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309" r:id="rId3"/>
    <p:sldId id="265" r:id="rId4"/>
    <p:sldId id="264" r:id="rId5"/>
    <p:sldId id="308" r:id="rId6"/>
    <p:sldId id="262"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10" r:id="rId43"/>
    <p:sldId id="311" r:id="rId44"/>
  </p:sldIdLst>
  <p:sldSz cx="1219517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p15:clr>
            <a:srgbClr val="A4A3A4"/>
          </p15:clr>
        </p15:guide>
        <p15:guide id="2" pos="384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A2A"/>
    <a:srgbClr val="CD2232"/>
    <a:srgbClr val="FFFFFF"/>
    <a:srgbClr val="C00000"/>
    <a:srgbClr val="CD2237"/>
    <a:srgbClr val="2C3637"/>
    <a:srgbClr val="000000"/>
    <a:srgbClr val="31859C"/>
    <a:srgbClr val="1C666E"/>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69" autoAdjust="0"/>
    <p:restoredTop sz="94598" autoAdjust="0"/>
  </p:normalViewPr>
  <p:slideViewPr>
    <p:cSldViewPr showGuides="1">
      <p:cViewPr varScale="1">
        <p:scale>
          <a:sx n="81" d="100"/>
          <a:sy n="81" d="100"/>
        </p:scale>
        <p:origin x="744" y="62"/>
      </p:cViewPr>
      <p:guideLst>
        <p:guide orient="horz" pos="391"/>
        <p:guide pos="3841"/>
      </p:guideLst>
    </p:cSldViewPr>
  </p:slideViewPr>
  <p:notesTextViewPr>
    <p:cViewPr>
      <p:scale>
        <a:sx n="1" d="1"/>
        <a:sy n="1" d="1"/>
      </p:scale>
      <p:origin x="0" y="0"/>
    </p:cViewPr>
  </p:notesTextViewPr>
  <p:notesViewPr>
    <p:cSldViewPr>
      <p:cViewPr varScale="1">
        <p:scale>
          <a:sx n="83" d="100"/>
          <a:sy n="83" d="100"/>
        </p:scale>
        <p:origin x="-324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2D108D-23A9-466F-9360-CF31B0D447FE}"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0E0A07-2C1C-45C5-985B-D6CD99FDD0F0}" type="slidenum">
              <a:rPr lang="zh-CN" altLang="en-US" smtClean="0"/>
              <a:t>‹#›</a:t>
            </a:fld>
            <a:endParaRPr lang="zh-CN" altLang="en-US"/>
          </a:p>
        </p:txBody>
      </p:sp>
    </p:spTree>
    <p:extLst>
      <p:ext uri="{BB962C8B-B14F-4D97-AF65-F5344CB8AC3E}">
        <p14:creationId xmlns:p14="http://schemas.microsoft.com/office/powerpoint/2010/main" val="208376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1</a:t>
            </a:fld>
            <a:endParaRPr lang="zh-CN" altLang="en-US"/>
          </a:p>
        </p:txBody>
      </p:sp>
    </p:spTree>
    <p:extLst>
      <p:ext uri="{BB962C8B-B14F-4D97-AF65-F5344CB8AC3E}">
        <p14:creationId xmlns:p14="http://schemas.microsoft.com/office/powerpoint/2010/main" val="3079416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10</a:t>
            </a:fld>
            <a:endParaRPr lang="zh-CN" altLang="en-US"/>
          </a:p>
        </p:txBody>
      </p:sp>
    </p:spTree>
    <p:extLst>
      <p:ext uri="{BB962C8B-B14F-4D97-AF65-F5344CB8AC3E}">
        <p14:creationId xmlns:p14="http://schemas.microsoft.com/office/powerpoint/2010/main" val="1020663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11</a:t>
            </a:fld>
            <a:endParaRPr lang="zh-CN" altLang="en-US"/>
          </a:p>
        </p:txBody>
      </p:sp>
    </p:spTree>
    <p:extLst>
      <p:ext uri="{BB962C8B-B14F-4D97-AF65-F5344CB8AC3E}">
        <p14:creationId xmlns:p14="http://schemas.microsoft.com/office/powerpoint/2010/main" val="3153787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12</a:t>
            </a:fld>
            <a:endParaRPr lang="zh-CN" altLang="en-US"/>
          </a:p>
        </p:txBody>
      </p:sp>
    </p:spTree>
    <p:extLst>
      <p:ext uri="{BB962C8B-B14F-4D97-AF65-F5344CB8AC3E}">
        <p14:creationId xmlns:p14="http://schemas.microsoft.com/office/powerpoint/2010/main" val="3706859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13</a:t>
            </a:fld>
            <a:endParaRPr lang="zh-CN" altLang="en-US"/>
          </a:p>
        </p:txBody>
      </p:sp>
    </p:spTree>
    <p:extLst>
      <p:ext uri="{BB962C8B-B14F-4D97-AF65-F5344CB8AC3E}">
        <p14:creationId xmlns:p14="http://schemas.microsoft.com/office/powerpoint/2010/main" val="2190374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14</a:t>
            </a:fld>
            <a:endParaRPr lang="zh-CN" altLang="en-US"/>
          </a:p>
        </p:txBody>
      </p:sp>
    </p:spTree>
    <p:extLst>
      <p:ext uri="{BB962C8B-B14F-4D97-AF65-F5344CB8AC3E}">
        <p14:creationId xmlns:p14="http://schemas.microsoft.com/office/powerpoint/2010/main" val="2084085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15</a:t>
            </a:fld>
            <a:endParaRPr lang="zh-CN" altLang="en-US"/>
          </a:p>
        </p:txBody>
      </p:sp>
    </p:spTree>
    <p:extLst>
      <p:ext uri="{BB962C8B-B14F-4D97-AF65-F5344CB8AC3E}">
        <p14:creationId xmlns:p14="http://schemas.microsoft.com/office/powerpoint/2010/main" val="2195635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16</a:t>
            </a:fld>
            <a:endParaRPr lang="zh-CN" altLang="en-US"/>
          </a:p>
        </p:txBody>
      </p:sp>
    </p:spTree>
    <p:extLst>
      <p:ext uri="{BB962C8B-B14F-4D97-AF65-F5344CB8AC3E}">
        <p14:creationId xmlns:p14="http://schemas.microsoft.com/office/powerpoint/2010/main" val="3544665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17</a:t>
            </a:fld>
            <a:endParaRPr lang="zh-CN" altLang="en-US"/>
          </a:p>
        </p:txBody>
      </p:sp>
    </p:spTree>
    <p:extLst>
      <p:ext uri="{BB962C8B-B14F-4D97-AF65-F5344CB8AC3E}">
        <p14:creationId xmlns:p14="http://schemas.microsoft.com/office/powerpoint/2010/main" val="2105381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18</a:t>
            </a:fld>
            <a:endParaRPr lang="zh-CN" altLang="en-US"/>
          </a:p>
        </p:txBody>
      </p:sp>
    </p:spTree>
    <p:extLst>
      <p:ext uri="{BB962C8B-B14F-4D97-AF65-F5344CB8AC3E}">
        <p14:creationId xmlns:p14="http://schemas.microsoft.com/office/powerpoint/2010/main" val="362936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19</a:t>
            </a:fld>
            <a:endParaRPr lang="zh-CN" altLang="en-US"/>
          </a:p>
        </p:txBody>
      </p:sp>
    </p:spTree>
    <p:extLst>
      <p:ext uri="{BB962C8B-B14F-4D97-AF65-F5344CB8AC3E}">
        <p14:creationId xmlns:p14="http://schemas.microsoft.com/office/powerpoint/2010/main" val="110800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2</a:t>
            </a:fld>
            <a:endParaRPr lang="zh-CN" altLang="en-US"/>
          </a:p>
        </p:txBody>
      </p:sp>
    </p:spTree>
    <p:extLst>
      <p:ext uri="{BB962C8B-B14F-4D97-AF65-F5344CB8AC3E}">
        <p14:creationId xmlns:p14="http://schemas.microsoft.com/office/powerpoint/2010/main" val="3558504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20</a:t>
            </a:fld>
            <a:endParaRPr lang="zh-CN" altLang="en-US"/>
          </a:p>
        </p:txBody>
      </p:sp>
    </p:spTree>
    <p:extLst>
      <p:ext uri="{BB962C8B-B14F-4D97-AF65-F5344CB8AC3E}">
        <p14:creationId xmlns:p14="http://schemas.microsoft.com/office/powerpoint/2010/main" val="1071852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21</a:t>
            </a:fld>
            <a:endParaRPr lang="zh-CN" altLang="en-US"/>
          </a:p>
        </p:txBody>
      </p:sp>
    </p:spTree>
    <p:extLst>
      <p:ext uri="{BB962C8B-B14F-4D97-AF65-F5344CB8AC3E}">
        <p14:creationId xmlns:p14="http://schemas.microsoft.com/office/powerpoint/2010/main" val="2321300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22</a:t>
            </a:fld>
            <a:endParaRPr lang="zh-CN" altLang="en-US"/>
          </a:p>
        </p:txBody>
      </p:sp>
    </p:spTree>
    <p:extLst>
      <p:ext uri="{BB962C8B-B14F-4D97-AF65-F5344CB8AC3E}">
        <p14:creationId xmlns:p14="http://schemas.microsoft.com/office/powerpoint/2010/main" val="1165603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23</a:t>
            </a:fld>
            <a:endParaRPr lang="zh-CN" altLang="en-US"/>
          </a:p>
        </p:txBody>
      </p:sp>
    </p:spTree>
    <p:extLst>
      <p:ext uri="{BB962C8B-B14F-4D97-AF65-F5344CB8AC3E}">
        <p14:creationId xmlns:p14="http://schemas.microsoft.com/office/powerpoint/2010/main" val="1092100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24</a:t>
            </a:fld>
            <a:endParaRPr lang="zh-CN" altLang="en-US"/>
          </a:p>
        </p:txBody>
      </p:sp>
    </p:spTree>
    <p:extLst>
      <p:ext uri="{BB962C8B-B14F-4D97-AF65-F5344CB8AC3E}">
        <p14:creationId xmlns:p14="http://schemas.microsoft.com/office/powerpoint/2010/main" val="2643029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25</a:t>
            </a:fld>
            <a:endParaRPr lang="zh-CN" altLang="en-US"/>
          </a:p>
        </p:txBody>
      </p:sp>
    </p:spTree>
    <p:extLst>
      <p:ext uri="{BB962C8B-B14F-4D97-AF65-F5344CB8AC3E}">
        <p14:creationId xmlns:p14="http://schemas.microsoft.com/office/powerpoint/2010/main" val="3453828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26</a:t>
            </a:fld>
            <a:endParaRPr lang="zh-CN" altLang="en-US"/>
          </a:p>
        </p:txBody>
      </p:sp>
    </p:spTree>
    <p:extLst>
      <p:ext uri="{BB962C8B-B14F-4D97-AF65-F5344CB8AC3E}">
        <p14:creationId xmlns:p14="http://schemas.microsoft.com/office/powerpoint/2010/main" val="227334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27</a:t>
            </a:fld>
            <a:endParaRPr lang="zh-CN" altLang="en-US"/>
          </a:p>
        </p:txBody>
      </p:sp>
    </p:spTree>
    <p:extLst>
      <p:ext uri="{BB962C8B-B14F-4D97-AF65-F5344CB8AC3E}">
        <p14:creationId xmlns:p14="http://schemas.microsoft.com/office/powerpoint/2010/main" val="592709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28</a:t>
            </a:fld>
            <a:endParaRPr lang="zh-CN" altLang="en-US"/>
          </a:p>
        </p:txBody>
      </p:sp>
    </p:spTree>
    <p:extLst>
      <p:ext uri="{BB962C8B-B14F-4D97-AF65-F5344CB8AC3E}">
        <p14:creationId xmlns:p14="http://schemas.microsoft.com/office/powerpoint/2010/main" val="3182826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29</a:t>
            </a:fld>
            <a:endParaRPr lang="zh-CN" altLang="en-US"/>
          </a:p>
        </p:txBody>
      </p:sp>
    </p:spTree>
    <p:extLst>
      <p:ext uri="{BB962C8B-B14F-4D97-AF65-F5344CB8AC3E}">
        <p14:creationId xmlns:p14="http://schemas.microsoft.com/office/powerpoint/2010/main" val="3416482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3</a:t>
            </a:fld>
            <a:endParaRPr lang="zh-CN" altLang="en-US"/>
          </a:p>
        </p:txBody>
      </p:sp>
    </p:spTree>
    <p:extLst>
      <p:ext uri="{BB962C8B-B14F-4D97-AF65-F5344CB8AC3E}">
        <p14:creationId xmlns:p14="http://schemas.microsoft.com/office/powerpoint/2010/main" val="1798763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30</a:t>
            </a:fld>
            <a:endParaRPr lang="zh-CN" altLang="en-US"/>
          </a:p>
        </p:txBody>
      </p:sp>
    </p:spTree>
    <p:extLst>
      <p:ext uri="{BB962C8B-B14F-4D97-AF65-F5344CB8AC3E}">
        <p14:creationId xmlns:p14="http://schemas.microsoft.com/office/powerpoint/2010/main" val="1124583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31</a:t>
            </a:fld>
            <a:endParaRPr lang="zh-CN" altLang="en-US"/>
          </a:p>
        </p:txBody>
      </p:sp>
    </p:spTree>
    <p:extLst>
      <p:ext uri="{BB962C8B-B14F-4D97-AF65-F5344CB8AC3E}">
        <p14:creationId xmlns:p14="http://schemas.microsoft.com/office/powerpoint/2010/main" val="190955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32</a:t>
            </a:fld>
            <a:endParaRPr lang="zh-CN" altLang="en-US"/>
          </a:p>
        </p:txBody>
      </p:sp>
    </p:spTree>
    <p:extLst>
      <p:ext uri="{BB962C8B-B14F-4D97-AF65-F5344CB8AC3E}">
        <p14:creationId xmlns:p14="http://schemas.microsoft.com/office/powerpoint/2010/main" val="2212537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33</a:t>
            </a:fld>
            <a:endParaRPr lang="zh-CN" altLang="en-US"/>
          </a:p>
        </p:txBody>
      </p:sp>
    </p:spTree>
    <p:extLst>
      <p:ext uri="{BB962C8B-B14F-4D97-AF65-F5344CB8AC3E}">
        <p14:creationId xmlns:p14="http://schemas.microsoft.com/office/powerpoint/2010/main" val="3790908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34</a:t>
            </a:fld>
            <a:endParaRPr lang="zh-CN" altLang="en-US"/>
          </a:p>
        </p:txBody>
      </p:sp>
    </p:spTree>
    <p:extLst>
      <p:ext uri="{BB962C8B-B14F-4D97-AF65-F5344CB8AC3E}">
        <p14:creationId xmlns:p14="http://schemas.microsoft.com/office/powerpoint/2010/main" val="1624709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35</a:t>
            </a:fld>
            <a:endParaRPr lang="zh-CN" altLang="en-US"/>
          </a:p>
        </p:txBody>
      </p:sp>
    </p:spTree>
    <p:extLst>
      <p:ext uri="{BB962C8B-B14F-4D97-AF65-F5344CB8AC3E}">
        <p14:creationId xmlns:p14="http://schemas.microsoft.com/office/powerpoint/2010/main" val="433458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36</a:t>
            </a:fld>
            <a:endParaRPr lang="zh-CN" altLang="en-US"/>
          </a:p>
        </p:txBody>
      </p:sp>
    </p:spTree>
    <p:extLst>
      <p:ext uri="{BB962C8B-B14F-4D97-AF65-F5344CB8AC3E}">
        <p14:creationId xmlns:p14="http://schemas.microsoft.com/office/powerpoint/2010/main" val="245018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37</a:t>
            </a:fld>
            <a:endParaRPr lang="zh-CN" altLang="en-US"/>
          </a:p>
        </p:txBody>
      </p:sp>
    </p:spTree>
    <p:extLst>
      <p:ext uri="{BB962C8B-B14F-4D97-AF65-F5344CB8AC3E}">
        <p14:creationId xmlns:p14="http://schemas.microsoft.com/office/powerpoint/2010/main" val="711530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38</a:t>
            </a:fld>
            <a:endParaRPr lang="zh-CN" altLang="en-US"/>
          </a:p>
        </p:txBody>
      </p:sp>
    </p:spTree>
    <p:extLst>
      <p:ext uri="{BB962C8B-B14F-4D97-AF65-F5344CB8AC3E}">
        <p14:creationId xmlns:p14="http://schemas.microsoft.com/office/powerpoint/2010/main" val="1527283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39</a:t>
            </a:fld>
            <a:endParaRPr lang="zh-CN" altLang="en-US"/>
          </a:p>
        </p:txBody>
      </p:sp>
    </p:spTree>
    <p:extLst>
      <p:ext uri="{BB962C8B-B14F-4D97-AF65-F5344CB8AC3E}">
        <p14:creationId xmlns:p14="http://schemas.microsoft.com/office/powerpoint/2010/main" val="2550265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4</a:t>
            </a:fld>
            <a:endParaRPr lang="zh-CN" altLang="en-US"/>
          </a:p>
        </p:txBody>
      </p:sp>
    </p:spTree>
    <p:extLst>
      <p:ext uri="{BB962C8B-B14F-4D97-AF65-F5344CB8AC3E}">
        <p14:creationId xmlns:p14="http://schemas.microsoft.com/office/powerpoint/2010/main" val="1939433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40</a:t>
            </a:fld>
            <a:endParaRPr lang="zh-CN" altLang="en-US"/>
          </a:p>
        </p:txBody>
      </p:sp>
    </p:spTree>
    <p:extLst>
      <p:ext uri="{BB962C8B-B14F-4D97-AF65-F5344CB8AC3E}">
        <p14:creationId xmlns:p14="http://schemas.microsoft.com/office/powerpoint/2010/main" val="1297486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5</a:t>
            </a:fld>
            <a:endParaRPr lang="zh-CN" altLang="en-US"/>
          </a:p>
        </p:txBody>
      </p:sp>
    </p:spTree>
    <p:extLst>
      <p:ext uri="{BB962C8B-B14F-4D97-AF65-F5344CB8AC3E}">
        <p14:creationId xmlns:p14="http://schemas.microsoft.com/office/powerpoint/2010/main" val="109680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6</a:t>
            </a:fld>
            <a:endParaRPr lang="zh-CN" altLang="en-US"/>
          </a:p>
        </p:txBody>
      </p:sp>
    </p:spTree>
    <p:extLst>
      <p:ext uri="{BB962C8B-B14F-4D97-AF65-F5344CB8AC3E}">
        <p14:creationId xmlns:p14="http://schemas.microsoft.com/office/powerpoint/2010/main" val="1799884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7</a:t>
            </a:fld>
            <a:endParaRPr lang="zh-CN" altLang="en-US"/>
          </a:p>
        </p:txBody>
      </p:sp>
    </p:spTree>
    <p:extLst>
      <p:ext uri="{BB962C8B-B14F-4D97-AF65-F5344CB8AC3E}">
        <p14:creationId xmlns:p14="http://schemas.microsoft.com/office/powerpoint/2010/main" val="3730658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t>8</a:t>
            </a:fld>
            <a:endParaRPr lang="zh-CN" altLang="en-US"/>
          </a:p>
        </p:txBody>
      </p:sp>
    </p:spTree>
    <p:extLst>
      <p:ext uri="{BB962C8B-B14F-4D97-AF65-F5344CB8AC3E}">
        <p14:creationId xmlns:p14="http://schemas.microsoft.com/office/powerpoint/2010/main" val="2403030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9</a:t>
            </a:fld>
            <a:endParaRPr lang="zh-CN" altLang="en-US"/>
          </a:p>
        </p:txBody>
      </p:sp>
    </p:spTree>
    <p:extLst>
      <p:ext uri="{BB962C8B-B14F-4D97-AF65-F5344CB8AC3E}">
        <p14:creationId xmlns:p14="http://schemas.microsoft.com/office/powerpoint/2010/main" val="2564895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7A518EE-751A-493E-82A1-3D6BEF00C280}"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2177AA-A7BA-483D-9ED8-AE8A7305EACF}" type="slidenum">
              <a:rPr lang="zh-CN" altLang="en-US" smtClean="0"/>
              <a:t>‹#›</a:t>
            </a:fld>
            <a:endParaRPr lang="zh-CN" altLang="en-US"/>
          </a:p>
        </p:txBody>
      </p:sp>
    </p:spTree>
    <p:extLst>
      <p:ext uri="{BB962C8B-B14F-4D97-AF65-F5344CB8AC3E}">
        <p14:creationId xmlns:p14="http://schemas.microsoft.com/office/powerpoint/2010/main" val="1678293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7A518EE-751A-493E-82A1-3D6BEF00C280}"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2177AA-A7BA-483D-9ED8-AE8A7305EACF}" type="slidenum">
              <a:rPr lang="zh-CN" altLang="en-US" smtClean="0"/>
              <a:t>‹#›</a:t>
            </a:fld>
            <a:endParaRPr lang="zh-CN" altLang="en-US"/>
          </a:p>
        </p:txBody>
      </p:sp>
    </p:spTree>
    <p:extLst>
      <p:ext uri="{BB962C8B-B14F-4D97-AF65-F5344CB8AC3E}">
        <p14:creationId xmlns:p14="http://schemas.microsoft.com/office/powerpoint/2010/main" val="482716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7A518EE-751A-493E-82A1-3D6BEF00C280}"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2177AA-A7BA-483D-9ED8-AE8A7305EACF}" type="slidenum">
              <a:rPr lang="zh-CN" altLang="en-US" smtClean="0"/>
              <a:t>‹#›</a:t>
            </a:fld>
            <a:endParaRPr lang="zh-CN" altLang="en-US"/>
          </a:p>
        </p:txBody>
      </p:sp>
    </p:spTree>
    <p:extLst>
      <p:ext uri="{BB962C8B-B14F-4D97-AF65-F5344CB8AC3E}">
        <p14:creationId xmlns:p14="http://schemas.microsoft.com/office/powerpoint/2010/main" val="3768133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397" y="1122363"/>
            <a:ext cx="9146381"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5023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83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067" y="1709739"/>
            <a:ext cx="10518338"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2067" y="4589464"/>
            <a:ext cx="105183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7424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418" y="1825625"/>
            <a:ext cx="5182949"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3808" y="1825625"/>
            <a:ext cx="5182949"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1018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007" y="365126"/>
            <a:ext cx="10518338"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007" y="1681163"/>
            <a:ext cx="51591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007" y="2505075"/>
            <a:ext cx="515913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3807" y="1681163"/>
            <a:ext cx="51845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3807" y="2505075"/>
            <a:ext cx="518453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1049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2634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8423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07" y="457200"/>
            <a:ext cx="3933261"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4538" y="987426"/>
            <a:ext cx="617380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007"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4805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7A518EE-751A-493E-82A1-3D6BEF00C280}"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2177AA-A7BA-483D-9ED8-AE8A7305EACF}" type="slidenum">
              <a:rPr lang="zh-CN" altLang="en-US" smtClean="0"/>
              <a:t>‹#›</a:t>
            </a:fld>
            <a:endParaRPr lang="zh-CN" altLang="en-US"/>
          </a:p>
        </p:txBody>
      </p:sp>
    </p:spTree>
    <p:extLst>
      <p:ext uri="{BB962C8B-B14F-4D97-AF65-F5344CB8AC3E}">
        <p14:creationId xmlns:p14="http://schemas.microsoft.com/office/powerpoint/2010/main" val="417705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07" y="457200"/>
            <a:ext cx="3933261"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4538" y="987426"/>
            <a:ext cx="617380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40007"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4017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2713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7172" y="365125"/>
            <a:ext cx="262958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418" y="365125"/>
            <a:ext cx="7736314"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7555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7A518EE-751A-493E-82A1-3D6BEF00C280}"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2177AA-A7BA-483D-9ED8-AE8A7305EACF}" type="slidenum">
              <a:rPr lang="zh-CN" altLang="en-US" smtClean="0"/>
              <a:t>‹#›</a:t>
            </a:fld>
            <a:endParaRPr lang="zh-CN" altLang="en-US"/>
          </a:p>
        </p:txBody>
      </p:sp>
    </p:spTree>
    <p:extLst>
      <p:ext uri="{BB962C8B-B14F-4D97-AF65-F5344CB8AC3E}">
        <p14:creationId xmlns:p14="http://schemas.microsoft.com/office/powerpoint/2010/main" val="122795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7A518EE-751A-493E-82A1-3D6BEF00C280}"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2177AA-A7BA-483D-9ED8-AE8A7305EACF}" type="slidenum">
              <a:rPr lang="zh-CN" altLang="en-US" smtClean="0"/>
              <a:t>‹#›</a:t>
            </a:fld>
            <a:endParaRPr lang="zh-CN" altLang="en-US"/>
          </a:p>
        </p:txBody>
      </p:sp>
    </p:spTree>
    <p:extLst>
      <p:ext uri="{BB962C8B-B14F-4D97-AF65-F5344CB8AC3E}">
        <p14:creationId xmlns:p14="http://schemas.microsoft.com/office/powerpoint/2010/main" val="369712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7A518EE-751A-493E-82A1-3D6BEF00C280}" type="datetimeFigureOut">
              <a:rPr lang="zh-CN" altLang="en-US" smtClean="0"/>
              <a:t>2016/11/6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A2177AA-A7BA-483D-9ED8-AE8A7305EACF}" type="slidenum">
              <a:rPr lang="zh-CN" altLang="en-US" smtClean="0"/>
              <a:t>‹#›</a:t>
            </a:fld>
            <a:endParaRPr lang="zh-CN" altLang="en-US"/>
          </a:p>
        </p:txBody>
      </p:sp>
    </p:spTree>
    <p:extLst>
      <p:ext uri="{BB962C8B-B14F-4D97-AF65-F5344CB8AC3E}">
        <p14:creationId xmlns:p14="http://schemas.microsoft.com/office/powerpoint/2010/main" val="897507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7A518EE-751A-493E-82A1-3D6BEF00C280}" type="datetimeFigureOut">
              <a:rPr lang="zh-CN" altLang="en-US" smtClean="0"/>
              <a:t>2016/11/6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2177AA-A7BA-483D-9ED8-AE8A7305EACF}" type="slidenum">
              <a:rPr lang="zh-CN" altLang="en-US" smtClean="0"/>
              <a:t>‹#›</a:t>
            </a:fld>
            <a:endParaRPr lang="zh-CN" altLang="en-US"/>
          </a:p>
        </p:txBody>
      </p:sp>
    </p:spTree>
    <p:extLst>
      <p:ext uri="{BB962C8B-B14F-4D97-AF65-F5344CB8AC3E}">
        <p14:creationId xmlns:p14="http://schemas.microsoft.com/office/powerpoint/2010/main" val="3222601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7A518EE-751A-493E-82A1-3D6BEF00C280}" type="datetimeFigureOut">
              <a:rPr lang="zh-CN" altLang="en-US" smtClean="0"/>
              <a:t>2016/11/6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A2177AA-A7BA-483D-9ED8-AE8A7305EACF}" type="slidenum">
              <a:rPr lang="zh-CN" altLang="en-US" smtClean="0"/>
              <a:t>‹#›</a:t>
            </a:fld>
            <a:endParaRPr lang="zh-CN" altLang="en-US"/>
          </a:p>
        </p:txBody>
      </p:sp>
    </p:spTree>
    <p:extLst>
      <p:ext uri="{BB962C8B-B14F-4D97-AF65-F5344CB8AC3E}">
        <p14:creationId xmlns:p14="http://schemas.microsoft.com/office/powerpoint/2010/main" val="2932684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7A518EE-751A-493E-82A1-3D6BEF00C280}"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2177AA-A7BA-483D-9ED8-AE8A7305EACF}" type="slidenum">
              <a:rPr lang="zh-CN" altLang="en-US" smtClean="0"/>
              <a:t>‹#›</a:t>
            </a:fld>
            <a:endParaRPr lang="zh-CN" altLang="en-US"/>
          </a:p>
        </p:txBody>
      </p:sp>
    </p:spTree>
    <p:extLst>
      <p:ext uri="{BB962C8B-B14F-4D97-AF65-F5344CB8AC3E}">
        <p14:creationId xmlns:p14="http://schemas.microsoft.com/office/powerpoint/2010/main" val="3497099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7A518EE-751A-493E-82A1-3D6BEF00C280}"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2177AA-A7BA-483D-9ED8-AE8A7305EACF}" type="slidenum">
              <a:rPr lang="zh-CN" altLang="en-US" smtClean="0"/>
              <a:t>‹#›</a:t>
            </a:fld>
            <a:endParaRPr lang="zh-CN" altLang="en-US"/>
          </a:p>
        </p:txBody>
      </p:sp>
    </p:spTree>
    <p:extLst>
      <p:ext uri="{BB962C8B-B14F-4D97-AF65-F5344CB8AC3E}">
        <p14:creationId xmlns:p14="http://schemas.microsoft.com/office/powerpoint/2010/main" val="1869387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518EE-751A-493E-82A1-3D6BEF00C280}" type="datetimeFigureOut">
              <a:rPr lang="zh-CN" altLang="en-US" smtClean="0"/>
              <a:t>2016/11/6</a:t>
            </a:fld>
            <a:endParaRPr lang="zh-CN" altLang="en-US"/>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2177AA-A7BA-483D-9ED8-AE8A7305EACF}" type="slidenum">
              <a:rPr lang="zh-CN" altLang="en-US" smtClean="0"/>
              <a:t>‹#›</a:t>
            </a:fld>
            <a:endParaRPr lang="zh-CN" altLang="en-US"/>
          </a:p>
        </p:txBody>
      </p:sp>
    </p:spTree>
    <p:extLst>
      <p:ext uri="{BB962C8B-B14F-4D97-AF65-F5344CB8AC3E}">
        <p14:creationId xmlns:p14="http://schemas.microsoft.com/office/powerpoint/2010/main" val="3361641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19" y="365126"/>
            <a:ext cx="10518338"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419" y="1825625"/>
            <a:ext cx="10518338"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418" y="6356351"/>
            <a:ext cx="27439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9652" y="635635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2843" y="6356351"/>
            <a:ext cx="27439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5418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799" y="1754"/>
            <a:ext cx="12210974" cy="686867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5799" y="1754"/>
            <a:ext cx="12210974" cy="6868672"/>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欧美快节奏Chairlift - Bruis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629" y="-1251520"/>
            <a:ext cx="609600" cy="609600"/>
          </a:xfrm>
          <a:prstGeom prst="rect">
            <a:avLst/>
          </a:prstGeom>
        </p:spPr>
      </p:pic>
      <p:sp>
        <p:nvSpPr>
          <p:cNvPr id="28" name="矩形 27"/>
          <p:cNvSpPr/>
          <p:nvPr/>
        </p:nvSpPr>
        <p:spPr>
          <a:xfrm>
            <a:off x="-1" y="3924300"/>
            <a:ext cx="12218267"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0" name="矩形 29"/>
          <p:cNvSpPr/>
          <p:nvPr/>
        </p:nvSpPr>
        <p:spPr>
          <a:xfrm>
            <a:off x="2065139" y="4030018"/>
            <a:ext cx="8076185" cy="523220"/>
          </a:xfrm>
          <a:prstGeom prst="rect">
            <a:avLst/>
          </a:prstGeom>
        </p:spPr>
        <p:txBody>
          <a:bodyPr wrap="none">
            <a:spAutoFit/>
          </a:bodyPr>
          <a:lstStyle/>
          <a:p>
            <a:pPr algn="ctr"/>
            <a:r>
              <a:rPr lang="en-US" altLang="zh-CN" sz="2800" b="1" dirty="0" smtClean="0">
                <a:solidFill>
                  <a:schemeClr val="bg1"/>
                </a:solidFill>
                <a:latin typeface="微软雅黑" panose="020B0503020204020204" pitchFamily="34" charset="-122"/>
                <a:ea typeface="微软雅黑" panose="020B0503020204020204" pitchFamily="34" charset="-122"/>
              </a:rPr>
              <a:t>BUSINESS/COMMERCIAL FINANCING PLAN</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nvGrpSpPr>
          <p:cNvPr id="32" name="组合 31"/>
          <p:cNvGrpSpPr/>
          <p:nvPr/>
        </p:nvGrpSpPr>
        <p:grpSpPr>
          <a:xfrm>
            <a:off x="5173980" y="5141861"/>
            <a:ext cx="1844040" cy="375371"/>
            <a:chOff x="4927600" y="4908034"/>
            <a:chExt cx="2372440" cy="482932"/>
          </a:xfrm>
        </p:grpSpPr>
        <p:sp>
          <p:nvSpPr>
            <p:cNvPr id="33" name="圆角矩形 32"/>
            <p:cNvSpPr/>
            <p:nvPr/>
          </p:nvSpPr>
          <p:spPr>
            <a:xfrm>
              <a:off x="4945420" y="4908034"/>
              <a:ext cx="2336800" cy="464066"/>
            </a:xfrm>
            <a:prstGeom prst="round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29"/>
            <p:cNvSpPr txBox="1"/>
            <p:nvPr/>
          </p:nvSpPr>
          <p:spPr>
            <a:xfrm>
              <a:off x="4927600" y="4955401"/>
              <a:ext cx="2372440" cy="435565"/>
            </a:xfrm>
            <a:prstGeom prst="rect">
              <a:avLst/>
            </a:prstGeom>
            <a:noFill/>
          </p:spPr>
          <p:txBody>
            <a:bodyPr wrap="square" rtlCol="0">
              <a:spAutoFit/>
            </a:bodyPr>
            <a:lstStyle/>
            <a:p>
              <a:pPr algn="ctr"/>
              <a:r>
                <a:rPr lang="zh-CN" altLang="en-US" sz="1600" spc="300" dirty="0" smtClean="0">
                  <a:solidFill>
                    <a:schemeClr val="bg1"/>
                  </a:solidFill>
                  <a:latin typeface="微软雅黑" panose="020B0503020204020204" pitchFamily="34" charset="-122"/>
                  <a:ea typeface="微软雅黑" panose="020B0503020204020204" pitchFamily="34" charset="-122"/>
                </a:rPr>
                <a:t>点击开始吧</a:t>
              </a:r>
              <a:endParaRPr lang="zh-CN" altLang="en-US" sz="1600" spc="300" dirty="0">
                <a:solidFill>
                  <a:schemeClr val="bg1"/>
                </a:solidFill>
                <a:latin typeface="微软雅黑" panose="020B0503020204020204" pitchFamily="34" charset="-122"/>
                <a:ea typeface="微软雅黑" panose="020B0503020204020204" pitchFamily="34" charset="-122"/>
              </a:endParaRPr>
            </a:p>
          </p:txBody>
        </p:sp>
      </p:grpSp>
      <p:sp>
        <p:nvSpPr>
          <p:cNvPr id="41" name="TextBox 40"/>
          <p:cNvSpPr txBox="1"/>
          <p:nvPr/>
        </p:nvSpPr>
        <p:spPr>
          <a:xfrm>
            <a:off x="2076500" y="1932883"/>
            <a:ext cx="7897788" cy="1015663"/>
          </a:xfrm>
          <a:prstGeom prst="rect">
            <a:avLst/>
          </a:prstGeom>
          <a:noFill/>
        </p:spPr>
        <p:txBody>
          <a:bodyPr wrap="square" rtlCol="0">
            <a:spAutoFit/>
          </a:bodyPr>
          <a:lstStyle/>
          <a:p>
            <a:pPr algn="ctr"/>
            <a:r>
              <a:rPr lang="zh-CN" altLang="en-US" sz="6000" b="1" dirty="0" smtClean="0">
                <a:solidFill>
                  <a:schemeClr val="bg1"/>
                </a:solidFill>
                <a:latin typeface="微软雅黑" panose="020B0503020204020204" pitchFamily="34" charset="-122"/>
                <a:ea typeface="微软雅黑" panose="020B0503020204020204" pitchFamily="34" charset="-122"/>
              </a:rPr>
              <a:t>创业</a:t>
            </a:r>
            <a:r>
              <a:rPr lang="en-US" altLang="zh-CN" sz="6000" b="1" dirty="0" smtClean="0">
                <a:solidFill>
                  <a:schemeClr val="bg1"/>
                </a:solidFill>
                <a:latin typeface="微软雅黑" panose="020B0503020204020204" pitchFamily="34" charset="-122"/>
                <a:ea typeface="微软雅黑" panose="020B0503020204020204" pitchFamily="34" charset="-122"/>
              </a:rPr>
              <a:t>/</a:t>
            </a:r>
            <a:r>
              <a:rPr lang="zh-CN" altLang="en-US" sz="6000" b="1" dirty="0" smtClean="0">
                <a:solidFill>
                  <a:schemeClr val="bg1"/>
                </a:solidFill>
                <a:latin typeface="微软雅黑" panose="020B0503020204020204" pitchFamily="34" charset="-122"/>
                <a:ea typeface="微软雅黑" panose="020B0503020204020204" pitchFamily="34" charset="-122"/>
              </a:rPr>
              <a:t>商业融资计划书</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42" name="标题 4"/>
          <p:cNvSpPr txBox="1">
            <a:spLocks/>
          </p:cNvSpPr>
          <p:nvPr/>
        </p:nvSpPr>
        <p:spPr>
          <a:xfrm>
            <a:off x="3331835" y="3273930"/>
            <a:ext cx="5502056" cy="5151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800" b="1" dirty="0" smtClean="0">
                <a:solidFill>
                  <a:schemeClr val="bg1"/>
                </a:solidFill>
                <a:latin typeface="微软雅黑" panose="020B0503020204020204" pitchFamily="34" charset="-122"/>
                <a:ea typeface="微软雅黑" panose="020B0503020204020204" pitchFamily="34" charset="-122"/>
              </a:rPr>
              <a:t>简洁实用</a:t>
            </a:r>
            <a:r>
              <a:rPr lang="en-US" altLang="zh-CN" sz="1800" b="1" dirty="0" smtClean="0">
                <a:solidFill>
                  <a:schemeClr val="bg1"/>
                </a:solidFill>
                <a:latin typeface="微软雅黑" panose="020B0503020204020204" pitchFamily="34" charset="-122"/>
                <a:ea typeface="微软雅黑" panose="020B0503020204020204" pitchFamily="34" charset="-122"/>
              </a:rPr>
              <a:t>·</a:t>
            </a:r>
            <a:r>
              <a:rPr lang="zh-CN" altLang="en-US" sz="1800" b="1" dirty="0">
                <a:solidFill>
                  <a:schemeClr val="bg1"/>
                </a:solidFill>
                <a:latin typeface="微软雅黑" panose="020B0503020204020204" pitchFamily="34" charset="-122"/>
                <a:ea typeface="微软雅黑" panose="020B0503020204020204" pitchFamily="34" charset="-122"/>
              </a:rPr>
              <a:t>适用于投资合作</a:t>
            </a:r>
            <a:r>
              <a:rPr lang="en-US" altLang="zh-CN" sz="1800" b="1" dirty="0">
                <a:solidFill>
                  <a:schemeClr val="bg1"/>
                </a:solidFill>
                <a:latin typeface="微软雅黑" panose="020B0503020204020204" pitchFamily="34" charset="-122"/>
                <a:ea typeface="微软雅黑" panose="020B0503020204020204" pitchFamily="34" charset="-122"/>
              </a:rPr>
              <a:t>/</a:t>
            </a:r>
            <a:r>
              <a:rPr lang="zh-CN" altLang="en-US" sz="1800" b="1" dirty="0">
                <a:solidFill>
                  <a:schemeClr val="bg1"/>
                </a:solidFill>
                <a:latin typeface="微软雅黑" panose="020B0503020204020204" pitchFamily="34" charset="-122"/>
                <a:ea typeface="微软雅黑" panose="020B0503020204020204" pitchFamily="34" charset="-122"/>
              </a:rPr>
              <a:t>项目推广</a:t>
            </a:r>
            <a:r>
              <a:rPr lang="en-US" altLang="zh-CN" sz="1800" b="1" dirty="0">
                <a:solidFill>
                  <a:schemeClr val="bg1"/>
                </a:solidFill>
                <a:latin typeface="微软雅黑" panose="020B0503020204020204" pitchFamily="34" charset="-122"/>
                <a:ea typeface="微软雅黑" panose="020B0503020204020204" pitchFamily="34" charset="-122"/>
              </a:rPr>
              <a:t>/</a:t>
            </a:r>
            <a:r>
              <a:rPr lang="zh-CN" altLang="en-US" sz="1800" b="1" dirty="0">
                <a:solidFill>
                  <a:schemeClr val="bg1"/>
                </a:solidFill>
                <a:latin typeface="微软雅黑" panose="020B0503020204020204" pitchFamily="34" charset="-122"/>
                <a:ea typeface="微软雅黑" panose="020B0503020204020204" pitchFamily="34" charset="-122"/>
              </a:rPr>
              <a:t>企业</a:t>
            </a:r>
            <a:r>
              <a:rPr lang="zh-CN" altLang="en-US" sz="1800" b="1" dirty="0" smtClean="0">
                <a:solidFill>
                  <a:schemeClr val="bg1"/>
                </a:solidFill>
                <a:latin typeface="微软雅黑" panose="020B0503020204020204" pitchFamily="34" charset="-122"/>
                <a:ea typeface="微软雅黑" panose="020B0503020204020204" pitchFamily="34" charset="-122"/>
              </a:rPr>
              <a:t>宣传等</a:t>
            </a:r>
          </a:p>
        </p:txBody>
      </p:sp>
    </p:spTree>
    <p:extLst>
      <p:ext uri="{BB962C8B-B14F-4D97-AF65-F5344CB8AC3E}">
        <p14:creationId xmlns:p14="http://schemas.microsoft.com/office/powerpoint/2010/main" val="42616367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0"/>
                                        </p:tgtEl>
                                        <p:attrNameLst>
                                          <p:attrName>ppt_y</p:attrName>
                                        </p:attrNameLst>
                                      </p:cBhvr>
                                      <p:tavLst>
                                        <p:tav tm="0">
                                          <p:val>
                                            <p:strVal val="#ppt_y"/>
                                          </p:val>
                                        </p:tav>
                                        <p:tav tm="100000">
                                          <p:val>
                                            <p:strVal val="#ppt_y"/>
                                          </p:val>
                                        </p:tav>
                                      </p:tavLst>
                                    </p:anim>
                                    <p:anim calcmode="lin" valueType="num">
                                      <p:cBhvr>
                                        <p:cTn id="23"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0"/>
                                        </p:tgtEl>
                                      </p:cBhvr>
                                    </p:animEffect>
                                  </p:childTnLst>
                                </p:cTn>
                              </p:par>
                            </p:childTnLst>
                          </p:cTn>
                        </p:par>
                        <p:par>
                          <p:cTn id="26" fill="hold">
                            <p:stCondLst>
                              <p:cond delay="35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41"/>
                                        </p:tgtEl>
                                        <p:attrNameLst>
                                          <p:attrName>ppt_y</p:attrName>
                                        </p:attrNameLst>
                                      </p:cBhvr>
                                      <p:tavLst>
                                        <p:tav tm="0">
                                          <p:val>
                                            <p:strVal val="#ppt_y"/>
                                          </p:val>
                                        </p:tav>
                                        <p:tav tm="100000">
                                          <p:val>
                                            <p:strVal val="#ppt_y"/>
                                          </p:val>
                                        </p:tav>
                                      </p:tavLst>
                                    </p:anim>
                                    <p:anim calcmode="lin" valueType="num">
                                      <p:cBhvr>
                                        <p:cTn id="31"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41"/>
                                        </p:tgtEl>
                                      </p:cBhvr>
                                    </p:animEffect>
                                  </p:childTnLst>
                                </p:cTn>
                              </p:par>
                            </p:childTnLst>
                          </p:cTn>
                        </p:par>
                        <p:par>
                          <p:cTn id="34" fill="hold">
                            <p:stCondLst>
                              <p:cond delay="45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42"/>
                                        </p:tgtEl>
                                        <p:attrNameLst>
                                          <p:attrName>ppt_y</p:attrName>
                                        </p:attrNameLst>
                                      </p:cBhvr>
                                      <p:tavLst>
                                        <p:tav tm="0">
                                          <p:val>
                                            <p:strVal val="#ppt_y"/>
                                          </p:val>
                                        </p:tav>
                                        <p:tav tm="100000">
                                          <p:val>
                                            <p:strVal val="#ppt_y"/>
                                          </p:val>
                                        </p:tav>
                                      </p:tavLst>
                                    </p:anim>
                                    <p:anim calcmode="lin" valueType="num">
                                      <p:cBhvr>
                                        <p:cTn id="39"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42"/>
                                        </p:tgtEl>
                                      </p:cBhvr>
                                    </p:animEffect>
                                  </p:childTnLst>
                                </p:cTn>
                              </p:par>
                              <p:par>
                                <p:cTn id="42" presetID="12" presetClass="entr" presetSubtype="1" fill="hold" nodeType="withEffect">
                                  <p:stCondLst>
                                    <p:cond delay="50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p:tgtEl>
                                          <p:spTgt spid="32"/>
                                        </p:tgtEl>
                                        <p:attrNameLst>
                                          <p:attrName>ppt_y</p:attrName>
                                        </p:attrNameLst>
                                      </p:cBhvr>
                                      <p:tavLst>
                                        <p:tav tm="0">
                                          <p:val>
                                            <p:strVal val="#ppt_y-#ppt_h*1.125000"/>
                                          </p:val>
                                        </p:tav>
                                        <p:tav tm="100000">
                                          <p:val>
                                            <p:strVal val="#ppt_y"/>
                                          </p:val>
                                        </p:tav>
                                      </p:tavLst>
                                    </p:anim>
                                    <p:animEffect transition="in" filter="wipe(down)">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remove" display="0">
                  <p:stCondLst>
                    <p:cond delay="indefinite"/>
                  </p:stCondLst>
                  <p:endCondLst>
                    <p:cond evt="onStopAudio" delay="0">
                      <p:tgtEl>
                        <p:sldTgt/>
                      </p:tgtEl>
                    </p:cond>
                  </p:endCondLst>
                </p:cTn>
                <p:tgtEl>
                  <p:spTgt spid="73"/>
                </p:tgtEl>
              </p:cMediaNode>
            </p:audio>
          </p:childTnLst>
        </p:cTn>
      </p:par>
    </p:tnLst>
    <p:bldLst>
      <p:bldP spid="2" grpId="0" animBg="1"/>
      <p:bldP spid="28" grpId="0" animBg="1"/>
      <p:bldP spid="30" grpId="0"/>
      <p:bldP spid="41" grpId="0"/>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35332"/>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大事件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THE BIG EVENT</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20" name="直接连接符 19"/>
          <p:cNvCxnSpPr/>
          <p:nvPr/>
        </p:nvCxnSpPr>
        <p:spPr>
          <a:xfrm>
            <a:off x="1345059" y="2204864"/>
            <a:ext cx="0" cy="2376264"/>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标题 4"/>
          <p:cNvSpPr txBox="1">
            <a:spLocks/>
          </p:cNvSpPr>
          <p:nvPr/>
        </p:nvSpPr>
        <p:spPr>
          <a:xfrm>
            <a:off x="1489075" y="2060848"/>
            <a:ext cx="1872208"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800" b="1" dirty="0" smtClean="0">
                <a:solidFill>
                  <a:srgbClr val="2C3637"/>
                </a:solidFill>
                <a:latin typeface="Impact MT Std" pitchFamily="34" charset="0"/>
                <a:ea typeface="微软雅黑" panose="020B0503020204020204" pitchFamily="34" charset="-122"/>
              </a:rPr>
              <a:t>75%</a:t>
            </a:r>
          </a:p>
        </p:txBody>
      </p:sp>
      <p:sp>
        <p:nvSpPr>
          <p:cNvPr id="22" name="标题 4"/>
          <p:cNvSpPr txBox="1">
            <a:spLocks/>
          </p:cNvSpPr>
          <p:nvPr/>
        </p:nvSpPr>
        <p:spPr>
          <a:xfrm>
            <a:off x="1489075" y="2564904"/>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23" name="标题 4"/>
          <p:cNvSpPr txBox="1">
            <a:spLocks/>
          </p:cNvSpPr>
          <p:nvPr/>
        </p:nvSpPr>
        <p:spPr>
          <a:xfrm>
            <a:off x="1489075" y="2852936"/>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24" name="标题 4"/>
          <p:cNvSpPr txBox="1">
            <a:spLocks/>
          </p:cNvSpPr>
          <p:nvPr/>
        </p:nvSpPr>
        <p:spPr>
          <a:xfrm>
            <a:off x="1489075" y="3140968"/>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25" name="标题 4"/>
          <p:cNvSpPr txBox="1">
            <a:spLocks/>
          </p:cNvSpPr>
          <p:nvPr/>
        </p:nvSpPr>
        <p:spPr>
          <a:xfrm>
            <a:off x="1489075" y="3429000"/>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26" name="标题 4"/>
          <p:cNvSpPr txBox="1">
            <a:spLocks/>
          </p:cNvSpPr>
          <p:nvPr/>
        </p:nvSpPr>
        <p:spPr>
          <a:xfrm>
            <a:off x="1489075" y="3717032"/>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27" name="矩形 26"/>
          <p:cNvSpPr/>
          <p:nvPr/>
        </p:nvSpPr>
        <p:spPr>
          <a:xfrm>
            <a:off x="1273051" y="4365104"/>
            <a:ext cx="2304256" cy="4320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MT Std" pitchFamily="34" charset="0"/>
            </a:endParaRPr>
          </a:p>
        </p:txBody>
      </p:sp>
      <p:sp>
        <p:nvSpPr>
          <p:cNvPr id="28" name="Freeform 34"/>
          <p:cNvSpPr>
            <a:spLocks noEditPoints="1"/>
          </p:cNvSpPr>
          <p:nvPr/>
        </p:nvSpPr>
        <p:spPr bwMode="auto">
          <a:xfrm>
            <a:off x="1417067" y="4437459"/>
            <a:ext cx="285750" cy="287338"/>
          </a:xfrm>
          <a:custGeom>
            <a:avLst/>
            <a:gdLst>
              <a:gd name="T0" fmla="*/ 180 w 199"/>
              <a:gd name="T1" fmla="*/ 80 h 199"/>
              <a:gd name="T2" fmla="*/ 118 w 199"/>
              <a:gd name="T3" fmla="*/ 19 h 199"/>
              <a:gd name="T4" fmla="*/ 137 w 199"/>
              <a:gd name="T5" fmla="*/ 0 h 199"/>
              <a:gd name="T6" fmla="*/ 199 w 199"/>
              <a:gd name="T7" fmla="*/ 62 h 199"/>
              <a:gd name="T8" fmla="*/ 180 w 199"/>
              <a:gd name="T9" fmla="*/ 80 h 199"/>
              <a:gd name="T10" fmla="*/ 162 w 199"/>
              <a:gd name="T11" fmla="*/ 98 h 199"/>
              <a:gd name="T12" fmla="*/ 160 w 199"/>
              <a:gd name="T13" fmla="*/ 99 h 199"/>
              <a:gd name="T14" fmla="*/ 149 w 199"/>
              <a:gd name="T15" fmla="*/ 99 h 199"/>
              <a:gd name="T16" fmla="*/ 137 w 199"/>
              <a:gd name="T17" fmla="*/ 99 h 199"/>
              <a:gd name="T18" fmla="*/ 124 w 199"/>
              <a:gd name="T19" fmla="*/ 149 h 199"/>
              <a:gd name="T20" fmla="*/ 25 w 199"/>
              <a:gd name="T21" fmla="*/ 199 h 199"/>
              <a:gd name="T22" fmla="*/ 13 w 199"/>
              <a:gd name="T23" fmla="*/ 199 h 199"/>
              <a:gd name="T24" fmla="*/ 52 w 199"/>
              <a:gd name="T25" fmla="*/ 159 h 199"/>
              <a:gd name="T26" fmla="*/ 62 w 199"/>
              <a:gd name="T27" fmla="*/ 161 h 199"/>
              <a:gd name="T28" fmla="*/ 87 w 199"/>
              <a:gd name="T29" fmla="*/ 137 h 199"/>
              <a:gd name="T30" fmla="*/ 62 w 199"/>
              <a:gd name="T31" fmla="*/ 112 h 199"/>
              <a:gd name="T32" fmla="*/ 37 w 199"/>
              <a:gd name="T33" fmla="*/ 137 h 199"/>
              <a:gd name="T34" fmla="*/ 40 w 199"/>
              <a:gd name="T35" fmla="*/ 147 h 199"/>
              <a:gd name="T36" fmla="*/ 0 w 199"/>
              <a:gd name="T37" fmla="*/ 186 h 199"/>
              <a:gd name="T38" fmla="*/ 0 w 199"/>
              <a:gd name="T39" fmla="*/ 174 h 199"/>
              <a:gd name="T40" fmla="*/ 50 w 199"/>
              <a:gd name="T41" fmla="*/ 75 h 199"/>
              <a:gd name="T42" fmla="*/ 100 w 199"/>
              <a:gd name="T43" fmla="*/ 62 h 199"/>
              <a:gd name="T44" fmla="*/ 100 w 199"/>
              <a:gd name="T45" fmla="*/ 50 h 199"/>
              <a:gd name="T46" fmla="*/ 100 w 199"/>
              <a:gd name="T47" fmla="*/ 38 h 199"/>
              <a:gd name="T48" fmla="*/ 100 w 199"/>
              <a:gd name="T49" fmla="*/ 37 h 199"/>
              <a:gd name="T50" fmla="*/ 106 w 199"/>
              <a:gd name="T51" fmla="*/ 31 h 199"/>
              <a:gd name="T52" fmla="*/ 167 w 199"/>
              <a:gd name="T53" fmla="*/ 93 h 199"/>
              <a:gd name="T54" fmla="*/ 162 w 199"/>
              <a:gd name="T55" fmla="*/ 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99">
                <a:moveTo>
                  <a:pt x="180" y="80"/>
                </a:moveTo>
                <a:cubicBezTo>
                  <a:pt x="118" y="19"/>
                  <a:pt x="118" y="19"/>
                  <a:pt x="118" y="19"/>
                </a:cubicBezTo>
                <a:cubicBezTo>
                  <a:pt x="137" y="0"/>
                  <a:pt x="137" y="0"/>
                  <a:pt x="137" y="0"/>
                </a:cubicBezTo>
                <a:cubicBezTo>
                  <a:pt x="199" y="62"/>
                  <a:pt x="199" y="62"/>
                  <a:pt x="199" y="62"/>
                </a:cubicBezTo>
                <a:lnTo>
                  <a:pt x="180" y="80"/>
                </a:lnTo>
                <a:close/>
                <a:moveTo>
                  <a:pt x="162" y="98"/>
                </a:moveTo>
                <a:cubicBezTo>
                  <a:pt x="161" y="99"/>
                  <a:pt x="161" y="99"/>
                  <a:pt x="160" y="99"/>
                </a:cubicBezTo>
                <a:cubicBezTo>
                  <a:pt x="149" y="99"/>
                  <a:pt x="149" y="99"/>
                  <a:pt x="149" y="99"/>
                </a:cubicBezTo>
                <a:cubicBezTo>
                  <a:pt x="137" y="99"/>
                  <a:pt x="137" y="99"/>
                  <a:pt x="137" y="99"/>
                </a:cubicBezTo>
                <a:cubicBezTo>
                  <a:pt x="124" y="149"/>
                  <a:pt x="124" y="149"/>
                  <a:pt x="124" y="149"/>
                </a:cubicBezTo>
                <a:cubicBezTo>
                  <a:pt x="25" y="199"/>
                  <a:pt x="25" y="199"/>
                  <a:pt x="25" y="199"/>
                </a:cubicBezTo>
                <a:cubicBezTo>
                  <a:pt x="13" y="199"/>
                  <a:pt x="13" y="199"/>
                  <a:pt x="13" y="199"/>
                </a:cubicBezTo>
                <a:cubicBezTo>
                  <a:pt x="52" y="159"/>
                  <a:pt x="52" y="159"/>
                  <a:pt x="52" y="159"/>
                </a:cubicBezTo>
                <a:cubicBezTo>
                  <a:pt x="55" y="161"/>
                  <a:pt x="59" y="161"/>
                  <a:pt x="62" y="161"/>
                </a:cubicBezTo>
                <a:cubicBezTo>
                  <a:pt x="76" y="161"/>
                  <a:pt x="87" y="150"/>
                  <a:pt x="87" y="137"/>
                </a:cubicBezTo>
                <a:cubicBezTo>
                  <a:pt x="87" y="123"/>
                  <a:pt x="76" y="112"/>
                  <a:pt x="62" y="112"/>
                </a:cubicBezTo>
                <a:cubicBezTo>
                  <a:pt x="49" y="112"/>
                  <a:pt x="37" y="123"/>
                  <a:pt x="37" y="137"/>
                </a:cubicBezTo>
                <a:cubicBezTo>
                  <a:pt x="37" y="140"/>
                  <a:pt x="38" y="144"/>
                  <a:pt x="40" y="147"/>
                </a:cubicBezTo>
                <a:cubicBezTo>
                  <a:pt x="0" y="186"/>
                  <a:pt x="0" y="186"/>
                  <a:pt x="0" y="186"/>
                </a:cubicBezTo>
                <a:cubicBezTo>
                  <a:pt x="0" y="174"/>
                  <a:pt x="0" y="174"/>
                  <a:pt x="0" y="174"/>
                </a:cubicBezTo>
                <a:cubicBezTo>
                  <a:pt x="50" y="75"/>
                  <a:pt x="50" y="75"/>
                  <a:pt x="50" y="75"/>
                </a:cubicBezTo>
                <a:cubicBezTo>
                  <a:pt x="100" y="62"/>
                  <a:pt x="100" y="62"/>
                  <a:pt x="100" y="62"/>
                </a:cubicBezTo>
                <a:cubicBezTo>
                  <a:pt x="100" y="50"/>
                  <a:pt x="100" y="50"/>
                  <a:pt x="100" y="50"/>
                </a:cubicBezTo>
                <a:cubicBezTo>
                  <a:pt x="100" y="38"/>
                  <a:pt x="100" y="38"/>
                  <a:pt x="100" y="38"/>
                </a:cubicBezTo>
                <a:cubicBezTo>
                  <a:pt x="100" y="37"/>
                  <a:pt x="100" y="37"/>
                  <a:pt x="100" y="37"/>
                </a:cubicBezTo>
                <a:cubicBezTo>
                  <a:pt x="106" y="31"/>
                  <a:pt x="106" y="31"/>
                  <a:pt x="106" y="31"/>
                </a:cubicBezTo>
                <a:cubicBezTo>
                  <a:pt x="167" y="93"/>
                  <a:pt x="167" y="93"/>
                  <a:pt x="167" y="93"/>
                </a:cubicBezTo>
                <a:lnTo>
                  <a:pt x="162" y="9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latin typeface="Impact MT Std" pitchFamily="34" charset="0"/>
            </a:endParaRPr>
          </a:p>
        </p:txBody>
      </p:sp>
      <p:sp>
        <p:nvSpPr>
          <p:cNvPr id="29" name="标题 4"/>
          <p:cNvSpPr txBox="1">
            <a:spLocks/>
          </p:cNvSpPr>
          <p:nvPr/>
        </p:nvSpPr>
        <p:spPr>
          <a:xfrm>
            <a:off x="1849115" y="4365104"/>
            <a:ext cx="1728192" cy="4320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solidFill>
                <a:latin typeface="Impact MT Std" pitchFamily="34" charset="0"/>
                <a:ea typeface="微软雅黑" panose="020B0503020204020204" pitchFamily="34" charset="-122"/>
              </a:rPr>
              <a:t>计划完成情况</a:t>
            </a:r>
            <a:endParaRPr lang="en-US" altLang="zh-CN" sz="1800" dirty="0" smtClean="0">
              <a:solidFill>
                <a:schemeClr val="bg1"/>
              </a:solidFill>
              <a:latin typeface="Impact MT Std" pitchFamily="34" charset="0"/>
              <a:ea typeface="微软雅黑" panose="020B0503020204020204" pitchFamily="34" charset="-122"/>
            </a:endParaRPr>
          </a:p>
        </p:txBody>
      </p:sp>
      <p:cxnSp>
        <p:nvCxnSpPr>
          <p:cNvPr id="30" name="直接连接符 29"/>
          <p:cNvCxnSpPr/>
          <p:nvPr/>
        </p:nvCxnSpPr>
        <p:spPr>
          <a:xfrm>
            <a:off x="3865339" y="2204864"/>
            <a:ext cx="0" cy="2376264"/>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标题 4"/>
          <p:cNvSpPr txBox="1">
            <a:spLocks/>
          </p:cNvSpPr>
          <p:nvPr/>
        </p:nvSpPr>
        <p:spPr>
          <a:xfrm>
            <a:off x="4009355" y="2060848"/>
            <a:ext cx="1872208"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800" b="1" dirty="0" smtClean="0">
                <a:solidFill>
                  <a:srgbClr val="2C3637"/>
                </a:solidFill>
                <a:latin typeface="Impact MT Std" pitchFamily="34" charset="0"/>
                <a:ea typeface="微软雅黑" panose="020B0503020204020204" pitchFamily="34" charset="-122"/>
              </a:rPr>
              <a:t>5</a:t>
            </a:r>
            <a:r>
              <a:rPr lang="zh-CN" altLang="en-US" sz="2800" b="1" dirty="0" smtClean="0">
                <a:solidFill>
                  <a:srgbClr val="2C3637"/>
                </a:solidFill>
                <a:latin typeface="Impact MT Std" pitchFamily="34" charset="0"/>
                <a:ea typeface="微软雅黑" panose="020B0503020204020204" pitchFamily="34" charset="-122"/>
              </a:rPr>
              <a:t>件</a:t>
            </a:r>
            <a:endParaRPr lang="en-US" altLang="zh-CN" sz="2800" b="1" dirty="0" smtClean="0">
              <a:solidFill>
                <a:srgbClr val="2C3637"/>
              </a:solidFill>
              <a:latin typeface="Impact MT Std" pitchFamily="34" charset="0"/>
              <a:ea typeface="微软雅黑" panose="020B0503020204020204" pitchFamily="34" charset="-122"/>
            </a:endParaRPr>
          </a:p>
        </p:txBody>
      </p:sp>
      <p:sp>
        <p:nvSpPr>
          <p:cNvPr id="32" name="标题 4"/>
          <p:cNvSpPr txBox="1">
            <a:spLocks/>
          </p:cNvSpPr>
          <p:nvPr/>
        </p:nvSpPr>
        <p:spPr>
          <a:xfrm>
            <a:off x="4009355" y="2564904"/>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33" name="标题 4"/>
          <p:cNvSpPr txBox="1">
            <a:spLocks/>
          </p:cNvSpPr>
          <p:nvPr/>
        </p:nvSpPr>
        <p:spPr>
          <a:xfrm>
            <a:off x="4009355" y="2852936"/>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34" name="标题 4"/>
          <p:cNvSpPr txBox="1">
            <a:spLocks/>
          </p:cNvSpPr>
          <p:nvPr/>
        </p:nvSpPr>
        <p:spPr>
          <a:xfrm>
            <a:off x="4009355" y="3140968"/>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35" name="标题 4"/>
          <p:cNvSpPr txBox="1">
            <a:spLocks/>
          </p:cNvSpPr>
          <p:nvPr/>
        </p:nvSpPr>
        <p:spPr>
          <a:xfrm>
            <a:off x="4009355" y="3429000"/>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36" name="标题 4"/>
          <p:cNvSpPr txBox="1">
            <a:spLocks/>
          </p:cNvSpPr>
          <p:nvPr/>
        </p:nvSpPr>
        <p:spPr>
          <a:xfrm>
            <a:off x="4009355" y="3717032"/>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37" name="矩形 36"/>
          <p:cNvSpPr/>
          <p:nvPr/>
        </p:nvSpPr>
        <p:spPr>
          <a:xfrm>
            <a:off x="3793331" y="4365104"/>
            <a:ext cx="2304256" cy="432048"/>
          </a:xfrm>
          <a:prstGeom prst="rect">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MT Std" pitchFamily="34" charset="0"/>
            </a:endParaRPr>
          </a:p>
        </p:txBody>
      </p:sp>
      <p:sp>
        <p:nvSpPr>
          <p:cNvPr id="38" name="标题 4"/>
          <p:cNvSpPr txBox="1">
            <a:spLocks/>
          </p:cNvSpPr>
          <p:nvPr/>
        </p:nvSpPr>
        <p:spPr>
          <a:xfrm>
            <a:off x="4369395" y="4365104"/>
            <a:ext cx="1728192" cy="4320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solidFill>
                <a:latin typeface="Impact MT Std" pitchFamily="34" charset="0"/>
                <a:ea typeface="微软雅黑" panose="020B0503020204020204" pitchFamily="34" charset="-122"/>
              </a:rPr>
              <a:t>本年度大事件</a:t>
            </a:r>
            <a:endParaRPr lang="en-US" altLang="zh-CN" sz="1800" dirty="0" smtClean="0">
              <a:solidFill>
                <a:schemeClr val="bg1"/>
              </a:solidFill>
              <a:latin typeface="Impact MT Std" pitchFamily="34" charset="0"/>
              <a:ea typeface="微软雅黑" panose="020B0503020204020204" pitchFamily="34" charset="-122"/>
            </a:endParaRPr>
          </a:p>
        </p:txBody>
      </p:sp>
      <p:cxnSp>
        <p:nvCxnSpPr>
          <p:cNvPr id="39" name="直接连接符 38"/>
          <p:cNvCxnSpPr/>
          <p:nvPr/>
        </p:nvCxnSpPr>
        <p:spPr>
          <a:xfrm>
            <a:off x="6385619" y="2204864"/>
            <a:ext cx="0" cy="2376264"/>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标题 4"/>
          <p:cNvSpPr txBox="1">
            <a:spLocks/>
          </p:cNvSpPr>
          <p:nvPr/>
        </p:nvSpPr>
        <p:spPr>
          <a:xfrm>
            <a:off x="6529635" y="2060848"/>
            <a:ext cx="1872208"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800" b="1" dirty="0" smtClean="0">
                <a:solidFill>
                  <a:srgbClr val="2C3637"/>
                </a:solidFill>
                <a:latin typeface="Impact MT Std" pitchFamily="34" charset="0"/>
                <a:ea typeface="微软雅黑" panose="020B0503020204020204" pitchFamily="34" charset="-122"/>
              </a:rPr>
              <a:t>5</a:t>
            </a:r>
            <a:r>
              <a:rPr lang="zh-CN" altLang="en-US" sz="2800" b="1" dirty="0" smtClean="0">
                <a:solidFill>
                  <a:srgbClr val="2C3637"/>
                </a:solidFill>
                <a:latin typeface="Impact MT Std" pitchFamily="34" charset="0"/>
                <a:ea typeface="微软雅黑" panose="020B0503020204020204" pitchFamily="34" charset="-122"/>
              </a:rPr>
              <a:t>项</a:t>
            </a:r>
            <a:endParaRPr lang="en-US" altLang="zh-CN" sz="2800" b="1" dirty="0" smtClean="0">
              <a:solidFill>
                <a:srgbClr val="2C3637"/>
              </a:solidFill>
              <a:latin typeface="Impact MT Std" pitchFamily="34" charset="0"/>
              <a:ea typeface="微软雅黑" panose="020B0503020204020204" pitchFamily="34" charset="-122"/>
            </a:endParaRPr>
          </a:p>
        </p:txBody>
      </p:sp>
      <p:sp>
        <p:nvSpPr>
          <p:cNvPr id="41" name="标题 4"/>
          <p:cNvSpPr txBox="1">
            <a:spLocks/>
          </p:cNvSpPr>
          <p:nvPr/>
        </p:nvSpPr>
        <p:spPr>
          <a:xfrm>
            <a:off x="6529635" y="2564904"/>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44" name="标题 4"/>
          <p:cNvSpPr txBox="1">
            <a:spLocks/>
          </p:cNvSpPr>
          <p:nvPr/>
        </p:nvSpPr>
        <p:spPr>
          <a:xfrm>
            <a:off x="6529635" y="2852936"/>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45" name="标题 4"/>
          <p:cNvSpPr txBox="1">
            <a:spLocks/>
          </p:cNvSpPr>
          <p:nvPr/>
        </p:nvSpPr>
        <p:spPr>
          <a:xfrm>
            <a:off x="6529635" y="3140968"/>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46" name="标题 4"/>
          <p:cNvSpPr txBox="1">
            <a:spLocks/>
          </p:cNvSpPr>
          <p:nvPr/>
        </p:nvSpPr>
        <p:spPr>
          <a:xfrm>
            <a:off x="6529635" y="3429000"/>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47" name="标题 4"/>
          <p:cNvSpPr txBox="1">
            <a:spLocks/>
          </p:cNvSpPr>
          <p:nvPr/>
        </p:nvSpPr>
        <p:spPr>
          <a:xfrm>
            <a:off x="6529635" y="3717032"/>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48" name="矩形 47"/>
          <p:cNvSpPr/>
          <p:nvPr/>
        </p:nvSpPr>
        <p:spPr>
          <a:xfrm>
            <a:off x="6313611" y="4365104"/>
            <a:ext cx="2304256" cy="4320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MT Std" pitchFamily="34" charset="0"/>
            </a:endParaRPr>
          </a:p>
        </p:txBody>
      </p:sp>
      <p:sp>
        <p:nvSpPr>
          <p:cNvPr id="49" name="标题 4"/>
          <p:cNvSpPr txBox="1">
            <a:spLocks/>
          </p:cNvSpPr>
          <p:nvPr/>
        </p:nvSpPr>
        <p:spPr>
          <a:xfrm>
            <a:off x="6889675" y="4365104"/>
            <a:ext cx="1728192" cy="4320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solidFill>
                <a:latin typeface="Impact MT Std" pitchFamily="34" charset="0"/>
                <a:ea typeface="微软雅黑" panose="020B0503020204020204" pitchFamily="34" charset="-122"/>
              </a:rPr>
              <a:t>获得各类奖项</a:t>
            </a:r>
            <a:endParaRPr lang="en-US" altLang="zh-CN" sz="1800" dirty="0" smtClean="0">
              <a:solidFill>
                <a:schemeClr val="bg1"/>
              </a:solidFill>
              <a:latin typeface="Impact MT Std" pitchFamily="34" charset="0"/>
              <a:ea typeface="微软雅黑" panose="020B0503020204020204" pitchFamily="34" charset="-122"/>
            </a:endParaRPr>
          </a:p>
        </p:txBody>
      </p:sp>
      <p:cxnSp>
        <p:nvCxnSpPr>
          <p:cNvPr id="50" name="直接连接符 49"/>
          <p:cNvCxnSpPr/>
          <p:nvPr/>
        </p:nvCxnSpPr>
        <p:spPr>
          <a:xfrm>
            <a:off x="8905899" y="2204864"/>
            <a:ext cx="0" cy="2376264"/>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1" name="标题 4"/>
          <p:cNvSpPr txBox="1">
            <a:spLocks/>
          </p:cNvSpPr>
          <p:nvPr/>
        </p:nvSpPr>
        <p:spPr>
          <a:xfrm>
            <a:off x="9049915" y="2060848"/>
            <a:ext cx="1872208"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800" b="1" dirty="0" smtClean="0">
                <a:solidFill>
                  <a:srgbClr val="2C3637"/>
                </a:solidFill>
                <a:latin typeface="Impact MT Std" pitchFamily="34" charset="0"/>
                <a:ea typeface="微软雅黑" panose="020B0503020204020204" pitchFamily="34" charset="-122"/>
              </a:rPr>
              <a:t>5000</a:t>
            </a:r>
            <a:r>
              <a:rPr lang="zh-CN" altLang="en-US" sz="2800" b="1" dirty="0" smtClean="0">
                <a:solidFill>
                  <a:srgbClr val="2C3637"/>
                </a:solidFill>
                <a:latin typeface="Impact MT Std" pitchFamily="34" charset="0"/>
                <a:ea typeface="微软雅黑" panose="020B0503020204020204" pitchFamily="34" charset="-122"/>
              </a:rPr>
              <a:t>万</a:t>
            </a:r>
            <a:endParaRPr lang="en-US" altLang="zh-CN" sz="2800" b="1" dirty="0" smtClean="0">
              <a:solidFill>
                <a:srgbClr val="2C3637"/>
              </a:solidFill>
              <a:latin typeface="Impact MT Std" pitchFamily="34" charset="0"/>
              <a:ea typeface="微软雅黑" panose="020B0503020204020204" pitchFamily="34" charset="-122"/>
            </a:endParaRPr>
          </a:p>
        </p:txBody>
      </p:sp>
      <p:sp>
        <p:nvSpPr>
          <p:cNvPr id="52" name="标题 4"/>
          <p:cNvSpPr txBox="1">
            <a:spLocks/>
          </p:cNvSpPr>
          <p:nvPr/>
        </p:nvSpPr>
        <p:spPr>
          <a:xfrm>
            <a:off x="9049915" y="2564904"/>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53" name="标题 4"/>
          <p:cNvSpPr txBox="1">
            <a:spLocks/>
          </p:cNvSpPr>
          <p:nvPr/>
        </p:nvSpPr>
        <p:spPr>
          <a:xfrm>
            <a:off x="9049915" y="2852936"/>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54" name="标题 4"/>
          <p:cNvSpPr txBox="1">
            <a:spLocks/>
          </p:cNvSpPr>
          <p:nvPr/>
        </p:nvSpPr>
        <p:spPr>
          <a:xfrm>
            <a:off x="9049915" y="3140968"/>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55" name="标题 4"/>
          <p:cNvSpPr txBox="1">
            <a:spLocks/>
          </p:cNvSpPr>
          <p:nvPr/>
        </p:nvSpPr>
        <p:spPr>
          <a:xfrm>
            <a:off x="9049915" y="3429000"/>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56" name="标题 4"/>
          <p:cNvSpPr txBox="1">
            <a:spLocks/>
          </p:cNvSpPr>
          <p:nvPr/>
        </p:nvSpPr>
        <p:spPr>
          <a:xfrm>
            <a:off x="9049915" y="3717032"/>
            <a:ext cx="216024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lumMod val="50000"/>
                  </a:schemeClr>
                </a:solidFill>
                <a:latin typeface="Impact MT Std" pitchFamily="34" charset="0"/>
                <a:ea typeface="微软雅黑" panose="020B0503020204020204" pitchFamily="34" charset="-122"/>
              </a:rPr>
              <a:t>单击此处添加文本</a:t>
            </a:r>
            <a:endParaRPr lang="en-US" altLang="zh-CN" sz="1800" dirty="0" smtClean="0">
              <a:solidFill>
                <a:schemeClr val="bg1">
                  <a:lumMod val="50000"/>
                </a:schemeClr>
              </a:solidFill>
              <a:latin typeface="Impact MT Std" pitchFamily="34" charset="0"/>
              <a:ea typeface="微软雅黑" panose="020B0503020204020204" pitchFamily="34" charset="-122"/>
            </a:endParaRPr>
          </a:p>
        </p:txBody>
      </p:sp>
      <p:sp>
        <p:nvSpPr>
          <p:cNvPr id="57" name="矩形 56"/>
          <p:cNvSpPr/>
          <p:nvPr/>
        </p:nvSpPr>
        <p:spPr>
          <a:xfrm>
            <a:off x="8833891" y="4365104"/>
            <a:ext cx="2304256" cy="432048"/>
          </a:xfrm>
          <a:prstGeom prst="rect">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MT Std" pitchFamily="34" charset="0"/>
            </a:endParaRPr>
          </a:p>
        </p:txBody>
      </p:sp>
      <p:sp>
        <p:nvSpPr>
          <p:cNvPr id="58" name="标题 4"/>
          <p:cNvSpPr txBox="1">
            <a:spLocks/>
          </p:cNvSpPr>
          <p:nvPr/>
        </p:nvSpPr>
        <p:spPr>
          <a:xfrm>
            <a:off x="9409955" y="4365104"/>
            <a:ext cx="1728192" cy="4320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solidFill>
                <a:latin typeface="Impact MT Std" pitchFamily="34" charset="0"/>
                <a:ea typeface="微软雅黑" panose="020B0503020204020204" pitchFamily="34" charset="-122"/>
              </a:rPr>
              <a:t>年度销售额</a:t>
            </a:r>
            <a:endParaRPr lang="en-US" altLang="zh-CN" sz="1800" dirty="0" smtClean="0">
              <a:solidFill>
                <a:schemeClr val="bg1"/>
              </a:solidFill>
              <a:latin typeface="Impact MT Std" pitchFamily="34" charset="0"/>
              <a:ea typeface="微软雅黑" panose="020B0503020204020204" pitchFamily="34" charset="-122"/>
            </a:endParaRPr>
          </a:p>
        </p:txBody>
      </p:sp>
      <p:sp>
        <p:nvSpPr>
          <p:cNvPr id="59" name="Freeform 63"/>
          <p:cNvSpPr>
            <a:spLocks noEditPoints="1"/>
          </p:cNvSpPr>
          <p:nvPr/>
        </p:nvSpPr>
        <p:spPr bwMode="auto">
          <a:xfrm>
            <a:off x="3937347" y="4469527"/>
            <a:ext cx="280988" cy="293688"/>
          </a:xfrm>
          <a:custGeom>
            <a:avLst/>
            <a:gdLst>
              <a:gd name="T0" fmla="*/ 17 w 195"/>
              <a:gd name="T1" fmla="*/ 103 h 203"/>
              <a:gd name="T2" fmla="*/ 17 w 195"/>
              <a:gd name="T3" fmla="*/ 45 h 203"/>
              <a:gd name="T4" fmla="*/ 0 w 195"/>
              <a:gd name="T5" fmla="*/ 74 h 203"/>
              <a:gd name="T6" fmla="*/ 17 w 195"/>
              <a:gd name="T7" fmla="*/ 103 h 203"/>
              <a:gd name="T8" fmla="*/ 29 w 195"/>
              <a:gd name="T9" fmla="*/ 112 h 203"/>
              <a:gd name="T10" fmla="*/ 77 w 195"/>
              <a:gd name="T11" fmla="*/ 112 h 203"/>
              <a:gd name="T12" fmla="*/ 77 w 195"/>
              <a:gd name="T13" fmla="*/ 40 h 203"/>
              <a:gd name="T14" fmla="*/ 29 w 195"/>
              <a:gd name="T15" fmla="*/ 40 h 203"/>
              <a:gd name="T16" fmla="*/ 21 w 195"/>
              <a:gd name="T17" fmla="*/ 48 h 203"/>
              <a:gd name="T18" fmla="*/ 21 w 195"/>
              <a:gd name="T19" fmla="*/ 104 h 203"/>
              <a:gd name="T20" fmla="*/ 29 w 195"/>
              <a:gd name="T21" fmla="*/ 112 h 203"/>
              <a:gd name="T22" fmla="*/ 161 w 195"/>
              <a:gd name="T23" fmla="*/ 13 h 203"/>
              <a:gd name="T24" fmla="*/ 81 w 195"/>
              <a:gd name="T25" fmla="*/ 40 h 203"/>
              <a:gd name="T26" fmla="*/ 81 w 195"/>
              <a:gd name="T27" fmla="*/ 113 h 203"/>
              <a:gd name="T28" fmla="*/ 161 w 195"/>
              <a:gd name="T29" fmla="*/ 140 h 203"/>
              <a:gd name="T30" fmla="*/ 161 w 195"/>
              <a:gd name="T31" fmla="*/ 13 h 203"/>
              <a:gd name="T32" fmla="*/ 89 w 195"/>
              <a:gd name="T33" fmla="*/ 68 h 203"/>
              <a:gd name="T34" fmla="*/ 89 w 195"/>
              <a:gd name="T35" fmla="*/ 52 h 203"/>
              <a:gd name="T36" fmla="*/ 154 w 195"/>
              <a:gd name="T37" fmla="*/ 29 h 203"/>
              <a:gd name="T38" fmla="*/ 89 w 195"/>
              <a:gd name="T39" fmla="*/ 68 h 203"/>
              <a:gd name="T40" fmla="*/ 177 w 195"/>
              <a:gd name="T41" fmla="*/ 0 h 203"/>
              <a:gd name="T42" fmla="*/ 165 w 195"/>
              <a:gd name="T43" fmla="*/ 0 h 203"/>
              <a:gd name="T44" fmla="*/ 165 w 195"/>
              <a:gd name="T45" fmla="*/ 152 h 203"/>
              <a:gd name="T46" fmla="*/ 177 w 195"/>
              <a:gd name="T47" fmla="*/ 152 h 203"/>
              <a:gd name="T48" fmla="*/ 177 w 195"/>
              <a:gd name="T49" fmla="*/ 0 h 203"/>
              <a:gd name="T50" fmla="*/ 195 w 195"/>
              <a:gd name="T51" fmla="*/ 75 h 203"/>
              <a:gd name="T52" fmla="*/ 181 w 195"/>
              <a:gd name="T53" fmla="*/ 54 h 203"/>
              <a:gd name="T54" fmla="*/ 181 w 195"/>
              <a:gd name="T55" fmla="*/ 96 h 203"/>
              <a:gd name="T56" fmla="*/ 195 w 195"/>
              <a:gd name="T57" fmla="*/ 75 h 203"/>
              <a:gd name="T58" fmla="*/ 65 w 195"/>
              <a:gd name="T59" fmla="*/ 116 h 203"/>
              <a:gd name="T60" fmla="*/ 29 w 195"/>
              <a:gd name="T61" fmla="*/ 116 h 203"/>
              <a:gd name="T62" fmla="*/ 41 w 195"/>
              <a:gd name="T63" fmla="*/ 186 h 203"/>
              <a:gd name="T64" fmla="*/ 65 w 195"/>
              <a:gd name="T65" fmla="*/ 180 h 203"/>
              <a:gd name="T66" fmla="*/ 65 w 195"/>
              <a:gd name="T67"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 h="203">
                <a:moveTo>
                  <a:pt x="17" y="103"/>
                </a:moveTo>
                <a:cubicBezTo>
                  <a:pt x="17" y="45"/>
                  <a:pt x="17" y="45"/>
                  <a:pt x="17" y="45"/>
                </a:cubicBezTo>
                <a:cubicBezTo>
                  <a:pt x="7" y="48"/>
                  <a:pt x="0" y="60"/>
                  <a:pt x="0" y="74"/>
                </a:cubicBezTo>
                <a:cubicBezTo>
                  <a:pt x="0" y="88"/>
                  <a:pt x="7" y="100"/>
                  <a:pt x="17" y="103"/>
                </a:cubicBezTo>
                <a:close/>
                <a:moveTo>
                  <a:pt x="29" y="112"/>
                </a:moveTo>
                <a:cubicBezTo>
                  <a:pt x="77" y="112"/>
                  <a:pt x="77" y="112"/>
                  <a:pt x="77" y="112"/>
                </a:cubicBezTo>
                <a:cubicBezTo>
                  <a:pt x="77" y="40"/>
                  <a:pt x="77" y="40"/>
                  <a:pt x="77" y="40"/>
                </a:cubicBezTo>
                <a:cubicBezTo>
                  <a:pt x="29" y="40"/>
                  <a:pt x="29" y="40"/>
                  <a:pt x="29" y="40"/>
                </a:cubicBezTo>
                <a:cubicBezTo>
                  <a:pt x="24" y="40"/>
                  <a:pt x="21" y="44"/>
                  <a:pt x="21" y="48"/>
                </a:cubicBezTo>
                <a:cubicBezTo>
                  <a:pt x="21" y="104"/>
                  <a:pt x="21" y="104"/>
                  <a:pt x="21" y="104"/>
                </a:cubicBezTo>
                <a:cubicBezTo>
                  <a:pt x="21" y="109"/>
                  <a:pt x="24" y="112"/>
                  <a:pt x="29" y="112"/>
                </a:cubicBezTo>
                <a:close/>
                <a:moveTo>
                  <a:pt x="161" y="13"/>
                </a:moveTo>
                <a:cubicBezTo>
                  <a:pt x="161" y="13"/>
                  <a:pt x="122" y="40"/>
                  <a:pt x="81" y="40"/>
                </a:cubicBezTo>
                <a:cubicBezTo>
                  <a:pt x="81" y="57"/>
                  <a:pt x="81" y="107"/>
                  <a:pt x="81" y="113"/>
                </a:cubicBezTo>
                <a:cubicBezTo>
                  <a:pt x="122" y="113"/>
                  <a:pt x="161" y="140"/>
                  <a:pt x="161" y="140"/>
                </a:cubicBezTo>
                <a:lnTo>
                  <a:pt x="161" y="13"/>
                </a:lnTo>
                <a:close/>
                <a:moveTo>
                  <a:pt x="89" y="68"/>
                </a:moveTo>
                <a:cubicBezTo>
                  <a:pt x="89" y="52"/>
                  <a:pt x="89" y="52"/>
                  <a:pt x="89" y="52"/>
                </a:cubicBezTo>
                <a:cubicBezTo>
                  <a:pt x="89" y="52"/>
                  <a:pt x="124" y="54"/>
                  <a:pt x="154" y="29"/>
                </a:cubicBezTo>
                <a:cubicBezTo>
                  <a:pt x="154" y="53"/>
                  <a:pt x="89" y="68"/>
                  <a:pt x="89" y="68"/>
                </a:cubicBezTo>
                <a:close/>
                <a:moveTo>
                  <a:pt x="177" y="0"/>
                </a:moveTo>
                <a:cubicBezTo>
                  <a:pt x="165" y="0"/>
                  <a:pt x="165" y="0"/>
                  <a:pt x="165" y="0"/>
                </a:cubicBezTo>
                <a:cubicBezTo>
                  <a:pt x="165" y="152"/>
                  <a:pt x="165" y="152"/>
                  <a:pt x="165" y="152"/>
                </a:cubicBezTo>
                <a:cubicBezTo>
                  <a:pt x="177" y="152"/>
                  <a:pt x="177" y="152"/>
                  <a:pt x="177" y="152"/>
                </a:cubicBezTo>
                <a:lnTo>
                  <a:pt x="177" y="0"/>
                </a:lnTo>
                <a:close/>
                <a:moveTo>
                  <a:pt x="195" y="75"/>
                </a:moveTo>
                <a:cubicBezTo>
                  <a:pt x="195" y="66"/>
                  <a:pt x="189" y="58"/>
                  <a:pt x="181" y="54"/>
                </a:cubicBezTo>
                <a:cubicBezTo>
                  <a:pt x="181" y="96"/>
                  <a:pt x="181" y="96"/>
                  <a:pt x="181" y="96"/>
                </a:cubicBezTo>
                <a:cubicBezTo>
                  <a:pt x="189" y="92"/>
                  <a:pt x="195" y="84"/>
                  <a:pt x="195" y="75"/>
                </a:cubicBezTo>
                <a:close/>
                <a:moveTo>
                  <a:pt x="65" y="116"/>
                </a:moveTo>
                <a:cubicBezTo>
                  <a:pt x="62" y="116"/>
                  <a:pt x="29" y="116"/>
                  <a:pt x="29" y="116"/>
                </a:cubicBezTo>
                <a:cubicBezTo>
                  <a:pt x="29" y="116"/>
                  <a:pt x="27" y="161"/>
                  <a:pt x="41" y="186"/>
                </a:cubicBezTo>
                <a:cubicBezTo>
                  <a:pt x="59" y="203"/>
                  <a:pt x="67" y="185"/>
                  <a:pt x="65" y="180"/>
                </a:cubicBezTo>
                <a:cubicBezTo>
                  <a:pt x="63" y="175"/>
                  <a:pt x="51" y="135"/>
                  <a:pt x="65" y="11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latin typeface="Impact MT Std" pitchFamily="34" charset="0"/>
            </a:endParaRPr>
          </a:p>
        </p:txBody>
      </p:sp>
      <p:sp>
        <p:nvSpPr>
          <p:cNvPr id="60" name="流程图: 联系 20"/>
          <p:cNvSpPr/>
          <p:nvPr/>
        </p:nvSpPr>
        <p:spPr>
          <a:xfrm>
            <a:off x="6529634" y="4432415"/>
            <a:ext cx="216025" cy="318599"/>
          </a:xfrm>
          <a:custGeom>
            <a:avLst/>
            <a:gdLst/>
            <a:ahLst/>
            <a:cxnLst/>
            <a:rect l="l" t="t" r="r" b="b"/>
            <a:pathLst>
              <a:path w="977900" h="1447800">
                <a:moveTo>
                  <a:pt x="485775" y="203200"/>
                </a:moveTo>
                <a:lnTo>
                  <a:pt x="546485" y="399665"/>
                </a:lnTo>
                <a:lnTo>
                  <a:pt x="742949" y="399664"/>
                </a:lnTo>
                <a:lnTo>
                  <a:pt x="584005" y="521084"/>
                </a:lnTo>
                <a:lnTo>
                  <a:pt x="644718" y="717549"/>
                </a:lnTo>
                <a:lnTo>
                  <a:pt x="485775" y="596126"/>
                </a:lnTo>
                <a:lnTo>
                  <a:pt x="326832" y="717549"/>
                </a:lnTo>
                <a:lnTo>
                  <a:pt x="387545" y="521084"/>
                </a:lnTo>
                <a:lnTo>
                  <a:pt x="228601" y="399664"/>
                </a:lnTo>
                <a:lnTo>
                  <a:pt x="425065" y="399665"/>
                </a:lnTo>
                <a:close/>
                <a:moveTo>
                  <a:pt x="486229" y="136980"/>
                </a:moveTo>
                <a:cubicBezTo>
                  <a:pt x="290839" y="136980"/>
                  <a:pt x="132444" y="295375"/>
                  <a:pt x="132444" y="490765"/>
                </a:cubicBezTo>
                <a:cubicBezTo>
                  <a:pt x="132444" y="686155"/>
                  <a:pt x="290839" y="844550"/>
                  <a:pt x="486229" y="844550"/>
                </a:cubicBezTo>
                <a:cubicBezTo>
                  <a:pt x="681619" y="844550"/>
                  <a:pt x="840014" y="686155"/>
                  <a:pt x="840014" y="490765"/>
                </a:cubicBezTo>
                <a:cubicBezTo>
                  <a:pt x="840014" y="295375"/>
                  <a:pt x="681619" y="136980"/>
                  <a:pt x="486229" y="136980"/>
                </a:cubicBezTo>
                <a:close/>
                <a:moveTo>
                  <a:pt x="488950" y="0"/>
                </a:moveTo>
                <a:cubicBezTo>
                  <a:pt x="758990" y="0"/>
                  <a:pt x="977900" y="218910"/>
                  <a:pt x="977900" y="488950"/>
                </a:cubicBezTo>
                <a:cubicBezTo>
                  <a:pt x="977900" y="682898"/>
                  <a:pt x="864979" y="850470"/>
                  <a:pt x="700535" y="927935"/>
                </a:cubicBezTo>
                <a:lnTo>
                  <a:pt x="809625" y="1447800"/>
                </a:lnTo>
                <a:lnTo>
                  <a:pt x="506413" y="1206950"/>
                </a:lnTo>
                <a:lnTo>
                  <a:pt x="203200" y="1447800"/>
                </a:lnTo>
                <a:lnTo>
                  <a:pt x="309181" y="942752"/>
                </a:lnTo>
                <a:cubicBezTo>
                  <a:pt x="127925" y="871931"/>
                  <a:pt x="0" y="695380"/>
                  <a:pt x="0" y="488950"/>
                </a:cubicBezTo>
                <a:cubicBezTo>
                  <a:pt x="0" y="218910"/>
                  <a:pt x="218910" y="0"/>
                  <a:pt x="4889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latin typeface="Impact MT Std" pitchFamily="34" charset="0"/>
            </a:endParaRPr>
          </a:p>
        </p:txBody>
      </p:sp>
      <p:sp>
        <p:nvSpPr>
          <p:cNvPr id="61" name="Freeform 174"/>
          <p:cNvSpPr>
            <a:spLocks noEditPoints="1"/>
          </p:cNvSpPr>
          <p:nvPr/>
        </p:nvSpPr>
        <p:spPr bwMode="auto">
          <a:xfrm>
            <a:off x="9030962" y="4439840"/>
            <a:ext cx="282575" cy="282575"/>
          </a:xfrm>
          <a:custGeom>
            <a:avLst/>
            <a:gdLst>
              <a:gd name="T0" fmla="*/ 99 w 197"/>
              <a:gd name="T1" fmla="*/ 0 h 197"/>
              <a:gd name="T2" fmla="*/ 158 w 197"/>
              <a:gd name="T3" fmla="*/ 159 h 197"/>
              <a:gd name="T4" fmla="*/ 159 w 197"/>
              <a:gd name="T5" fmla="*/ 122 h 197"/>
              <a:gd name="T6" fmla="*/ 154 w 197"/>
              <a:gd name="T7" fmla="*/ 131 h 197"/>
              <a:gd name="T8" fmla="*/ 150 w 197"/>
              <a:gd name="T9" fmla="*/ 137 h 197"/>
              <a:gd name="T10" fmla="*/ 99 w 197"/>
              <a:gd name="T11" fmla="*/ 183 h 197"/>
              <a:gd name="T12" fmla="*/ 104 w 197"/>
              <a:gd name="T13" fmla="*/ 162 h 197"/>
              <a:gd name="T14" fmla="*/ 86 w 197"/>
              <a:gd name="T15" fmla="*/ 161 h 197"/>
              <a:gd name="T16" fmla="*/ 99 w 197"/>
              <a:gd name="T17" fmla="*/ 183 h 197"/>
              <a:gd name="T18" fmla="*/ 48 w 197"/>
              <a:gd name="T19" fmla="*/ 139 h 197"/>
              <a:gd name="T20" fmla="*/ 39 w 197"/>
              <a:gd name="T21" fmla="*/ 122 h 197"/>
              <a:gd name="T22" fmla="*/ 38 w 197"/>
              <a:gd name="T23" fmla="*/ 39 h 197"/>
              <a:gd name="T24" fmla="*/ 41 w 197"/>
              <a:gd name="T25" fmla="*/ 71 h 197"/>
              <a:gd name="T26" fmla="*/ 44 w 197"/>
              <a:gd name="T27" fmla="*/ 65 h 197"/>
              <a:gd name="T28" fmla="*/ 38 w 197"/>
              <a:gd name="T29" fmla="*/ 39 h 197"/>
              <a:gd name="T30" fmla="*/ 86 w 197"/>
              <a:gd name="T31" fmla="*/ 35 h 197"/>
              <a:gd name="T32" fmla="*/ 99 w 197"/>
              <a:gd name="T33" fmla="*/ 34 h 197"/>
              <a:gd name="T34" fmla="*/ 109 w 197"/>
              <a:gd name="T35" fmla="*/ 35 h 197"/>
              <a:gd name="T36" fmla="*/ 130 w 197"/>
              <a:gd name="T37" fmla="*/ 52 h 197"/>
              <a:gd name="T38" fmla="*/ 99 w 197"/>
              <a:gd name="T39" fmla="*/ 43 h 197"/>
              <a:gd name="T40" fmla="*/ 68 w 197"/>
              <a:gd name="T41" fmla="*/ 52 h 197"/>
              <a:gd name="T42" fmla="*/ 45 w 197"/>
              <a:gd name="T43" fmla="*/ 109 h 197"/>
              <a:gd name="T44" fmla="*/ 82 w 197"/>
              <a:gd name="T45" fmla="*/ 151 h 197"/>
              <a:gd name="T46" fmla="*/ 125 w 197"/>
              <a:gd name="T47" fmla="*/ 147 h 197"/>
              <a:gd name="T48" fmla="*/ 154 w 197"/>
              <a:gd name="T49" fmla="*/ 98 h 197"/>
              <a:gd name="T50" fmla="*/ 158 w 197"/>
              <a:gd name="T51" fmla="*/ 38 h 197"/>
              <a:gd name="T52" fmla="*/ 151 w 197"/>
              <a:gd name="T53" fmla="*/ 60 h 197"/>
              <a:gd name="T54" fmla="*/ 154 w 197"/>
              <a:gd name="T55" fmla="*/ 65 h 197"/>
              <a:gd name="T56" fmla="*/ 159 w 197"/>
              <a:gd name="T57" fmla="*/ 75 h 197"/>
              <a:gd name="T58" fmla="*/ 158 w 197"/>
              <a:gd name="T59" fmla="*/ 38 h 197"/>
              <a:gd name="T60" fmla="*/ 123 w 197"/>
              <a:gd name="T61" fmla="*/ 96 h 197"/>
              <a:gd name="T62" fmla="*/ 104 w 197"/>
              <a:gd name="T63" fmla="*/ 131 h 197"/>
              <a:gd name="T64" fmla="*/ 99 w 197"/>
              <a:gd name="T65" fmla="*/ 131 h 197"/>
              <a:gd name="T66" fmla="*/ 75 w 197"/>
              <a:gd name="T67" fmla="*/ 109 h 197"/>
              <a:gd name="T68" fmla="*/ 90 w 197"/>
              <a:gd name="T69" fmla="*/ 114 h 197"/>
              <a:gd name="T70" fmla="*/ 92 w 197"/>
              <a:gd name="T71" fmla="*/ 125 h 197"/>
              <a:gd name="T72" fmla="*/ 97 w 197"/>
              <a:gd name="T73" fmla="*/ 103 h 197"/>
              <a:gd name="T74" fmla="*/ 75 w 197"/>
              <a:gd name="T75" fmla="*/ 84 h 197"/>
              <a:gd name="T76" fmla="*/ 87 w 197"/>
              <a:gd name="T77" fmla="*/ 66 h 197"/>
              <a:gd name="T78" fmla="*/ 104 w 197"/>
              <a:gd name="T79" fmla="*/ 52 h 197"/>
              <a:gd name="T80" fmla="*/ 127 w 197"/>
              <a:gd name="T81" fmla="*/ 77 h 197"/>
              <a:gd name="T82" fmla="*/ 113 w 197"/>
              <a:gd name="T83" fmla="*/ 84 h 197"/>
              <a:gd name="T84" fmla="*/ 113 w 197"/>
              <a:gd name="T85" fmla="*/ 69 h 197"/>
              <a:gd name="T86" fmla="*/ 104 w 197"/>
              <a:gd name="T87" fmla="*/ 88 h 197"/>
              <a:gd name="T88" fmla="*/ 114 w 197"/>
              <a:gd name="T89" fmla="*/ 122 h 197"/>
              <a:gd name="T90" fmla="*/ 106 w 197"/>
              <a:gd name="T91" fmla="*/ 104 h 197"/>
              <a:gd name="T92" fmla="*/ 104 w 197"/>
              <a:gd name="T93" fmla="*/ 126 h 197"/>
              <a:gd name="T94" fmla="*/ 87 w 197"/>
              <a:gd name="T95" fmla="*/ 78 h 197"/>
              <a:gd name="T96" fmla="*/ 98 w 197"/>
              <a:gd name="T97" fmla="*/ 8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 h="197">
                <a:moveTo>
                  <a:pt x="99" y="197"/>
                </a:moveTo>
                <a:cubicBezTo>
                  <a:pt x="44" y="197"/>
                  <a:pt x="0" y="153"/>
                  <a:pt x="0" y="98"/>
                </a:cubicBezTo>
                <a:cubicBezTo>
                  <a:pt x="0" y="44"/>
                  <a:pt x="44" y="0"/>
                  <a:pt x="99" y="0"/>
                </a:cubicBezTo>
                <a:cubicBezTo>
                  <a:pt x="153" y="0"/>
                  <a:pt x="197" y="44"/>
                  <a:pt x="197" y="98"/>
                </a:cubicBezTo>
                <a:cubicBezTo>
                  <a:pt x="197" y="153"/>
                  <a:pt x="153" y="197"/>
                  <a:pt x="99" y="197"/>
                </a:cubicBezTo>
                <a:close/>
                <a:moveTo>
                  <a:pt x="158" y="159"/>
                </a:moveTo>
                <a:cubicBezTo>
                  <a:pt x="168" y="149"/>
                  <a:pt x="176" y="136"/>
                  <a:pt x="180" y="122"/>
                </a:cubicBezTo>
                <a:cubicBezTo>
                  <a:pt x="159" y="122"/>
                  <a:pt x="159" y="122"/>
                  <a:pt x="159" y="122"/>
                </a:cubicBezTo>
                <a:cubicBezTo>
                  <a:pt x="159" y="122"/>
                  <a:pt x="159" y="122"/>
                  <a:pt x="159" y="122"/>
                </a:cubicBezTo>
                <a:cubicBezTo>
                  <a:pt x="158" y="124"/>
                  <a:pt x="157" y="125"/>
                  <a:pt x="157" y="127"/>
                </a:cubicBezTo>
                <a:cubicBezTo>
                  <a:pt x="156" y="127"/>
                  <a:pt x="156" y="127"/>
                  <a:pt x="156" y="127"/>
                </a:cubicBezTo>
                <a:cubicBezTo>
                  <a:pt x="156" y="129"/>
                  <a:pt x="155" y="130"/>
                  <a:pt x="154" y="131"/>
                </a:cubicBezTo>
                <a:cubicBezTo>
                  <a:pt x="154" y="132"/>
                  <a:pt x="154" y="132"/>
                  <a:pt x="153" y="132"/>
                </a:cubicBezTo>
                <a:cubicBezTo>
                  <a:pt x="153" y="134"/>
                  <a:pt x="152" y="135"/>
                  <a:pt x="151" y="136"/>
                </a:cubicBezTo>
                <a:cubicBezTo>
                  <a:pt x="151" y="136"/>
                  <a:pt x="151" y="137"/>
                  <a:pt x="150" y="137"/>
                </a:cubicBezTo>
                <a:cubicBezTo>
                  <a:pt x="149" y="138"/>
                  <a:pt x="148" y="139"/>
                  <a:pt x="147" y="141"/>
                </a:cubicBezTo>
                <a:lnTo>
                  <a:pt x="158" y="159"/>
                </a:lnTo>
                <a:close/>
                <a:moveTo>
                  <a:pt x="99" y="183"/>
                </a:moveTo>
                <a:cubicBezTo>
                  <a:pt x="106" y="183"/>
                  <a:pt x="113" y="182"/>
                  <a:pt x="119" y="180"/>
                </a:cubicBezTo>
                <a:cubicBezTo>
                  <a:pt x="109" y="162"/>
                  <a:pt x="109" y="162"/>
                  <a:pt x="109" y="162"/>
                </a:cubicBezTo>
                <a:cubicBezTo>
                  <a:pt x="107" y="162"/>
                  <a:pt x="106" y="162"/>
                  <a:pt x="104" y="162"/>
                </a:cubicBezTo>
                <a:cubicBezTo>
                  <a:pt x="102" y="163"/>
                  <a:pt x="101" y="163"/>
                  <a:pt x="99" y="163"/>
                </a:cubicBezTo>
                <a:cubicBezTo>
                  <a:pt x="97" y="163"/>
                  <a:pt x="94" y="163"/>
                  <a:pt x="92" y="162"/>
                </a:cubicBezTo>
                <a:cubicBezTo>
                  <a:pt x="90" y="162"/>
                  <a:pt x="88" y="162"/>
                  <a:pt x="86" y="161"/>
                </a:cubicBezTo>
                <a:cubicBezTo>
                  <a:pt x="86" y="161"/>
                  <a:pt x="86" y="161"/>
                  <a:pt x="86" y="161"/>
                </a:cubicBezTo>
                <a:cubicBezTo>
                  <a:pt x="76" y="179"/>
                  <a:pt x="76" y="179"/>
                  <a:pt x="76" y="179"/>
                </a:cubicBezTo>
                <a:cubicBezTo>
                  <a:pt x="83" y="182"/>
                  <a:pt x="91" y="183"/>
                  <a:pt x="99" y="183"/>
                </a:cubicBezTo>
                <a:close/>
                <a:moveTo>
                  <a:pt x="38" y="157"/>
                </a:moveTo>
                <a:cubicBezTo>
                  <a:pt x="48" y="139"/>
                  <a:pt x="48" y="139"/>
                  <a:pt x="48" y="139"/>
                </a:cubicBezTo>
                <a:cubicBezTo>
                  <a:pt x="48" y="139"/>
                  <a:pt x="48" y="139"/>
                  <a:pt x="48" y="139"/>
                </a:cubicBezTo>
                <a:cubicBezTo>
                  <a:pt x="47" y="136"/>
                  <a:pt x="45" y="134"/>
                  <a:pt x="43" y="131"/>
                </a:cubicBezTo>
                <a:cubicBezTo>
                  <a:pt x="43" y="131"/>
                  <a:pt x="43" y="131"/>
                  <a:pt x="43" y="131"/>
                </a:cubicBezTo>
                <a:cubicBezTo>
                  <a:pt x="41" y="128"/>
                  <a:pt x="40" y="125"/>
                  <a:pt x="39" y="122"/>
                </a:cubicBezTo>
                <a:cubicBezTo>
                  <a:pt x="18" y="122"/>
                  <a:pt x="18" y="122"/>
                  <a:pt x="18" y="122"/>
                </a:cubicBezTo>
                <a:cubicBezTo>
                  <a:pt x="22" y="135"/>
                  <a:pt x="29" y="147"/>
                  <a:pt x="38" y="157"/>
                </a:cubicBezTo>
                <a:close/>
                <a:moveTo>
                  <a:pt x="38" y="39"/>
                </a:moveTo>
                <a:cubicBezTo>
                  <a:pt x="29" y="49"/>
                  <a:pt x="21" y="61"/>
                  <a:pt x="18" y="75"/>
                </a:cubicBezTo>
                <a:cubicBezTo>
                  <a:pt x="39" y="75"/>
                  <a:pt x="39" y="75"/>
                  <a:pt x="39" y="75"/>
                </a:cubicBezTo>
                <a:cubicBezTo>
                  <a:pt x="39" y="73"/>
                  <a:pt x="40" y="72"/>
                  <a:pt x="41" y="71"/>
                </a:cubicBezTo>
                <a:cubicBezTo>
                  <a:pt x="41" y="70"/>
                  <a:pt x="41" y="70"/>
                  <a:pt x="41" y="70"/>
                </a:cubicBezTo>
                <a:cubicBezTo>
                  <a:pt x="42" y="69"/>
                  <a:pt x="42" y="67"/>
                  <a:pt x="43" y="66"/>
                </a:cubicBezTo>
                <a:cubicBezTo>
                  <a:pt x="43" y="66"/>
                  <a:pt x="43" y="65"/>
                  <a:pt x="44" y="65"/>
                </a:cubicBezTo>
                <a:cubicBezTo>
                  <a:pt x="45" y="62"/>
                  <a:pt x="47" y="60"/>
                  <a:pt x="49" y="58"/>
                </a:cubicBezTo>
                <a:cubicBezTo>
                  <a:pt x="49" y="58"/>
                  <a:pt x="49" y="58"/>
                  <a:pt x="49" y="58"/>
                </a:cubicBezTo>
                <a:lnTo>
                  <a:pt x="38" y="39"/>
                </a:lnTo>
                <a:close/>
                <a:moveTo>
                  <a:pt x="99" y="14"/>
                </a:moveTo>
                <a:cubicBezTo>
                  <a:pt x="91" y="14"/>
                  <a:pt x="83" y="15"/>
                  <a:pt x="76" y="17"/>
                </a:cubicBezTo>
                <a:cubicBezTo>
                  <a:pt x="86" y="35"/>
                  <a:pt x="86" y="35"/>
                  <a:pt x="86" y="35"/>
                </a:cubicBezTo>
                <a:cubicBezTo>
                  <a:pt x="86" y="35"/>
                  <a:pt x="86" y="35"/>
                  <a:pt x="86" y="35"/>
                </a:cubicBezTo>
                <a:cubicBezTo>
                  <a:pt x="88" y="35"/>
                  <a:pt x="90" y="34"/>
                  <a:pt x="92" y="34"/>
                </a:cubicBezTo>
                <a:cubicBezTo>
                  <a:pt x="95" y="34"/>
                  <a:pt x="97" y="34"/>
                  <a:pt x="99" y="34"/>
                </a:cubicBezTo>
                <a:cubicBezTo>
                  <a:pt x="101" y="34"/>
                  <a:pt x="102" y="34"/>
                  <a:pt x="104" y="34"/>
                </a:cubicBezTo>
                <a:cubicBezTo>
                  <a:pt x="106" y="34"/>
                  <a:pt x="107" y="34"/>
                  <a:pt x="109" y="35"/>
                </a:cubicBezTo>
                <a:cubicBezTo>
                  <a:pt x="109" y="35"/>
                  <a:pt x="109" y="35"/>
                  <a:pt x="109" y="35"/>
                </a:cubicBezTo>
                <a:cubicBezTo>
                  <a:pt x="119" y="16"/>
                  <a:pt x="119" y="16"/>
                  <a:pt x="119" y="16"/>
                </a:cubicBezTo>
                <a:cubicBezTo>
                  <a:pt x="113" y="15"/>
                  <a:pt x="106" y="14"/>
                  <a:pt x="99" y="14"/>
                </a:cubicBezTo>
                <a:close/>
                <a:moveTo>
                  <a:pt x="130" y="52"/>
                </a:moveTo>
                <a:cubicBezTo>
                  <a:pt x="128" y="51"/>
                  <a:pt x="127" y="50"/>
                  <a:pt x="125" y="50"/>
                </a:cubicBezTo>
                <a:cubicBezTo>
                  <a:pt x="122" y="48"/>
                  <a:pt x="119" y="46"/>
                  <a:pt x="115" y="45"/>
                </a:cubicBezTo>
                <a:cubicBezTo>
                  <a:pt x="110" y="44"/>
                  <a:pt x="105" y="43"/>
                  <a:pt x="99" y="43"/>
                </a:cubicBezTo>
                <a:cubicBezTo>
                  <a:pt x="93" y="43"/>
                  <a:pt x="88" y="44"/>
                  <a:pt x="82" y="45"/>
                </a:cubicBezTo>
                <a:cubicBezTo>
                  <a:pt x="79" y="46"/>
                  <a:pt x="76" y="48"/>
                  <a:pt x="72" y="50"/>
                </a:cubicBezTo>
                <a:cubicBezTo>
                  <a:pt x="71" y="50"/>
                  <a:pt x="69" y="51"/>
                  <a:pt x="68" y="52"/>
                </a:cubicBezTo>
                <a:cubicBezTo>
                  <a:pt x="56" y="60"/>
                  <a:pt x="47" y="73"/>
                  <a:pt x="45" y="87"/>
                </a:cubicBezTo>
                <a:cubicBezTo>
                  <a:pt x="44" y="91"/>
                  <a:pt x="43" y="94"/>
                  <a:pt x="43" y="98"/>
                </a:cubicBezTo>
                <a:cubicBezTo>
                  <a:pt x="43" y="102"/>
                  <a:pt x="44" y="106"/>
                  <a:pt x="45" y="109"/>
                </a:cubicBezTo>
                <a:cubicBezTo>
                  <a:pt x="47" y="124"/>
                  <a:pt x="56" y="136"/>
                  <a:pt x="68" y="144"/>
                </a:cubicBezTo>
                <a:cubicBezTo>
                  <a:pt x="69" y="145"/>
                  <a:pt x="71" y="146"/>
                  <a:pt x="72" y="147"/>
                </a:cubicBezTo>
                <a:cubicBezTo>
                  <a:pt x="76" y="149"/>
                  <a:pt x="79" y="150"/>
                  <a:pt x="82" y="151"/>
                </a:cubicBezTo>
                <a:cubicBezTo>
                  <a:pt x="88" y="153"/>
                  <a:pt x="93" y="154"/>
                  <a:pt x="99" y="154"/>
                </a:cubicBezTo>
                <a:cubicBezTo>
                  <a:pt x="105" y="154"/>
                  <a:pt x="110" y="153"/>
                  <a:pt x="115" y="151"/>
                </a:cubicBezTo>
                <a:cubicBezTo>
                  <a:pt x="119" y="150"/>
                  <a:pt x="122" y="149"/>
                  <a:pt x="125" y="147"/>
                </a:cubicBezTo>
                <a:cubicBezTo>
                  <a:pt x="127" y="146"/>
                  <a:pt x="128" y="145"/>
                  <a:pt x="130" y="144"/>
                </a:cubicBezTo>
                <a:cubicBezTo>
                  <a:pt x="142" y="136"/>
                  <a:pt x="150" y="124"/>
                  <a:pt x="153" y="109"/>
                </a:cubicBezTo>
                <a:cubicBezTo>
                  <a:pt x="154" y="106"/>
                  <a:pt x="154" y="102"/>
                  <a:pt x="154" y="98"/>
                </a:cubicBezTo>
                <a:cubicBezTo>
                  <a:pt x="154" y="94"/>
                  <a:pt x="154" y="91"/>
                  <a:pt x="153" y="87"/>
                </a:cubicBezTo>
                <a:cubicBezTo>
                  <a:pt x="150" y="73"/>
                  <a:pt x="142" y="60"/>
                  <a:pt x="130" y="52"/>
                </a:cubicBezTo>
                <a:close/>
                <a:moveTo>
                  <a:pt x="158" y="38"/>
                </a:moveTo>
                <a:cubicBezTo>
                  <a:pt x="147" y="56"/>
                  <a:pt x="147" y="56"/>
                  <a:pt x="147" y="56"/>
                </a:cubicBezTo>
                <a:cubicBezTo>
                  <a:pt x="147" y="56"/>
                  <a:pt x="147" y="56"/>
                  <a:pt x="147" y="56"/>
                </a:cubicBezTo>
                <a:cubicBezTo>
                  <a:pt x="148" y="57"/>
                  <a:pt x="149" y="58"/>
                  <a:pt x="151" y="60"/>
                </a:cubicBezTo>
                <a:cubicBezTo>
                  <a:pt x="151" y="60"/>
                  <a:pt x="151" y="60"/>
                  <a:pt x="151" y="60"/>
                </a:cubicBezTo>
                <a:cubicBezTo>
                  <a:pt x="152" y="62"/>
                  <a:pt x="153" y="63"/>
                  <a:pt x="154" y="65"/>
                </a:cubicBezTo>
                <a:cubicBezTo>
                  <a:pt x="154" y="65"/>
                  <a:pt x="154" y="65"/>
                  <a:pt x="154" y="65"/>
                </a:cubicBezTo>
                <a:cubicBezTo>
                  <a:pt x="155" y="66"/>
                  <a:pt x="156" y="68"/>
                  <a:pt x="156" y="70"/>
                </a:cubicBezTo>
                <a:cubicBezTo>
                  <a:pt x="157" y="70"/>
                  <a:pt x="157" y="70"/>
                  <a:pt x="157" y="70"/>
                </a:cubicBezTo>
                <a:cubicBezTo>
                  <a:pt x="157" y="71"/>
                  <a:pt x="158" y="73"/>
                  <a:pt x="159" y="75"/>
                </a:cubicBezTo>
                <a:cubicBezTo>
                  <a:pt x="159" y="75"/>
                  <a:pt x="159" y="75"/>
                  <a:pt x="159" y="75"/>
                </a:cubicBezTo>
                <a:cubicBezTo>
                  <a:pt x="180" y="75"/>
                  <a:pt x="180" y="75"/>
                  <a:pt x="180" y="75"/>
                </a:cubicBezTo>
                <a:cubicBezTo>
                  <a:pt x="176" y="60"/>
                  <a:pt x="168" y="48"/>
                  <a:pt x="158" y="38"/>
                </a:cubicBezTo>
                <a:close/>
                <a:moveTo>
                  <a:pt x="105" y="89"/>
                </a:moveTo>
                <a:cubicBezTo>
                  <a:pt x="106" y="89"/>
                  <a:pt x="107" y="89"/>
                  <a:pt x="107" y="89"/>
                </a:cubicBezTo>
                <a:cubicBezTo>
                  <a:pt x="114" y="90"/>
                  <a:pt x="120" y="92"/>
                  <a:pt x="123" y="96"/>
                </a:cubicBezTo>
                <a:cubicBezTo>
                  <a:pt x="127" y="99"/>
                  <a:pt x="129" y="103"/>
                  <a:pt x="129" y="109"/>
                </a:cubicBezTo>
                <a:cubicBezTo>
                  <a:pt x="129" y="115"/>
                  <a:pt x="126" y="120"/>
                  <a:pt x="121" y="124"/>
                </a:cubicBezTo>
                <a:cubicBezTo>
                  <a:pt x="117" y="128"/>
                  <a:pt x="111" y="130"/>
                  <a:pt x="104" y="131"/>
                </a:cubicBezTo>
                <a:cubicBezTo>
                  <a:pt x="104" y="145"/>
                  <a:pt x="104" y="145"/>
                  <a:pt x="104" y="145"/>
                </a:cubicBezTo>
                <a:cubicBezTo>
                  <a:pt x="99" y="145"/>
                  <a:pt x="99" y="145"/>
                  <a:pt x="99" y="145"/>
                </a:cubicBezTo>
                <a:cubicBezTo>
                  <a:pt x="99" y="131"/>
                  <a:pt x="99" y="131"/>
                  <a:pt x="99" y="131"/>
                </a:cubicBezTo>
                <a:cubicBezTo>
                  <a:pt x="91" y="130"/>
                  <a:pt x="85" y="129"/>
                  <a:pt x="80" y="126"/>
                </a:cubicBezTo>
                <a:cubicBezTo>
                  <a:pt x="75" y="123"/>
                  <a:pt x="73" y="119"/>
                  <a:pt x="73" y="115"/>
                </a:cubicBezTo>
                <a:cubicBezTo>
                  <a:pt x="73" y="112"/>
                  <a:pt x="73" y="110"/>
                  <a:pt x="75" y="109"/>
                </a:cubicBezTo>
                <a:cubicBezTo>
                  <a:pt x="76" y="107"/>
                  <a:pt x="78" y="106"/>
                  <a:pt x="81" y="106"/>
                </a:cubicBezTo>
                <a:cubicBezTo>
                  <a:pt x="84" y="106"/>
                  <a:pt x="86" y="107"/>
                  <a:pt x="87" y="108"/>
                </a:cubicBezTo>
                <a:cubicBezTo>
                  <a:pt x="89" y="110"/>
                  <a:pt x="90" y="112"/>
                  <a:pt x="90" y="114"/>
                </a:cubicBezTo>
                <a:cubicBezTo>
                  <a:pt x="90" y="116"/>
                  <a:pt x="89" y="118"/>
                  <a:pt x="89" y="119"/>
                </a:cubicBezTo>
                <a:cubicBezTo>
                  <a:pt x="88" y="121"/>
                  <a:pt x="88" y="122"/>
                  <a:pt x="87" y="123"/>
                </a:cubicBezTo>
                <a:cubicBezTo>
                  <a:pt x="88" y="124"/>
                  <a:pt x="90" y="124"/>
                  <a:pt x="92" y="125"/>
                </a:cubicBezTo>
                <a:cubicBezTo>
                  <a:pt x="94" y="126"/>
                  <a:pt x="96" y="126"/>
                  <a:pt x="99" y="126"/>
                </a:cubicBezTo>
                <a:cubicBezTo>
                  <a:pt x="99" y="103"/>
                  <a:pt x="99" y="103"/>
                  <a:pt x="99" y="103"/>
                </a:cubicBezTo>
                <a:cubicBezTo>
                  <a:pt x="98" y="103"/>
                  <a:pt x="98" y="103"/>
                  <a:pt x="97" y="103"/>
                </a:cubicBezTo>
                <a:cubicBezTo>
                  <a:pt x="97" y="103"/>
                  <a:pt x="96" y="103"/>
                  <a:pt x="96" y="103"/>
                </a:cubicBezTo>
                <a:cubicBezTo>
                  <a:pt x="89" y="103"/>
                  <a:pt x="84" y="101"/>
                  <a:pt x="80" y="97"/>
                </a:cubicBezTo>
                <a:cubicBezTo>
                  <a:pt x="76" y="94"/>
                  <a:pt x="75" y="90"/>
                  <a:pt x="75" y="84"/>
                </a:cubicBezTo>
                <a:cubicBezTo>
                  <a:pt x="75" y="82"/>
                  <a:pt x="75" y="80"/>
                  <a:pt x="76" y="77"/>
                </a:cubicBezTo>
                <a:cubicBezTo>
                  <a:pt x="77" y="75"/>
                  <a:pt x="78" y="73"/>
                  <a:pt x="80" y="71"/>
                </a:cubicBezTo>
                <a:cubicBezTo>
                  <a:pt x="82" y="69"/>
                  <a:pt x="84" y="67"/>
                  <a:pt x="87" y="66"/>
                </a:cubicBezTo>
                <a:cubicBezTo>
                  <a:pt x="90" y="64"/>
                  <a:pt x="94" y="64"/>
                  <a:pt x="99" y="63"/>
                </a:cubicBezTo>
                <a:cubicBezTo>
                  <a:pt x="99" y="52"/>
                  <a:pt x="99" y="52"/>
                  <a:pt x="99" y="52"/>
                </a:cubicBezTo>
                <a:cubicBezTo>
                  <a:pt x="104" y="52"/>
                  <a:pt x="104" y="52"/>
                  <a:pt x="104" y="52"/>
                </a:cubicBezTo>
                <a:cubicBezTo>
                  <a:pt x="104" y="63"/>
                  <a:pt x="104" y="63"/>
                  <a:pt x="104" y="63"/>
                </a:cubicBezTo>
                <a:cubicBezTo>
                  <a:pt x="110" y="64"/>
                  <a:pt x="116" y="65"/>
                  <a:pt x="120" y="68"/>
                </a:cubicBezTo>
                <a:cubicBezTo>
                  <a:pt x="125" y="70"/>
                  <a:pt x="127" y="74"/>
                  <a:pt x="127" y="77"/>
                </a:cubicBezTo>
                <a:cubicBezTo>
                  <a:pt x="127" y="80"/>
                  <a:pt x="126" y="82"/>
                  <a:pt x="125" y="83"/>
                </a:cubicBezTo>
                <a:cubicBezTo>
                  <a:pt x="123" y="85"/>
                  <a:pt x="121" y="86"/>
                  <a:pt x="119" y="86"/>
                </a:cubicBezTo>
                <a:cubicBezTo>
                  <a:pt x="116" y="86"/>
                  <a:pt x="114" y="85"/>
                  <a:pt x="113" y="84"/>
                </a:cubicBezTo>
                <a:cubicBezTo>
                  <a:pt x="111" y="82"/>
                  <a:pt x="111" y="81"/>
                  <a:pt x="111" y="78"/>
                </a:cubicBezTo>
                <a:cubicBezTo>
                  <a:pt x="111" y="77"/>
                  <a:pt x="111" y="75"/>
                  <a:pt x="111" y="74"/>
                </a:cubicBezTo>
                <a:cubicBezTo>
                  <a:pt x="112" y="72"/>
                  <a:pt x="112" y="71"/>
                  <a:pt x="113" y="69"/>
                </a:cubicBezTo>
                <a:cubicBezTo>
                  <a:pt x="112" y="69"/>
                  <a:pt x="111" y="69"/>
                  <a:pt x="109" y="68"/>
                </a:cubicBezTo>
                <a:cubicBezTo>
                  <a:pt x="107" y="68"/>
                  <a:pt x="105" y="68"/>
                  <a:pt x="104" y="68"/>
                </a:cubicBezTo>
                <a:cubicBezTo>
                  <a:pt x="104" y="88"/>
                  <a:pt x="104" y="88"/>
                  <a:pt x="104" y="88"/>
                </a:cubicBezTo>
                <a:cubicBezTo>
                  <a:pt x="104" y="88"/>
                  <a:pt x="105" y="89"/>
                  <a:pt x="105" y="89"/>
                </a:cubicBezTo>
                <a:close/>
                <a:moveTo>
                  <a:pt x="104" y="126"/>
                </a:moveTo>
                <a:cubicBezTo>
                  <a:pt x="108" y="126"/>
                  <a:pt x="111" y="125"/>
                  <a:pt x="114" y="122"/>
                </a:cubicBezTo>
                <a:cubicBezTo>
                  <a:pt x="116" y="120"/>
                  <a:pt x="117" y="118"/>
                  <a:pt x="117" y="115"/>
                </a:cubicBezTo>
                <a:cubicBezTo>
                  <a:pt x="117" y="112"/>
                  <a:pt x="116" y="110"/>
                  <a:pt x="114" y="108"/>
                </a:cubicBezTo>
                <a:cubicBezTo>
                  <a:pt x="113" y="106"/>
                  <a:pt x="110" y="105"/>
                  <a:pt x="106" y="104"/>
                </a:cubicBezTo>
                <a:cubicBezTo>
                  <a:pt x="106" y="104"/>
                  <a:pt x="106" y="104"/>
                  <a:pt x="105" y="104"/>
                </a:cubicBezTo>
                <a:cubicBezTo>
                  <a:pt x="104" y="104"/>
                  <a:pt x="104" y="104"/>
                  <a:pt x="104" y="104"/>
                </a:cubicBezTo>
                <a:lnTo>
                  <a:pt x="104" y="126"/>
                </a:lnTo>
                <a:close/>
                <a:moveTo>
                  <a:pt x="99" y="68"/>
                </a:moveTo>
                <a:cubicBezTo>
                  <a:pt x="95" y="68"/>
                  <a:pt x="92" y="69"/>
                  <a:pt x="90" y="71"/>
                </a:cubicBezTo>
                <a:cubicBezTo>
                  <a:pt x="88" y="73"/>
                  <a:pt x="87" y="75"/>
                  <a:pt x="87" y="78"/>
                </a:cubicBezTo>
                <a:cubicBezTo>
                  <a:pt x="87" y="81"/>
                  <a:pt x="87" y="83"/>
                  <a:pt x="89" y="85"/>
                </a:cubicBezTo>
                <a:cubicBezTo>
                  <a:pt x="91" y="86"/>
                  <a:pt x="93" y="87"/>
                  <a:pt x="96" y="88"/>
                </a:cubicBezTo>
                <a:cubicBezTo>
                  <a:pt x="97" y="88"/>
                  <a:pt x="97" y="88"/>
                  <a:pt x="98" y="88"/>
                </a:cubicBezTo>
                <a:cubicBezTo>
                  <a:pt x="98" y="88"/>
                  <a:pt x="98" y="88"/>
                  <a:pt x="99" y="88"/>
                </a:cubicBezTo>
                <a:lnTo>
                  <a:pt x="99" y="6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latin typeface="Impact MT Std" pitchFamily="34" charset="0"/>
            </a:endParaRPr>
          </a:p>
        </p:txBody>
      </p:sp>
      <p:sp>
        <p:nvSpPr>
          <p:cNvPr id="72" name="圆角矩形 71"/>
          <p:cNvSpPr/>
          <p:nvPr/>
        </p:nvSpPr>
        <p:spPr>
          <a:xfrm>
            <a:off x="-239117" y="128272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圆角矩形 72"/>
          <p:cNvSpPr/>
          <p:nvPr/>
        </p:nvSpPr>
        <p:spPr>
          <a:xfrm>
            <a:off x="-383132" y="1665978"/>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标题 4"/>
          <p:cNvSpPr txBox="1">
            <a:spLocks/>
          </p:cNvSpPr>
          <p:nvPr/>
        </p:nvSpPr>
        <p:spPr>
          <a:xfrm>
            <a:off x="48915" y="1303956"/>
            <a:ext cx="1224135"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solidFill>
                <a:latin typeface="微软雅黑" panose="020B0503020204020204" pitchFamily="34" charset="-122"/>
                <a:ea typeface="微软雅黑" panose="020B0503020204020204" pitchFamily="34" charset="-122"/>
              </a:rPr>
              <a:t>我们是谁</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75" name="标题 4"/>
          <p:cNvSpPr txBox="1">
            <a:spLocks/>
          </p:cNvSpPr>
          <p:nvPr/>
        </p:nvSpPr>
        <p:spPr>
          <a:xfrm>
            <a:off x="48916" y="1665978"/>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6" name="圆角矩形 75"/>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8" name="圆角矩形 77"/>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4" name="圆角矩形 83"/>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8" name="圆角矩形 87"/>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10</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686565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9"/>
                                        </p:tgtEl>
                                        <p:attrNameLst>
                                          <p:attrName>ppt_y</p:attrName>
                                        </p:attrNameLst>
                                      </p:cBhvr>
                                      <p:tavLst>
                                        <p:tav tm="0">
                                          <p:val>
                                            <p:strVal val="#ppt_y"/>
                                          </p:val>
                                        </p:tav>
                                        <p:tav tm="100000">
                                          <p:val>
                                            <p:strVal val="#ppt_y"/>
                                          </p:val>
                                        </p:tav>
                                      </p:tavLst>
                                    </p:anim>
                                    <p:anim calcmode="lin" valueType="num">
                                      <p:cBhvr>
                                        <p:cTn id="21"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9"/>
                                        </p:tgtEl>
                                      </p:cBhvr>
                                    </p:animEffect>
                                  </p:childTnLst>
                                </p:cTn>
                              </p:par>
                            </p:childTnLst>
                          </p:cTn>
                        </p:par>
                        <p:par>
                          <p:cTn id="24" fill="hold">
                            <p:stCondLst>
                              <p:cond delay="2250"/>
                            </p:stCondLst>
                            <p:childTnLst>
                              <p:par>
                                <p:cTn id="25" presetID="2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par>
                          <p:cTn id="28" fill="hold">
                            <p:stCondLst>
                              <p:cond delay="2750"/>
                            </p:stCondLst>
                            <p:childTnLst>
                              <p:par>
                                <p:cTn id="29" presetID="53" presetClass="entr" presetSubtype="16"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par>
                                <p:cTn id="34" presetID="53" presetClass="entr" presetSubtype="16" fill="hold" grpId="0" nodeType="withEffect">
                                  <p:stCondLst>
                                    <p:cond delay="50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par>
                                <p:cTn id="39" presetID="53" presetClass="entr" presetSubtype="16" fill="hold" grpId="0" nodeType="withEffect">
                                  <p:stCondLst>
                                    <p:cond delay="50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53" presetClass="entr" presetSubtype="16" fill="hold" grpId="0" nodeType="withEffect">
                                  <p:stCondLst>
                                    <p:cond delay="50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par>
                                <p:cTn id="49" presetID="53" presetClass="entr" presetSubtype="16" fill="hold" grpId="0" nodeType="withEffect">
                                  <p:stCondLst>
                                    <p:cond delay="50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Effect transition="in" filter="fade">
                                      <p:cBhvr>
                                        <p:cTn id="53" dur="500"/>
                                        <p:tgtEl>
                                          <p:spTgt spid="25"/>
                                        </p:tgtEl>
                                      </p:cBhvr>
                                    </p:animEffect>
                                  </p:childTnLst>
                                </p:cTn>
                              </p:par>
                              <p:par>
                                <p:cTn id="54" presetID="53" presetClass="entr" presetSubtype="16" fill="hold" grpId="0" nodeType="withEffect">
                                  <p:stCondLst>
                                    <p:cond delay="50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childTnLst>
                          </p:cTn>
                        </p:par>
                        <p:par>
                          <p:cTn id="59" fill="hold">
                            <p:stCondLst>
                              <p:cond delay="3750"/>
                            </p:stCondLst>
                            <p:childTnLst>
                              <p:par>
                                <p:cTn id="60" presetID="42" presetClass="entr" presetSubtype="0" fill="hold" grpId="0"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1000"/>
                                        <p:tgtEl>
                                          <p:spTgt spid="37"/>
                                        </p:tgtEl>
                                      </p:cBhvr>
                                    </p:animEffect>
                                    <p:anim calcmode="lin" valueType="num">
                                      <p:cBhvr>
                                        <p:cTn id="63" dur="1000" fill="hold"/>
                                        <p:tgtEl>
                                          <p:spTgt spid="37"/>
                                        </p:tgtEl>
                                        <p:attrNameLst>
                                          <p:attrName>ppt_x</p:attrName>
                                        </p:attrNameLst>
                                      </p:cBhvr>
                                      <p:tavLst>
                                        <p:tav tm="0">
                                          <p:val>
                                            <p:strVal val="#ppt_x"/>
                                          </p:val>
                                        </p:tav>
                                        <p:tav tm="100000">
                                          <p:val>
                                            <p:strVal val="#ppt_x"/>
                                          </p:val>
                                        </p:tav>
                                      </p:tavLst>
                                    </p:anim>
                                    <p:anim calcmode="lin" valueType="num">
                                      <p:cBhvr>
                                        <p:cTn id="64" dur="1000" fill="hold"/>
                                        <p:tgtEl>
                                          <p:spTgt spid="37"/>
                                        </p:tgtEl>
                                        <p:attrNameLst>
                                          <p:attrName>ppt_y</p:attrName>
                                        </p:attrNameLst>
                                      </p:cBhvr>
                                      <p:tavLst>
                                        <p:tav tm="0">
                                          <p:val>
                                            <p:strVal val="#ppt_y+.1"/>
                                          </p:val>
                                        </p:tav>
                                        <p:tav tm="100000">
                                          <p:val>
                                            <p:strVal val="#ppt_y"/>
                                          </p:val>
                                        </p:tav>
                                      </p:tavLst>
                                    </p:anim>
                                  </p:childTnLst>
                                </p:cTn>
                              </p:par>
                            </p:childTnLst>
                          </p:cTn>
                        </p:par>
                        <p:par>
                          <p:cTn id="65" fill="hold">
                            <p:stCondLst>
                              <p:cond delay="4750"/>
                            </p:stCondLst>
                            <p:childTnLst>
                              <p:par>
                                <p:cTn id="66" presetID="53" presetClass="entr" presetSubtype="16" fill="hold" grpId="0" nodeType="afterEffect">
                                  <p:stCondLst>
                                    <p:cond delay="0"/>
                                  </p:stCondLst>
                                  <p:childTnLst>
                                    <p:set>
                                      <p:cBhvr>
                                        <p:cTn id="67" dur="1" fill="hold">
                                          <p:stCondLst>
                                            <p:cond delay="0"/>
                                          </p:stCondLst>
                                        </p:cTn>
                                        <p:tgtEl>
                                          <p:spTgt spid="59"/>
                                        </p:tgtEl>
                                        <p:attrNameLst>
                                          <p:attrName>style.visibility</p:attrName>
                                        </p:attrNameLst>
                                      </p:cBhvr>
                                      <p:to>
                                        <p:strVal val="visible"/>
                                      </p:to>
                                    </p:set>
                                    <p:anim calcmode="lin" valueType="num">
                                      <p:cBhvr>
                                        <p:cTn id="68" dur="500" fill="hold"/>
                                        <p:tgtEl>
                                          <p:spTgt spid="59"/>
                                        </p:tgtEl>
                                        <p:attrNameLst>
                                          <p:attrName>ppt_w</p:attrName>
                                        </p:attrNameLst>
                                      </p:cBhvr>
                                      <p:tavLst>
                                        <p:tav tm="0">
                                          <p:val>
                                            <p:fltVal val="0"/>
                                          </p:val>
                                        </p:tav>
                                        <p:tav tm="100000">
                                          <p:val>
                                            <p:strVal val="#ppt_w"/>
                                          </p:val>
                                        </p:tav>
                                      </p:tavLst>
                                    </p:anim>
                                    <p:anim calcmode="lin" valueType="num">
                                      <p:cBhvr>
                                        <p:cTn id="69" dur="500" fill="hold"/>
                                        <p:tgtEl>
                                          <p:spTgt spid="59"/>
                                        </p:tgtEl>
                                        <p:attrNameLst>
                                          <p:attrName>ppt_h</p:attrName>
                                        </p:attrNameLst>
                                      </p:cBhvr>
                                      <p:tavLst>
                                        <p:tav tm="0">
                                          <p:val>
                                            <p:fltVal val="0"/>
                                          </p:val>
                                        </p:tav>
                                        <p:tav tm="100000">
                                          <p:val>
                                            <p:strVal val="#ppt_h"/>
                                          </p:val>
                                        </p:tav>
                                      </p:tavLst>
                                    </p:anim>
                                    <p:animEffect transition="in" filter="fade">
                                      <p:cBhvr>
                                        <p:cTn id="70" dur="500"/>
                                        <p:tgtEl>
                                          <p:spTgt spid="59"/>
                                        </p:tgtEl>
                                      </p:cBhvr>
                                    </p:animEffect>
                                  </p:childTnLst>
                                </p:cTn>
                              </p:par>
                            </p:childTnLst>
                          </p:cTn>
                        </p:par>
                        <p:par>
                          <p:cTn id="71" fill="hold">
                            <p:stCondLst>
                              <p:cond delay="5250"/>
                            </p:stCondLst>
                            <p:childTnLst>
                              <p:par>
                                <p:cTn id="72" presetID="41" presetClass="entr" presetSubtype="0" fill="hold" grpId="0" nodeType="afterEffect">
                                  <p:stCondLst>
                                    <p:cond delay="0"/>
                                  </p:stCondLst>
                                  <p:iterate type="lt">
                                    <p:tmPct val="10000"/>
                                  </p:iterate>
                                  <p:childTnLst>
                                    <p:set>
                                      <p:cBhvr>
                                        <p:cTn id="73" dur="1" fill="hold">
                                          <p:stCondLst>
                                            <p:cond delay="0"/>
                                          </p:stCondLst>
                                        </p:cTn>
                                        <p:tgtEl>
                                          <p:spTgt spid="38"/>
                                        </p:tgtEl>
                                        <p:attrNameLst>
                                          <p:attrName>style.visibility</p:attrName>
                                        </p:attrNameLst>
                                      </p:cBhvr>
                                      <p:to>
                                        <p:strVal val="visible"/>
                                      </p:to>
                                    </p:set>
                                    <p:anim calcmode="lin" valueType="num">
                                      <p:cBhvr>
                                        <p:cTn id="74" dur="5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75" dur="500" fill="hold"/>
                                        <p:tgtEl>
                                          <p:spTgt spid="38"/>
                                        </p:tgtEl>
                                        <p:attrNameLst>
                                          <p:attrName>ppt_y</p:attrName>
                                        </p:attrNameLst>
                                      </p:cBhvr>
                                      <p:tavLst>
                                        <p:tav tm="0">
                                          <p:val>
                                            <p:strVal val="#ppt_y"/>
                                          </p:val>
                                        </p:tav>
                                        <p:tav tm="100000">
                                          <p:val>
                                            <p:strVal val="#ppt_y"/>
                                          </p:val>
                                        </p:tav>
                                      </p:tavLst>
                                    </p:anim>
                                    <p:anim calcmode="lin" valueType="num">
                                      <p:cBhvr>
                                        <p:cTn id="76" dur="5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77" dur="5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78" dur="500" tmFilter="0,0; .5, 1; 1, 1"/>
                                        <p:tgtEl>
                                          <p:spTgt spid="38"/>
                                        </p:tgtEl>
                                      </p:cBhvr>
                                    </p:animEffect>
                                  </p:childTnLst>
                                </p:cTn>
                              </p:par>
                            </p:childTnLst>
                          </p:cTn>
                        </p:par>
                        <p:par>
                          <p:cTn id="79" fill="hold">
                            <p:stCondLst>
                              <p:cond delay="6000"/>
                            </p:stCondLst>
                            <p:childTnLst>
                              <p:par>
                                <p:cTn id="80" presetID="22" presetClass="entr" presetSubtype="4" fill="hold"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down)">
                                      <p:cBhvr>
                                        <p:cTn id="82" dur="500"/>
                                        <p:tgtEl>
                                          <p:spTgt spid="30"/>
                                        </p:tgtEl>
                                      </p:cBhvr>
                                    </p:animEffect>
                                  </p:childTnLst>
                                </p:cTn>
                              </p:par>
                            </p:childTnLst>
                          </p:cTn>
                        </p:par>
                        <p:par>
                          <p:cTn id="83" fill="hold">
                            <p:stCondLst>
                              <p:cond delay="6500"/>
                            </p:stCondLst>
                            <p:childTnLst>
                              <p:par>
                                <p:cTn id="84" presetID="53" presetClass="entr" presetSubtype="16" fill="hold" grpId="0" nodeType="after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500" fill="hold"/>
                                        <p:tgtEl>
                                          <p:spTgt spid="31"/>
                                        </p:tgtEl>
                                        <p:attrNameLst>
                                          <p:attrName>ppt_w</p:attrName>
                                        </p:attrNameLst>
                                      </p:cBhvr>
                                      <p:tavLst>
                                        <p:tav tm="0">
                                          <p:val>
                                            <p:fltVal val="0"/>
                                          </p:val>
                                        </p:tav>
                                        <p:tav tm="100000">
                                          <p:val>
                                            <p:strVal val="#ppt_w"/>
                                          </p:val>
                                        </p:tav>
                                      </p:tavLst>
                                    </p:anim>
                                    <p:anim calcmode="lin" valueType="num">
                                      <p:cBhvr>
                                        <p:cTn id="87" dur="500" fill="hold"/>
                                        <p:tgtEl>
                                          <p:spTgt spid="31"/>
                                        </p:tgtEl>
                                        <p:attrNameLst>
                                          <p:attrName>ppt_h</p:attrName>
                                        </p:attrNameLst>
                                      </p:cBhvr>
                                      <p:tavLst>
                                        <p:tav tm="0">
                                          <p:val>
                                            <p:fltVal val="0"/>
                                          </p:val>
                                        </p:tav>
                                        <p:tav tm="100000">
                                          <p:val>
                                            <p:strVal val="#ppt_h"/>
                                          </p:val>
                                        </p:tav>
                                      </p:tavLst>
                                    </p:anim>
                                    <p:animEffect transition="in" filter="fade">
                                      <p:cBhvr>
                                        <p:cTn id="88" dur="500"/>
                                        <p:tgtEl>
                                          <p:spTgt spid="31"/>
                                        </p:tgtEl>
                                      </p:cBhvr>
                                    </p:animEffect>
                                  </p:childTnLst>
                                </p:cTn>
                              </p:par>
                              <p:par>
                                <p:cTn id="89" presetID="53" presetClass="entr" presetSubtype="16" fill="hold" grpId="0" nodeType="withEffect">
                                  <p:stCondLst>
                                    <p:cond delay="500"/>
                                  </p:stCondLst>
                                  <p:childTnLst>
                                    <p:set>
                                      <p:cBhvr>
                                        <p:cTn id="90" dur="1" fill="hold">
                                          <p:stCondLst>
                                            <p:cond delay="0"/>
                                          </p:stCondLst>
                                        </p:cTn>
                                        <p:tgtEl>
                                          <p:spTgt spid="32"/>
                                        </p:tgtEl>
                                        <p:attrNameLst>
                                          <p:attrName>style.visibility</p:attrName>
                                        </p:attrNameLst>
                                      </p:cBhvr>
                                      <p:to>
                                        <p:strVal val="visible"/>
                                      </p:to>
                                    </p:set>
                                    <p:anim calcmode="lin" valueType="num">
                                      <p:cBhvr>
                                        <p:cTn id="91" dur="500" fill="hold"/>
                                        <p:tgtEl>
                                          <p:spTgt spid="32"/>
                                        </p:tgtEl>
                                        <p:attrNameLst>
                                          <p:attrName>ppt_w</p:attrName>
                                        </p:attrNameLst>
                                      </p:cBhvr>
                                      <p:tavLst>
                                        <p:tav tm="0">
                                          <p:val>
                                            <p:fltVal val="0"/>
                                          </p:val>
                                        </p:tav>
                                        <p:tav tm="100000">
                                          <p:val>
                                            <p:strVal val="#ppt_w"/>
                                          </p:val>
                                        </p:tav>
                                      </p:tavLst>
                                    </p:anim>
                                    <p:anim calcmode="lin" valueType="num">
                                      <p:cBhvr>
                                        <p:cTn id="92" dur="500" fill="hold"/>
                                        <p:tgtEl>
                                          <p:spTgt spid="32"/>
                                        </p:tgtEl>
                                        <p:attrNameLst>
                                          <p:attrName>ppt_h</p:attrName>
                                        </p:attrNameLst>
                                      </p:cBhvr>
                                      <p:tavLst>
                                        <p:tav tm="0">
                                          <p:val>
                                            <p:fltVal val="0"/>
                                          </p:val>
                                        </p:tav>
                                        <p:tav tm="100000">
                                          <p:val>
                                            <p:strVal val="#ppt_h"/>
                                          </p:val>
                                        </p:tav>
                                      </p:tavLst>
                                    </p:anim>
                                    <p:animEffect transition="in" filter="fade">
                                      <p:cBhvr>
                                        <p:cTn id="93" dur="500"/>
                                        <p:tgtEl>
                                          <p:spTgt spid="32"/>
                                        </p:tgtEl>
                                      </p:cBhvr>
                                    </p:animEffect>
                                  </p:childTnLst>
                                </p:cTn>
                              </p:par>
                              <p:par>
                                <p:cTn id="94" presetID="53" presetClass="entr" presetSubtype="16" fill="hold" grpId="0" nodeType="withEffect">
                                  <p:stCondLst>
                                    <p:cond delay="500"/>
                                  </p:stCondLst>
                                  <p:childTnLst>
                                    <p:set>
                                      <p:cBhvr>
                                        <p:cTn id="95" dur="1" fill="hold">
                                          <p:stCondLst>
                                            <p:cond delay="0"/>
                                          </p:stCondLst>
                                        </p:cTn>
                                        <p:tgtEl>
                                          <p:spTgt spid="33"/>
                                        </p:tgtEl>
                                        <p:attrNameLst>
                                          <p:attrName>style.visibility</p:attrName>
                                        </p:attrNameLst>
                                      </p:cBhvr>
                                      <p:to>
                                        <p:strVal val="visible"/>
                                      </p:to>
                                    </p:set>
                                    <p:anim calcmode="lin" valueType="num">
                                      <p:cBhvr>
                                        <p:cTn id="96" dur="500" fill="hold"/>
                                        <p:tgtEl>
                                          <p:spTgt spid="33"/>
                                        </p:tgtEl>
                                        <p:attrNameLst>
                                          <p:attrName>ppt_w</p:attrName>
                                        </p:attrNameLst>
                                      </p:cBhvr>
                                      <p:tavLst>
                                        <p:tav tm="0">
                                          <p:val>
                                            <p:fltVal val="0"/>
                                          </p:val>
                                        </p:tav>
                                        <p:tav tm="100000">
                                          <p:val>
                                            <p:strVal val="#ppt_w"/>
                                          </p:val>
                                        </p:tav>
                                      </p:tavLst>
                                    </p:anim>
                                    <p:anim calcmode="lin" valueType="num">
                                      <p:cBhvr>
                                        <p:cTn id="97" dur="500" fill="hold"/>
                                        <p:tgtEl>
                                          <p:spTgt spid="33"/>
                                        </p:tgtEl>
                                        <p:attrNameLst>
                                          <p:attrName>ppt_h</p:attrName>
                                        </p:attrNameLst>
                                      </p:cBhvr>
                                      <p:tavLst>
                                        <p:tav tm="0">
                                          <p:val>
                                            <p:fltVal val="0"/>
                                          </p:val>
                                        </p:tav>
                                        <p:tav tm="100000">
                                          <p:val>
                                            <p:strVal val="#ppt_h"/>
                                          </p:val>
                                        </p:tav>
                                      </p:tavLst>
                                    </p:anim>
                                    <p:animEffect transition="in" filter="fade">
                                      <p:cBhvr>
                                        <p:cTn id="98" dur="500"/>
                                        <p:tgtEl>
                                          <p:spTgt spid="33"/>
                                        </p:tgtEl>
                                      </p:cBhvr>
                                    </p:animEffect>
                                  </p:childTnLst>
                                </p:cTn>
                              </p:par>
                              <p:par>
                                <p:cTn id="99" presetID="53" presetClass="entr" presetSubtype="16" fill="hold" grpId="0" nodeType="withEffect">
                                  <p:stCondLst>
                                    <p:cond delay="50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500" fill="hold"/>
                                        <p:tgtEl>
                                          <p:spTgt spid="34"/>
                                        </p:tgtEl>
                                        <p:attrNameLst>
                                          <p:attrName>ppt_w</p:attrName>
                                        </p:attrNameLst>
                                      </p:cBhvr>
                                      <p:tavLst>
                                        <p:tav tm="0">
                                          <p:val>
                                            <p:fltVal val="0"/>
                                          </p:val>
                                        </p:tav>
                                        <p:tav tm="100000">
                                          <p:val>
                                            <p:strVal val="#ppt_w"/>
                                          </p:val>
                                        </p:tav>
                                      </p:tavLst>
                                    </p:anim>
                                    <p:anim calcmode="lin" valueType="num">
                                      <p:cBhvr>
                                        <p:cTn id="102" dur="500" fill="hold"/>
                                        <p:tgtEl>
                                          <p:spTgt spid="34"/>
                                        </p:tgtEl>
                                        <p:attrNameLst>
                                          <p:attrName>ppt_h</p:attrName>
                                        </p:attrNameLst>
                                      </p:cBhvr>
                                      <p:tavLst>
                                        <p:tav tm="0">
                                          <p:val>
                                            <p:fltVal val="0"/>
                                          </p:val>
                                        </p:tav>
                                        <p:tav tm="100000">
                                          <p:val>
                                            <p:strVal val="#ppt_h"/>
                                          </p:val>
                                        </p:tav>
                                      </p:tavLst>
                                    </p:anim>
                                    <p:animEffect transition="in" filter="fade">
                                      <p:cBhvr>
                                        <p:cTn id="103" dur="500"/>
                                        <p:tgtEl>
                                          <p:spTgt spid="34"/>
                                        </p:tgtEl>
                                      </p:cBhvr>
                                    </p:animEffect>
                                  </p:childTnLst>
                                </p:cTn>
                              </p:par>
                              <p:par>
                                <p:cTn id="104" presetID="53" presetClass="entr" presetSubtype="16" fill="hold" grpId="0" nodeType="withEffect">
                                  <p:stCondLst>
                                    <p:cond delay="500"/>
                                  </p:stCondLst>
                                  <p:childTnLst>
                                    <p:set>
                                      <p:cBhvr>
                                        <p:cTn id="105" dur="1" fill="hold">
                                          <p:stCondLst>
                                            <p:cond delay="0"/>
                                          </p:stCondLst>
                                        </p:cTn>
                                        <p:tgtEl>
                                          <p:spTgt spid="35"/>
                                        </p:tgtEl>
                                        <p:attrNameLst>
                                          <p:attrName>style.visibility</p:attrName>
                                        </p:attrNameLst>
                                      </p:cBhvr>
                                      <p:to>
                                        <p:strVal val="visible"/>
                                      </p:to>
                                    </p:set>
                                    <p:anim calcmode="lin" valueType="num">
                                      <p:cBhvr>
                                        <p:cTn id="106" dur="500" fill="hold"/>
                                        <p:tgtEl>
                                          <p:spTgt spid="35"/>
                                        </p:tgtEl>
                                        <p:attrNameLst>
                                          <p:attrName>ppt_w</p:attrName>
                                        </p:attrNameLst>
                                      </p:cBhvr>
                                      <p:tavLst>
                                        <p:tav tm="0">
                                          <p:val>
                                            <p:fltVal val="0"/>
                                          </p:val>
                                        </p:tav>
                                        <p:tav tm="100000">
                                          <p:val>
                                            <p:strVal val="#ppt_w"/>
                                          </p:val>
                                        </p:tav>
                                      </p:tavLst>
                                    </p:anim>
                                    <p:anim calcmode="lin" valueType="num">
                                      <p:cBhvr>
                                        <p:cTn id="107" dur="500" fill="hold"/>
                                        <p:tgtEl>
                                          <p:spTgt spid="35"/>
                                        </p:tgtEl>
                                        <p:attrNameLst>
                                          <p:attrName>ppt_h</p:attrName>
                                        </p:attrNameLst>
                                      </p:cBhvr>
                                      <p:tavLst>
                                        <p:tav tm="0">
                                          <p:val>
                                            <p:fltVal val="0"/>
                                          </p:val>
                                        </p:tav>
                                        <p:tav tm="100000">
                                          <p:val>
                                            <p:strVal val="#ppt_h"/>
                                          </p:val>
                                        </p:tav>
                                      </p:tavLst>
                                    </p:anim>
                                    <p:animEffect transition="in" filter="fade">
                                      <p:cBhvr>
                                        <p:cTn id="108" dur="500"/>
                                        <p:tgtEl>
                                          <p:spTgt spid="35"/>
                                        </p:tgtEl>
                                      </p:cBhvr>
                                    </p:animEffect>
                                  </p:childTnLst>
                                </p:cTn>
                              </p:par>
                              <p:par>
                                <p:cTn id="109" presetID="53" presetClass="entr" presetSubtype="16" fill="hold" grpId="0" nodeType="withEffect">
                                  <p:stCondLst>
                                    <p:cond delay="500"/>
                                  </p:stCondLst>
                                  <p:childTnLst>
                                    <p:set>
                                      <p:cBhvr>
                                        <p:cTn id="110" dur="1" fill="hold">
                                          <p:stCondLst>
                                            <p:cond delay="0"/>
                                          </p:stCondLst>
                                        </p:cTn>
                                        <p:tgtEl>
                                          <p:spTgt spid="36"/>
                                        </p:tgtEl>
                                        <p:attrNameLst>
                                          <p:attrName>style.visibility</p:attrName>
                                        </p:attrNameLst>
                                      </p:cBhvr>
                                      <p:to>
                                        <p:strVal val="visible"/>
                                      </p:to>
                                    </p:set>
                                    <p:anim calcmode="lin" valueType="num">
                                      <p:cBhvr>
                                        <p:cTn id="111" dur="500" fill="hold"/>
                                        <p:tgtEl>
                                          <p:spTgt spid="36"/>
                                        </p:tgtEl>
                                        <p:attrNameLst>
                                          <p:attrName>ppt_w</p:attrName>
                                        </p:attrNameLst>
                                      </p:cBhvr>
                                      <p:tavLst>
                                        <p:tav tm="0">
                                          <p:val>
                                            <p:fltVal val="0"/>
                                          </p:val>
                                        </p:tav>
                                        <p:tav tm="100000">
                                          <p:val>
                                            <p:strVal val="#ppt_w"/>
                                          </p:val>
                                        </p:tav>
                                      </p:tavLst>
                                    </p:anim>
                                    <p:anim calcmode="lin" valueType="num">
                                      <p:cBhvr>
                                        <p:cTn id="112" dur="500" fill="hold"/>
                                        <p:tgtEl>
                                          <p:spTgt spid="36"/>
                                        </p:tgtEl>
                                        <p:attrNameLst>
                                          <p:attrName>ppt_h</p:attrName>
                                        </p:attrNameLst>
                                      </p:cBhvr>
                                      <p:tavLst>
                                        <p:tav tm="0">
                                          <p:val>
                                            <p:fltVal val="0"/>
                                          </p:val>
                                        </p:tav>
                                        <p:tav tm="100000">
                                          <p:val>
                                            <p:strVal val="#ppt_h"/>
                                          </p:val>
                                        </p:tav>
                                      </p:tavLst>
                                    </p:anim>
                                    <p:animEffect transition="in" filter="fade">
                                      <p:cBhvr>
                                        <p:cTn id="113" dur="500"/>
                                        <p:tgtEl>
                                          <p:spTgt spid="36"/>
                                        </p:tgtEl>
                                      </p:cBhvr>
                                    </p:animEffect>
                                  </p:childTnLst>
                                </p:cTn>
                              </p:par>
                            </p:childTnLst>
                          </p:cTn>
                        </p:par>
                        <p:par>
                          <p:cTn id="114" fill="hold">
                            <p:stCondLst>
                              <p:cond delay="7500"/>
                            </p:stCondLst>
                            <p:childTnLst>
                              <p:par>
                                <p:cTn id="115" presetID="42" presetClass="entr" presetSubtype="0" fill="hold" grpId="0" nodeType="after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fade">
                                      <p:cBhvr>
                                        <p:cTn id="117" dur="1000"/>
                                        <p:tgtEl>
                                          <p:spTgt spid="48"/>
                                        </p:tgtEl>
                                      </p:cBhvr>
                                    </p:animEffect>
                                    <p:anim calcmode="lin" valueType="num">
                                      <p:cBhvr>
                                        <p:cTn id="118" dur="1000" fill="hold"/>
                                        <p:tgtEl>
                                          <p:spTgt spid="48"/>
                                        </p:tgtEl>
                                        <p:attrNameLst>
                                          <p:attrName>ppt_x</p:attrName>
                                        </p:attrNameLst>
                                      </p:cBhvr>
                                      <p:tavLst>
                                        <p:tav tm="0">
                                          <p:val>
                                            <p:strVal val="#ppt_x"/>
                                          </p:val>
                                        </p:tav>
                                        <p:tav tm="100000">
                                          <p:val>
                                            <p:strVal val="#ppt_x"/>
                                          </p:val>
                                        </p:tav>
                                      </p:tavLst>
                                    </p:anim>
                                    <p:anim calcmode="lin" valueType="num">
                                      <p:cBhvr>
                                        <p:cTn id="119" dur="1000" fill="hold"/>
                                        <p:tgtEl>
                                          <p:spTgt spid="48"/>
                                        </p:tgtEl>
                                        <p:attrNameLst>
                                          <p:attrName>ppt_y</p:attrName>
                                        </p:attrNameLst>
                                      </p:cBhvr>
                                      <p:tavLst>
                                        <p:tav tm="0">
                                          <p:val>
                                            <p:strVal val="#ppt_y+.1"/>
                                          </p:val>
                                        </p:tav>
                                        <p:tav tm="100000">
                                          <p:val>
                                            <p:strVal val="#ppt_y"/>
                                          </p:val>
                                        </p:tav>
                                      </p:tavLst>
                                    </p:anim>
                                  </p:childTnLst>
                                </p:cTn>
                              </p:par>
                            </p:childTnLst>
                          </p:cTn>
                        </p:par>
                        <p:par>
                          <p:cTn id="120" fill="hold">
                            <p:stCondLst>
                              <p:cond delay="8500"/>
                            </p:stCondLst>
                            <p:childTnLst>
                              <p:par>
                                <p:cTn id="121" presetID="53" presetClass="entr" presetSubtype="16" fill="hold" grpId="0" nodeType="afterEffect">
                                  <p:stCondLst>
                                    <p:cond delay="0"/>
                                  </p:stCondLst>
                                  <p:childTnLst>
                                    <p:set>
                                      <p:cBhvr>
                                        <p:cTn id="122" dur="1" fill="hold">
                                          <p:stCondLst>
                                            <p:cond delay="0"/>
                                          </p:stCondLst>
                                        </p:cTn>
                                        <p:tgtEl>
                                          <p:spTgt spid="60"/>
                                        </p:tgtEl>
                                        <p:attrNameLst>
                                          <p:attrName>style.visibility</p:attrName>
                                        </p:attrNameLst>
                                      </p:cBhvr>
                                      <p:to>
                                        <p:strVal val="visible"/>
                                      </p:to>
                                    </p:set>
                                    <p:anim calcmode="lin" valueType="num">
                                      <p:cBhvr>
                                        <p:cTn id="123" dur="500" fill="hold"/>
                                        <p:tgtEl>
                                          <p:spTgt spid="60"/>
                                        </p:tgtEl>
                                        <p:attrNameLst>
                                          <p:attrName>ppt_w</p:attrName>
                                        </p:attrNameLst>
                                      </p:cBhvr>
                                      <p:tavLst>
                                        <p:tav tm="0">
                                          <p:val>
                                            <p:fltVal val="0"/>
                                          </p:val>
                                        </p:tav>
                                        <p:tav tm="100000">
                                          <p:val>
                                            <p:strVal val="#ppt_w"/>
                                          </p:val>
                                        </p:tav>
                                      </p:tavLst>
                                    </p:anim>
                                    <p:anim calcmode="lin" valueType="num">
                                      <p:cBhvr>
                                        <p:cTn id="124" dur="500" fill="hold"/>
                                        <p:tgtEl>
                                          <p:spTgt spid="60"/>
                                        </p:tgtEl>
                                        <p:attrNameLst>
                                          <p:attrName>ppt_h</p:attrName>
                                        </p:attrNameLst>
                                      </p:cBhvr>
                                      <p:tavLst>
                                        <p:tav tm="0">
                                          <p:val>
                                            <p:fltVal val="0"/>
                                          </p:val>
                                        </p:tav>
                                        <p:tav tm="100000">
                                          <p:val>
                                            <p:strVal val="#ppt_h"/>
                                          </p:val>
                                        </p:tav>
                                      </p:tavLst>
                                    </p:anim>
                                    <p:animEffect transition="in" filter="fade">
                                      <p:cBhvr>
                                        <p:cTn id="125" dur="500"/>
                                        <p:tgtEl>
                                          <p:spTgt spid="60"/>
                                        </p:tgtEl>
                                      </p:cBhvr>
                                    </p:animEffect>
                                  </p:childTnLst>
                                </p:cTn>
                              </p:par>
                            </p:childTnLst>
                          </p:cTn>
                        </p:par>
                        <p:par>
                          <p:cTn id="126" fill="hold">
                            <p:stCondLst>
                              <p:cond delay="9000"/>
                            </p:stCondLst>
                            <p:childTnLst>
                              <p:par>
                                <p:cTn id="127" presetID="41" presetClass="entr" presetSubtype="0" fill="hold" grpId="0" nodeType="afterEffect">
                                  <p:stCondLst>
                                    <p:cond delay="0"/>
                                  </p:stCondLst>
                                  <p:iterate type="lt">
                                    <p:tmPct val="10000"/>
                                  </p:iterate>
                                  <p:childTnLst>
                                    <p:set>
                                      <p:cBhvr>
                                        <p:cTn id="128" dur="1" fill="hold">
                                          <p:stCondLst>
                                            <p:cond delay="0"/>
                                          </p:stCondLst>
                                        </p:cTn>
                                        <p:tgtEl>
                                          <p:spTgt spid="49"/>
                                        </p:tgtEl>
                                        <p:attrNameLst>
                                          <p:attrName>style.visibility</p:attrName>
                                        </p:attrNameLst>
                                      </p:cBhvr>
                                      <p:to>
                                        <p:strVal val="visible"/>
                                      </p:to>
                                    </p:set>
                                    <p:anim calcmode="lin" valueType="num">
                                      <p:cBhvr>
                                        <p:cTn id="129"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30" dur="500" fill="hold"/>
                                        <p:tgtEl>
                                          <p:spTgt spid="49"/>
                                        </p:tgtEl>
                                        <p:attrNameLst>
                                          <p:attrName>ppt_y</p:attrName>
                                        </p:attrNameLst>
                                      </p:cBhvr>
                                      <p:tavLst>
                                        <p:tav tm="0">
                                          <p:val>
                                            <p:strVal val="#ppt_y"/>
                                          </p:val>
                                        </p:tav>
                                        <p:tav tm="100000">
                                          <p:val>
                                            <p:strVal val="#ppt_y"/>
                                          </p:val>
                                        </p:tav>
                                      </p:tavLst>
                                    </p:anim>
                                    <p:anim calcmode="lin" valueType="num">
                                      <p:cBhvr>
                                        <p:cTn id="131"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132"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133" dur="500" tmFilter="0,0; .5, 1; 1, 1"/>
                                        <p:tgtEl>
                                          <p:spTgt spid="49"/>
                                        </p:tgtEl>
                                      </p:cBhvr>
                                    </p:animEffect>
                                  </p:childTnLst>
                                </p:cTn>
                              </p:par>
                            </p:childTnLst>
                          </p:cTn>
                        </p:par>
                        <p:par>
                          <p:cTn id="134" fill="hold">
                            <p:stCondLst>
                              <p:cond delay="9750"/>
                            </p:stCondLst>
                            <p:childTnLst>
                              <p:par>
                                <p:cTn id="135" presetID="22" presetClass="entr" presetSubtype="4" fill="hold" nodeType="afterEffect">
                                  <p:stCondLst>
                                    <p:cond delay="0"/>
                                  </p:stCondLst>
                                  <p:childTnLst>
                                    <p:set>
                                      <p:cBhvr>
                                        <p:cTn id="136" dur="1" fill="hold">
                                          <p:stCondLst>
                                            <p:cond delay="0"/>
                                          </p:stCondLst>
                                        </p:cTn>
                                        <p:tgtEl>
                                          <p:spTgt spid="39"/>
                                        </p:tgtEl>
                                        <p:attrNameLst>
                                          <p:attrName>style.visibility</p:attrName>
                                        </p:attrNameLst>
                                      </p:cBhvr>
                                      <p:to>
                                        <p:strVal val="visible"/>
                                      </p:to>
                                    </p:set>
                                    <p:animEffect transition="in" filter="wipe(down)">
                                      <p:cBhvr>
                                        <p:cTn id="137" dur="500"/>
                                        <p:tgtEl>
                                          <p:spTgt spid="39"/>
                                        </p:tgtEl>
                                      </p:cBhvr>
                                    </p:animEffect>
                                  </p:childTnLst>
                                </p:cTn>
                              </p:par>
                            </p:childTnLst>
                          </p:cTn>
                        </p:par>
                        <p:par>
                          <p:cTn id="138" fill="hold">
                            <p:stCondLst>
                              <p:cond delay="10250"/>
                            </p:stCondLst>
                            <p:childTnLst>
                              <p:par>
                                <p:cTn id="139" presetID="53" presetClass="entr" presetSubtype="16" fill="hold" grpId="0" nodeType="afterEffect">
                                  <p:stCondLst>
                                    <p:cond delay="0"/>
                                  </p:stCondLst>
                                  <p:childTnLst>
                                    <p:set>
                                      <p:cBhvr>
                                        <p:cTn id="140" dur="1" fill="hold">
                                          <p:stCondLst>
                                            <p:cond delay="0"/>
                                          </p:stCondLst>
                                        </p:cTn>
                                        <p:tgtEl>
                                          <p:spTgt spid="40"/>
                                        </p:tgtEl>
                                        <p:attrNameLst>
                                          <p:attrName>style.visibility</p:attrName>
                                        </p:attrNameLst>
                                      </p:cBhvr>
                                      <p:to>
                                        <p:strVal val="visible"/>
                                      </p:to>
                                    </p:set>
                                    <p:anim calcmode="lin" valueType="num">
                                      <p:cBhvr>
                                        <p:cTn id="141" dur="500" fill="hold"/>
                                        <p:tgtEl>
                                          <p:spTgt spid="40"/>
                                        </p:tgtEl>
                                        <p:attrNameLst>
                                          <p:attrName>ppt_w</p:attrName>
                                        </p:attrNameLst>
                                      </p:cBhvr>
                                      <p:tavLst>
                                        <p:tav tm="0">
                                          <p:val>
                                            <p:fltVal val="0"/>
                                          </p:val>
                                        </p:tav>
                                        <p:tav tm="100000">
                                          <p:val>
                                            <p:strVal val="#ppt_w"/>
                                          </p:val>
                                        </p:tav>
                                      </p:tavLst>
                                    </p:anim>
                                    <p:anim calcmode="lin" valueType="num">
                                      <p:cBhvr>
                                        <p:cTn id="142" dur="500" fill="hold"/>
                                        <p:tgtEl>
                                          <p:spTgt spid="40"/>
                                        </p:tgtEl>
                                        <p:attrNameLst>
                                          <p:attrName>ppt_h</p:attrName>
                                        </p:attrNameLst>
                                      </p:cBhvr>
                                      <p:tavLst>
                                        <p:tav tm="0">
                                          <p:val>
                                            <p:fltVal val="0"/>
                                          </p:val>
                                        </p:tav>
                                        <p:tav tm="100000">
                                          <p:val>
                                            <p:strVal val="#ppt_h"/>
                                          </p:val>
                                        </p:tav>
                                      </p:tavLst>
                                    </p:anim>
                                    <p:animEffect transition="in" filter="fade">
                                      <p:cBhvr>
                                        <p:cTn id="143" dur="500"/>
                                        <p:tgtEl>
                                          <p:spTgt spid="40"/>
                                        </p:tgtEl>
                                      </p:cBhvr>
                                    </p:animEffect>
                                  </p:childTnLst>
                                </p:cTn>
                              </p:par>
                              <p:par>
                                <p:cTn id="144" presetID="53" presetClass="entr" presetSubtype="16" fill="hold" grpId="0" nodeType="withEffect">
                                  <p:stCondLst>
                                    <p:cond delay="500"/>
                                  </p:stCondLst>
                                  <p:childTnLst>
                                    <p:set>
                                      <p:cBhvr>
                                        <p:cTn id="145" dur="1" fill="hold">
                                          <p:stCondLst>
                                            <p:cond delay="0"/>
                                          </p:stCondLst>
                                        </p:cTn>
                                        <p:tgtEl>
                                          <p:spTgt spid="41"/>
                                        </p:tgtEl>
                                        <p:attrNameLst>
                                          <p:attrName>style.visibility</p:attrName>
                                        </p:attrNameLst>
                                      </p:cBhvr>
                                      <p:to>
                                        <p:strVal val="visible"/>
                                      </p:to>
                                    </p:set>
                                    <p:anim calcmode="lin" valueType="num">
                                      <p:cBhvr>
                                        <p:cTn id="146" dur="500" fill="hold"/>
                                        <p:tgtEl>
                                          <p:spTgt spid="41"/>
                                        </p:tgtEl>
                                        <p:attrNameLst>
                                          <p:attrName>ppt_w</p:attrName>
                                        </p:attrNameLst>
                                      </p:cBhvr>
                                      <p:tavLst>
                                        <p:tav tm="0">
                                          <p:val>
                                            <p:fltVal val="0"/>
                                          </p:val>
                                        </p:tav>
                                        <p:tav tm="100000">
                                          <p:val>
                                            <p:strVal val="#ppt_w"/>
                                          </p:val>
                                        </p:tav>
                                      </p:tavLst>
                                    </p:anim>
                                    <p:anim calcmode="lin" valueType="num">
                                      <p:cBhvr>
                                        <p:cTn id="147" dur="500" fill="hold"/>
                                        <p:tgtEl>
                                          <p:spTgt spid="41"/>
                                        </p:tgtEl>
                                        <p:attrNameLst>
                                          <p:attrName>ppt_h</p:attrName>
                                        </p:attrNameLst>
                                      </p:cBhvr>
                                      <p:tavLst>
                                        <p:tav tm="0">
                                          <p:val>
                                            <p:fltVal val="0"/>
                                          </p:val>
                                        </p:tav>
                                        <p:tav tm="100000">
                                          <p:val>
                                            <p:strVal val="#ppt_h"/>
                                          </p:val>
                                        </p:tav>
                                      </p:tavLst>
                                    </p:anim>
                                    <p:animEffect transition="in" filter="fade">
                                      <p:cBhvr>
                                        <p:cTn id="148" dur="500"/>
                                        <p:tgtEl>
                                          <p:spTgt spid="41"/>
                                        </p:tgtEl>
                                      </p:cBhvr>
                                    </p:animEffect>
                                  </p:childTnLst>
                                </p:cTn>
                              </p:par>
                              <p:par>
                                <p:cTn id="149" presetID="53" presetClass="entr" presetSubtype="16" fill="hold" grpId="0" nodeType="withEffect">
                                  <p:stCondLst>
                                    <p:cond delay="500"/>
                                  </p:stCondLst>
                                  <p:childTnLst>
                                    <p:set>
                                      <p:cBhvr>
                                        <p:cTn id="150" dur="1" fill="hold">
                                          <p:stCondLst>
                                            <p:cond delay="0"/>
                                          </p:stCondLst>
                                        </p:cTn>
                                        <p:tgtEl>
                                          <p:spTgt spid="44"/>
                                        </p:tgtEl>
                                        <p:attrNameLst>
                                          <p:attrName>style.visibility</p:attrName>
                                        </p:attrNameLst>
                                      </p:cBhvr>
                                      <p:to>
                                        <p:strVal val="visible"/>
                                      </p:to>
                                    </p:set>
                                    <p:anim calcmode="lin" valueType="num">
                                      <p:cBhvr>
                                        <p:cTn id="151" dur="500" fill="hold"/>
                                        <p:tgtEl>
                                          <p:spTgt spid="44"/>
                                        </p:tgtEl>
                                        <p:attrNameLst>
                                          <p:attrName>ppt_w</p:attrName>
                                        </p:attrNameLst>
                                      </p:cBhvr>
                                      <p:tavLst>
                                        <p:tav tm="0">
                                          <p:val>
                                            <p:fltVal val="0"/>
                                          </p:val>
                                        </p:tav>
                                        <p:tav tm="100000">
                                          <p:val>
                                            <p:strVal val="#ppt_w"/>
                                          </p:val>
                                        </p:tav>
                                      </p:tavLst>
                                    </p:anim>
                                    <p:anim calcmode="lin" valueType="num">
                                      <p:cBhvr>
                                        <p:cTn id="152" dur="500" fill="hold"/>
                                        <p:tgtEl>
                                          <p:spTgt spid="44"/>
                                        </p:tgtEl>
                                        <p:attrNameLst>
                                          <p:attrName>ppt_h</p:attrName>
                                        </p:attrNameLst>
                                      </p:cBhvr>
                                      <p:tavLst>
                                        <p:tav tm="0">
                                          <p:val>
                                            <p:fltVal val="0"/>
                                          </p:val>
                                        </p:tav>
                                        <p:tav tm="100000">
                                          <p:val>
                                            <p:strVal val="#ppt_h"/>
                                          </p:val>
                                        </p:tav>
                                      </p:tavLst>
                                    </p:anim>
                                    <p:animEffect transition="in" filter="fade">
                                      <p:cBhvr>
                                        <p:cTn id="153" dur="500"/>
                                        <p:tgtEl>
                                          <p:spTgt spid="44"/>
                                        </p:tgtEl>
                                      </p:cBhvr>
                                    </p:animEffect>
                                  </p:childTnLst>
                                </p:cTn>
                              </p:par>
                              <p:par>
                                <p:cTn id="154" presetID="53" presetClass="entr" presetSubtype="16" fill="hold" grpId="0" nodeType="withEffect">
                                  <p:stCondLst>
                                    <p:cond delay="500"/>
                                  </p:stCondLst>
                                  <p:childTnLst>
                                    <p:set>
                                      <p:cBhvr>
                                        <p:cTn id="155" dur="1" fill="hold">
                                          <p:stCondLst>
                                            <p:cond delay="0"/>
                                          </p:stCondLst>
                                        </p:cTn>
                                        <p:tgtEl>
                                          <p:spTgt spid="45"/>
                                        </p:tgtEl>
                                        <p:attrNameLst>
                                          <p:attrName>style.visibility</p:attrName>
                                        </p:attrNameLst>
                                      </p:cBhvr>
                                      <p:to>
                                        <p:strVal val="visible"/>
                                      </p:to>
                                    </p:set>
                                    <p:anim calcmode="lin" valueType="num">
                                      <p:cBhvr>
                                        <p:cTn id="156" dur="500" fill="hold"/>
                                        <p:tgtEl>
                                          <p:spTgt spid="45"/>
                                        </p:tgtEl>
                                        <p:attrNameLst>
                                          <p:attrName>ppt_w</p:attrName>
                                        </p:attrNameLst>
                                      </p:cBhvr>
                                      <p:tavLst>
                                        <p:tav tm="0">
                                          <p:val>
                                            <p:fltVal val="0"/>
                                          </p:val>
                                        </p:tav>
                                        <p:tav tm="100000">
                                          <p:val>
                                            <p:strVal val="#ppt_w"/>
                                          </p:val>
                                        </p:tav>
                                      </p:tavLst>
                                    </p:anim>
                                    <p:anim calcmode="lin" valueType="num">
                                      <p:cBhvr>
                                        <p:cTn id="157" dur="500" fill="hold"/>
                                        <p:tgtEl>
                                          <p:spTgt spid="45"/>
                                        </p:tgtEl>
                                        <p:attrNameLst>
                                          <p:attrName>ppt_h</p:attrName>
                                        </p:attrNameLst>
                                      </p:cBhvr>
                                      <p:tavLst>
                                        <p:tav tm="0">
                                          <p:val>
                                            <p:fltVal val="0"/>
                                          </p:val>
                                        </p:tav>
                                        <p:tav tm="100000">
                                          <p:val>
                                            <p:strVal val="#ppt_h"/>
                                          </p:val>
                                        </p:tav>
                                      </p:tavLst>
                                    </p:anim>
                                    <p:animEffect transition="in" filter="fade">
                                      <p:cBhvr>
                                        <p:cTn id="158" dur="500"/>
                                        <p:tgtEl>
                                          <p:spTgt spid="45"/>
                                        </p:tgtEl>
                                      </p:cBhvr>
                                    </p:animEffect>
                                  </p:childTnLst>
                                </p:cTn>
                              </p:par>
                              <p:par>
                                <p:cTn id="159" presetID="53" presetClass="entr" presetSubtype="16" fill="hold" grpId="0" nodeType="withEffect">
                                  <p:stCondLst>
                                    <p:cond delay="500"/>
                                  </p:stCondLst>
                                  <p:childTnLst>
                                    <p:set>
                                      <p:cBhvr>
                                        <p:cTn id="160" dur="1" fill="hold">
                                          <p:stCondLst>
                                            <p:cond delay="0"/>
                                          </p:stCondLst>
                                        </p:cTn>
                                        <p:tgtEl>
                                          <p:spTgt spid="46"/>
                                        </p:tgtEl>
                                        <p:attrNameLst>
                                          <p:attrName>style.visibility</p:attrName>
                                        </p:attrNameLst>
                                      </p:cBhvr>
                                      <p:to>
                                        <p:strVal val="visible"/>
                                      </p:to>
                                    </p:set>
                                    <p:anim calcmode="lin" valueType="num">
                                      <p:cBhvr>
                                        <p:cTn id="161" dur="500" fill="hold"/>
                                        <p:tgtEl>
                                          <p:spTgt spid="46"/>
                                        </p:tgtEl>
                                        <p:attrNameLst>
                                          <p:attrName>ppt_w</p:attrName>
                                        </p:attrNameLst>
                                      </p:cBhvr>
                                      <p:tavLst>
                                        <p:tav tm="0">
                                          <p:val>
                                            <p:fltVal val="0"/>
                                          </p:val>
                                        </p:tav>
                                        <p:tav tm="100000">
                                          <p:val>
                                            <p:strVal val="#ppt_w"/>
                                          </p:val>
                                        </p:tav>
                                      </p:tavLst>
                                    </p:anim>
                                    <p:anim calcmode="lin" valueType="num">
                                      <p:cBhvr>
                                        <p:cTn id="162" dur="500" fill="hold"/>
                                        <p:tgtEl>
                                          <p:spTgt spid="46"/>
                                        </p:tgtEl>
                                        <p:attrNameLst>
                                          <p:attrName>ppt_h</p:attrName>
                                        </p:attrNameLst>
                                      </p:cBhvr>
                                      <p:tavLst>
                                        <p:tav tm="0">
                                          <p:val>
                                            <p:fltVal val="0"/>
                                          </p:val>
                                        </p:tav>
                                        <p:tav tm="100000">
                                          <p:val>
                                            <p:strVal val="#ppt_h"/>
                                          </p:val>
                                        </p:tav>
                                      </p:tavLst>
                                    </p:anim>
                                    <p:animEffect transition="in" filter="fade">
                                      <p:cBhvr>
                                        <p:cTn id="163" dur="500"/>
                                        <p:tgtEl>
                                          <p:spTgt spid="46"/>
                                        </p:tgtEl>
                                      </p:cBhvr>
                                    </p:animEffect>
                                  </p:childTnLst>
                                </p:cTn>
                              </p:par>
                              <p:par>
                                <p:cTn id="164" presetID="53" presetClass="entr" presetSubtype="16" fill="hold" grpId="0" nodeType="withEffect">
                                  <p:stCondLst>
                                    <p:cond delay="500"/>
                                  </p:stCondLst>
                                  <p:childTnLst>
                                    <p:set>
                                      <p:cBhvr>
                                        <p:cTn id="165" dur="1" fill="hold">
                                          <p:stCondLst>
                                            <p:cond delay="0"/>
                                          </p:stCondLst>
                                        </p:cTn>
                                        <p:tgtEl>
                                          <p:spTgt spid="47"/>
                                        </p:tgtEl>
                                        <p:attrNameLst>
                                          <p:attrName>style.visibility</p:attrName>
                                        </p:attrNameLst>
                                      </p:cBhvr>
                                      <p:to>
                                        <p:strVal val="visible"/>
                                      </p:to>
                                    </p:set>
                                    <p:anim calcmode="lin" valueType="num">
                                      <p:cBhvr>
                                        <p:cTn id="166" dur="500" fill="hold"/>
                                        <p:tgtEl>
                                          <p:spTgt spid="47"/>
                                        </p:tgtEl>
                                        <p:attrNameLst>
                                          <p:attrName>ppt_w</p:attrName>
                                        </p:attrNameLst>
                                      </p:cBhvr>
                                      <p:tavLst>
                                        <p:tav tm="0">
                                          <p:val>
                                            <p:fltVal val="0"/>
                                          </p:val>
                                        </p:tav>
                                        <p:tav tm="100000">
                                          <p:val>
                                            <p:strVal val="#ppt_w"/>
                                          </p:val>
                                        </p:tav>
                                      </p:tavLst>
                                    </p:anim>
                                    <p:anim calcmode="lin" valueType="num">
                                      <p:cBhvr>
                                        <p:cTn id="167" dur="500" fill="hold"/>
                                        <p:tgtEl>
                                          <p:spTgt spid="47"/>
                                        </p:tgtEl>
                                        <p:attrNameLst>
                                          <p:attrName>ppt_h</p:attrName>
                                        </p:attrNameLst>
                                      </p:cBhvr>
                                      <p:tavLst>
                                        <p:tav tm="0">
                                          <p:val>
                                            <p:fltVal val="0"/>
                                          </p:val>
                                        </p:tav>
                                        <p:tav tm="100000">
                                          <p:val>
                                            <p:strVal val="#ppt_h"/>
                                          </p:val>
                                        </p:tav>
                                      </p:tavLst>
                                    </p:anim>
                                    <p:animEffect transition="in" filter="fade">
                                      <p:cBhvr>
                                        <p:cTn id="168" dur="500"/>
                                        <p:tgtEl>
                                          <p:spTgt spid="47"/>
                                        </p:tgtEl>
                                      </p:cBhvr>
                                    </p:animEffect>
                                  </p:childTnLst>
                                </p:cTn>
                              </p:par>
                            </p:childTnLst>
                          </p:cTn>
                        </p:par>
                        <p:par>
                          <p:cTn id="169" fill="hold">
                            <p:stCondLst>
                              <p:cond delay="11250"/>
                            </p:stCondLst>
                            <p:childTnLst>
                              <p:par>
                                <p:cTn id="170" presetID="42" presetClass="entr" presetSubtype="0" fill="hold" grpId="0" nodeType="afterEffect">
                                  <p:stCondLst>
                                    <p:cond delay="0"/>
                                  </p:stCondLst>
                                  <p:childTnLst>
                                    <p:set>
                                      <p:cBhvr>
                                        <p:cTn id="171" dur="1" fill="hold">
                                          <p:stCondLst>
                                            <p:cond delay="0"/>
                                          </p:stCondLst>
                                        </p:cTn>
                                        <p:tgtEl>
                                          <p:spTgt spid="57"/>
                                        </p:tgtEl>
                                        <p:attrNameLst>
                                          <p:attrName>style.visibility</p:attrName>
                                        </p:attrNameLst>
                                      </p:cBhvr>
                                      <p:to>
                                        <p:strVal val="visible"/>
                                      </p:to>
                                    </p:set>
                                    <p:animEffect transition="in" filter="fade">
                                      <p:cBhvr>
                                        <p:cTn id="172" dur="1000"/>
                                        <p:tgtEl>
                                          <p:spTgt spid="57"/>
                                        </p:tgtEl>
                                      </p:cBhvr>
                                    </p:animEffect>
                                    <p:anim calcmode="lin" valueType="num">
                                      <p:cBhvr>
                                        <p:cTn id="173" dur="1000" fill="hold"/>
                                        <p:tgtEl>
                                          <p:spTgt spid="57"/>
                                        </p:tgtEl>
                                        <p:attrNameLst>
                                          <p:attrName>ppt_x</p:attrName>
                                        </p:attrNameLst>
                                      </p:cBhvr>
                                      <p:tavLst>
                                        <p:tav tm="0">
                                          <p:val>
                                            <p:strVal val="#ppt_x"/>
                                          </p:val>
                                        </p:tav>
                                        <p:tav tm="100000">
                                          <p:val>
                                            <p:strVal val="#ppt_x"/>
                                          </p:val>
                                        </p:tav>
                                      </p:tavLst>
                                    </p:anim>
                                    <p:anim calcmode="lin" valueType="num">
                                      <p:cBhvr>
                                        <p:cTn id="174" dur="1000" fill="hold"/>
                                        <p:tgtEl>
                                          <p:spTgt spid="57"/>
                                        </p:tgtEl>
                                        <p:attrNameLst>
                                          <p:attrName>ppt_y</p:attrName>
                                        </p:attrNameLst>
                                      </p:cBhvr>
                                      <p:tavLst>
                                        <p:tav tm="0">
                                          <p:val>
                                            <p:strVal val="#ppt_y+.1"/>
                                          </p:val>
                                        </p:tav>
                                        <p:tav tm="100000">
                                          <p:val>
                                            <p:strVal val="#ppt_y"/>
                                          </p:val>
                                        </p:tav>
                                      </p:tavLst>
                                    </p:anim>
                                  </p:childTnLst>
                                </p:cTn>
                              </p:par>
                            </p:childTnLst>
                          </p:cTn>
                        </p:par>
                        <p:par>
                          <p:cTn id="175" fill="hold">
                            <p:stCondLst>
                              <p:cond delay="12250"/>
                            </p:stCondLst>
                            <p:childTnLst>
                              <p:par>
                                <p:cTn id="176" presetID="53" presetClass="entr" presetSubtype="16" fill="hold" grpId="0" nodeType="afterEffect">
                                  <p:stCondLst>
                                    <p:cond delay="0"/>
                                  </p:stCondLst>
                                  <p:childTnLst>
                                    <p:set>
                                      <p:cBhvr>
                                        <p:cTn id="177" dur="1" fill="hold">
                                          <p:stCondLst>
                                            <p:cond delay="0"/>
                                          </p:stCondLst>
                                        </p:cTn>
                                        <p:tgtEl>
                                          <p:spTgt spid="61"/>
                                        </p:tgtEl>
                                        <p:attrNameLst>
                                          <p:attrName>style.visibility</p:attrName>
                                        </p:attrNameLst>
                                      </p:cBhvr>
                                      <p:to>
                                        <p:strVal val="visible"/>
                                      </p:to>
                                    </p:set>
                                    <p:anim calcmode="lin" valueType="num">
                                      <p:cBhvr>
                                        <p:cTn id="178" dur="500" fill="hold"/>
                                        <p:tgtEl>
                                          <p:spTgt spid="61"/>
                                        </p:tgtEl>
                                        <p:attrNameLst>
                                          <p:attrName>ppt_w</p:attrName>
                                        </p:attrNameLst>
                                      </p:cBhvr>
                                      <p:tavLst>
                                        <p:tav tm="0">
                                          <p:val>
                                            <p:fltVal val="0"/>
                                          </p:val>
                                        </p:tav>
                                        <p:tav tm="100000">
                                          <p:val>
                                            <p:strVal val="#ppt_w"/>
                                          </p:val>
                                        </p:tav>
                                      </p:tavLst>
                                    </p:anim>
                                    <p:anim calcmode="lin" valueType="num">
                                      <p:cBhvr>
                                        <p:cTn id="179" dur="500" fill="hold"/>
                                        <p:tgtEl>
                                          <p:spTgt spid="61"/>
                                        </p:tgtEl>
                                        <p:attrNameLst>
                                          <p:attrName>ppt_h</p:attrName>
                                        </p:attrNameLst>
                                      </p:cBhvr>
                                      <p:tavLst>
                                        <p:tav tm="0">
                                          <p:val>
                                            <p:fltVal val="0"/>
                                          </p:val>
                                        </p:tav>
                                        <p:tav tm="100000">
                                          <p:val>
                                            <p:strVal val="#ppt_h"/>
                                          </p:val>
                                        </p:tav>
                                      </p:tavLst>
                                    </p:anim>
                                    <p:animEffect transition="in" filter="fade">
                                      <p:cBhvr>
                                        <p:cTn id="180" dur="500"/>
                                        <p:tgtEl>
                                          <p:spTgt spid="61"/>
                                        </p:tgtEl>
                                      </p:cBhvr>
                                    </p:animEffect>
                                  </p:childTnLst>
                                </p:cTn>
                              </p:par>
                            </p:childTnLst>
                          </p:cTn>
                        </p:par>
                        <p:par>
                          <p:cTn id="181" fill="hold">
                            <p:stCondLst>
                              <p:cond delay="12750"/>
                            </p:stCondLst>
                            <p:childTnLst>
                              <p:par>
                                <p:cTn id="182" presetID="41" presetClass="entr" presetSubtype="0" fill="hold" grpId="0" nodeType="afterEffect">
                                  <p:stCondLst>
                                    <p:cond delay="0"/>
                                  </p:stCondLst>
                                  <p:iterate type="lt">
                                    <p:tmPct val="10000"/>
                                  </p:iterate>
                                  <p:childTnLst>
                                    <p:set>
                                      <p:cBhvr>
                                        <p:cTn id="183" dur="1" fill="hold">
                                          <p:stCondLst>
                                            <p:cond delay="0"/>
                                          </p:stCondLst>
                                        </p:cTn>
                                        <p:tgtEl>
                                          <p:spTgt spid="58"/>
                                        </p:tgtEl>
                                        <p:attrNameLst>
                                          <p:attrName>style.visibility</p:attrName>
                                        </p:attrNameLst>
                                      </p:cBhvr>
                                      <p:to>
                                        <p:strVal val="visible"/>
                                      </p:to>
                                    </p:set>
                                    <p:anim calcmode="lin" valueType="num">
                                      <p:cBhvr>
                                        <p:cTn id="184"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185" dur="500" fill="hold"/>
                                        <p:tgtEl>
                                          <p:spTgt spid="58"/>
                                        </p:tgtEl>
                                        <p:attrNameLst>
                                          <p:attrName>ppt_y</p:attrName>
                                        </p:attrNameLst>
                                      </p:cBhvr>
                                      <p:tavLst>
                                        <p:tav tm="0">
                                          <p:val>
                                            <p:strVal val="#ppt_y"/>
                                          </p:val>
                                        </p:tav>
                                        <p:tav tm="100000">
                                          <p:val>
                                            <p:strVal val="#ppt_y"/>
                                          </p:val>
                                        </p:tav>
                                      </p:tavLst>
                                    </p:anim>
                                    <p:anim calcmode="lin" valueType="num">
                                      <p:cBhvr>
                                        <p:cTn id="186"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187"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88" dur="500" tmFilter="0,0; .5, 1; 1, 1"/>
                                        <p:tgtEl>
                                          <p:spTgt spid="58"/>
                                        </p:tgtEl>
                                      </p:cBhvr>
                                    </p:animEffect>
                                  </p:childTnLst>
                                </p:cTn>
                              </p:par>
                            </p:childTnLst>
                          </p:cTn>
                        </p:par>
                        <p:par>
                          <p:cTn id="189" fill="hold">
                            <p:stCondLst>
                              <p:cond delay="13450"/>
                            </p:stCondLst>
                            <p:childTnLst>
                              <p:par>
                                <p:cTn id="190" presetID="22" presetClass="entr" presetSubtype="4" fill="hold" nodeType="afterEffect">
                                  <p:stCondLst>
                                    <p:cond delay="0"/>
                                  </p:stCondLst>
                                  <p:childTnLst>
                                    <p:set>
                                      <p:cBhvr>
                                        <p:cTn id="191" dur="1" fill="hold">
                                          <p:stCondLst>
                                            <p:cond delay="0"/>
                                          </p:stCondLst>
                                        </p:cTn>
                                        <p:tgtEl>
                                          <p:spTgt spid="50"/>
                                        </p:tgtEl>
                                        <p:attrNameLst>
                                          <p:attrName>style.visibility</p:attrName>
                                        </p:attrNameLst>
                                      </p:cBhvr>
                                      <p:to>
                                        <p:strVal val="visible"/>
                                      </p:to>
                                    </p:set>
                                    <p:animEffect transition="in" filter="wipe(down)">
                                      <p:cBhvr>
                                        <p:cTn id="192" dur="500"/>
                                        <p:tgtEl>
                                          <p:spTgt spid="50"/>
                                        </p:tgtEl>
                                      </p:cBhvr>
                                    </p:animEffect>
                                  </p:childTnLst>
                                </p:cTn>
                              </p:par>
                            </p:childTnLst>
                          </p:cTn>
                        </p:par>
                        <p:par>
                          <p:cTn id="193" fill="hold">
                            <p:stCondLst>
                              <p:cond delay="13950"/>
                            </p:stCondLst>
                            <p:childTnLst>
                              <p:par>
                                <p:cTn id="194" presetID="53" presetClass="entr" presetSubtype="16" fill="hold" grpId="0" nodeType="afterEffect">
                                  <p:stCondLst>
                                    <p:cond delay="0"/>
                                  </p:stCondLst>
                                  <p:childTnLst>
                                    <p:set>
                                      <p:cBhvr>
                                        <p:cTn id="195" dur="1" fill="hold">
                                          <p:stCondLst>
                                            <p:cond delay="0"/>
                                          </p:stCondLst>
                                        </p:cTn>
                                        <p:tgtEl>
                                          <p:spTgt spid="51"/>
                                        </p:tgtEl>
                                        <p:attrNameLst>
                                          <p:attrName>style.visibility</p:attrName>
                                        </p:attrNameLst>
                                      </p:cBhvr>
                                      <p:to>
                                        <p:strVal val="visible"/>
                                      </p:to>
                                    </p:set>
                                    <p:anim calcmode="lin" valueType="num">
                                      <p:cBhvr>
                                        <p:cTn id="196" dur="500" fill="hold"/>
                                        <p:tgtEl>
                                          <p:spTgt spid="51"/>
                                        </p:tgtEl>
                                        <p:attrNameLst>
                                          <p:attrName>ppt_w</p:attrName>
                                        </p:attrNameLst>
                                      </p:cBhvr>
                                      <p:tavLst>
                                        <p:tav tm="0">
                                          <p:val>
                                            <p:fltVal val="0"/>
                                          </p:val>
                                        </p:tav>
                                        <p:tav tm="100000">
                                          <p:val>
                                            <p:strVal val="#ppt_w"/>
                                          </p:val>
                                        </p:tav>
                                      </p:tavLst>
                                    </p:anim>
                                    <p:anim calcmode="lin" valueType="num">
                                      <p:cBhvr>
                                        <p:cTn id="197" dur="500" fill="hold"/>
                                        <p:tgtEl>
                                          <p:spTgt spid="51"/>
                                        </p:tgtEl>
                                        <p:attrNameLst>
                                          <p:attrName>ppt_h</p:attrName>
                                        </p:attrNameLst>
                                      </p:cBhvr>
                                      <p:tavLst>
                                        <p:tav tm="0">
                                          <p:val>
                                            <p:fltVal val="0"/>
                                          </p:val>
                                        </p:tav>
                                        <p:tav tm="100000">
                                          <p:val>
                                            <p:strVal val="#ppt_h"/>
                                          </p:val>
                                        </p:tav>
                                      </p:tavLst>
                                    </p:anim>
                                    <p:animEffect transition="in" filter="fade">
                                      <p:cBhvr>
                                        <p:cTn id="198" dur="500"/>
                                        <p:tgtEl>
                                          <p:spTgt spid="51"/>
                                        </p:tgtEl>
                                      </p:cBhvr>
                                    </p:animEffect>
                                  </p:childTnLst>
                                </p:cTn>
                              </p:par>
                              <p:par>
                                <p:cTn id="199" presetID="53" presetClass="entr" presetSubtype="16" fill="hold" grpId="0" nodeType="withEffect">
                                  <p:stCondLst>
                                    <p:cond delay="500"/>
                                  </p:stCondLst>
                                  <p:childTnLst>
                                    <p:set>
                                      <p:cBhvr>
                                        <p:cTn id="200" dur="1" fill="hold">
                                          <p:stCondLst>
                                            <p:cond delay="0"/>
                                          </p:stCondLst>
                                        </p:cTn>
                                        <p:tgtEl>
                                          <p:spTgt spid="52"/>
                                        </p:tgtEl>
                                        <p:attrNameLst>
                                          <p:attrName>style.visibility</p:attrName>
                                        </p:attrNameLst>
                                      </p:cBhvr>
                                      <p:to>
                                        <p:strVal val="visible"/>
                                      </p:to>
                                    </p:set>
                                    <p:anim calcmode="lin" valueType="num">
                                      <p:cBhvr>
                                        <p:cTn id="201" dur="500" fill="hold"/>
                                        <p:tgtEl>
                                          <p:spTgt spid="52"/>
                                        </p:tgtEl>
                                        <p:attrNameLst>
                                          <p:attrName>ppt_w</p:attrName>
                                        </p:attrNameLst>
                                      </p:cBhvr>
                                      <p:tavLst>
                                        <p:tav tm="0">
                                          <p:val>
                                            <p:fltVal val="0"/>
                                          </p:val>
                                        </p:tav>
                                        <p:tav tm="100000">
                                          <p:val>
                                            <p:strVal val="#ppt_w"/>
                                          </p:val>
                                        </p:tav>
                                      </p:tavLst>
                                    </p:anim>
                                    <p:anim calcmode="lin" valueType="num">
                                      <p:cBhvr>
                                        <p:cTn id="202" dur="500" fill="hold"/>
                                        <p:tgtEl>
                                          <p:spTgt spid="52"/>
                                        </p:tgtEl>
                                        <p:attrNameLst>
                                          <p:attrName>ppt_h</p:attrName>
                                        </p:attrNameLst>
                                      </p:cBhvr>
                                      <p:tavLst>
                                        <p:tav tm="0">
                                          <p:val>
                                            <p:fltVal val="0"/>
                                          </p:val>
                                        </p:tav>
                                        <p:tav tm="100000">
                                          <p:val>
                                            <p:strVal val="#ppt_h"/>
                                          </p:val>
                                        </p:tav>
                                      </p:tavLst>
                                    </p:anim>
                                    <p:animEffect transition="in" filter="fade">
                                      <p:cBhvr>
                                        <p:cTn id="203" dur="500"/>
                                        <p:tgtEl>
                                          <p:spTgt spid="52"/>
                                        </p:tgtEl>
                                      </p:cBhvr>
                                    </p:animEffect>
                                  </p:childTnLst>
                                </p:cTn>
                              </p:par>
                              <p:par>
                                <p:cTn id="204" presetID="53" presetClass="entr" presetSubtype="16" fill="hold" grpId="0" nodeType="withEffect">
                                  <p:stCondLst>
                                    <p:cond delay="500"/>
                                  </p:stCondLst>
                                  <p:childTnLst>
                                    <p:set>
                                      <p:cBhvr>
                                        <p:cTn id="205" dur="1" fill="hold">
                                          <p:stCondLst>
                                            <p:cond delay="0"/>
                                          </p:stCondLst>
                                        </p:cTn>
                                        <p:tgtEl>
                                          <p:spTgt spid="53"/>
                                        </p:tgtEl>
                                        <p:attrNameLst>
                                          <p:attrName>style.visibility</p:attrName>
                                        </p:attrNameLst>
                                      </p:cBhvr>
                                      <p:to>
                                        <p:strVal val="visible"/>
                                      </p:to>
                                    </p:set>
                                    <p:anim calcmode="lin" valueType="num">
                                      <p:cBhvr>
                                        <p:cTn id="206" dur="500" fill="hold"/>
                                        <p:tgtEl>
                                          <p:spTgt spid="53"/>
                                        </p:tgtEl>
                                        <p:attrNameLst>
                                          <p:attrName>ppt_w</p:attrName>
                                        </p:attrNameLst>
                                      </p:cBhvr>
                                      <p:tavLst>
                                        <p:tav tm="0">
                                          <p:val>
                                            <p:fltVal val="0"/>
                                          </p:val>
                                        </p:tav>
                                        <p:tav tm="100000">
                                          <p:val>
                                            <p:strVal val="#ppt_w"/>
                                          </p:val>
                                        </p:tav>
                                      </p:tavLst>
                                    </p:anim>
                                    <p:anim calcmode="lin" valueType="num">
                                      <p:cBhvr>
                                        <p:cTn id="207" dur="500" fill="hold"/>
                                        <p:tgtEl>
                                          <p:spTgt spid="53"/>
                                        </p:tgtEl>
                                        <p:attrNameLst>
                                          <p:attrName>ppt_h</p:attrName>
                                        </p:attrNameLst>
                                      </p:cBhvr>
                                      <p:tavLst>
                                        <p:tav tm="0">
                                          <p:val>
                                            <p:fltVal val="0"/>
                                          </p:val>
                                        </p:tav>
                                        <p:tav tm="100000">
                                          <p:val>
                                            <p:strVal val="#ppt_h"/>
                                          </p:val>
                                        </p:tav>
                                      </p:tavLst>
                                    </p:anim>
                                    <p:animEffect transition="in" filter="fade">
                                      <p:cBhvr>
                                        <p:cTn id="208" dur="500"/>
                                        <p:tgtEl>
                                          <p:spTgt spid="53"/>
                                        </p:tgtEl>
                                      </p:cBhvr>
                                    </p:animEffect>
                                  </p:childTnLst>
                                </p:cTn>
                              </p:par>
                              <p:par>
                                <p:cTn id="209" presetID="53" presetClass="entr" presetSubtype="16" fill="hold" grpId="0" nodeType="withEffect">
                                  <p:stCondLst>
                                    <p:cond delay="500"/>
                                  </p:stCondLst>
                                  <p:childTnLst>
                                    <p:set>
                                      <p:cBhvr>
                                        <p:cTn id="210" dur="1" fill="hold">
                                          <p:stCondLst>
                                            <p:cond delay="0"/>
                                          </p:stCondLst>
                                        </p:cTn>
                                        <p:tgtEl>
                                          <p:spTgt spid="54"/>
                                        </p:tgtEl>
                                        <p:attrNameLst>
                                          <p:attrName>style.visibility</p:attrName>
                                        </p:attrNameLst>
                                      </p:cBhvr>
                                      <p:to>
                                        <p:strVal val="visible"/>
                                      </p:to>
                                    </p:set>
                                    <p:anim calcmode="lin" valueType="num">
                                      <p:cBhvr>
                                        <p:cTn id="211" dur="500" fill="hold"/>
                                        <p:tgtEl>
                                          <p:spTgt spid="54"/>
                                        </p:tgtEl>
                                        <p:attrNameLst>
                                          <p:attrName>ppt_w</p:attrName>
                                        </p:attrNameLst>
                                      </p:cBhvr>
                                      <p:tavLst>
                                        <p:tav tm="0">
                                          <p:val>
                                            <p:fltVal val="0"/>
                                          </p:val>
                                        </p:tav>
                                        <p:tav tm="100000">
                                          <p:val>
                                            <p:strVal val="#ppt_w"/>
                                          </p:val>
                                        </p:tav>
                                      </p:tavLst>
                                    </p:anim>
                                    <p:anim calcmode="lin" valueType="num">
                                      <p:cBhvr>
                                        <p:cTn id="212" dur="500" fill="hold"/>
                                        <p:tgtEl>
                                          <p:spTgt spid="54"/>
                                        </p:tgtEl>
                                        <p:attrNameLst>
                                          <p:attrName>ppt_h</p:attrName>
                                        </p:attrNameLst>
                                      </p:cBhvr>
                                      <p:tavLst>
                                        <p:tav tm="0">
                                          <p:val>
                                            <p:fltVal val="0"/>
                                          </p:val>
                                        </p:tav>
                                        <p:tav tm="100000">
                                          <p:val>
                                            <p:strVal val="#ppt_h"/>
                                          </p:val>
                                        </p:tav>
                                      </p:tavLst>
                                    </p:anim>
                                    <p:animEffect transition="in" filter="fade">
                                      <p:cBhvr>
                                        <p:cTn id="213" dur="500"/>
                                        <p:tgtEl>
                                          <p:spTgt spid="54"/>
                                        </p:tgtEl>
                                      </p:cBhvr>
                                    </p:animEffect>
                                  </p:childTnLst>
                                </p:cTn>
                              </p:par>
                              <p:par>
                                <p:cTn id="214" presetID="53" presetClass="entr" presetSubtype="16" fill="hold" grpId="0" nodeType="withEffect">
                                  <p:stCondLst>
                                    <p:cond delay="500"/>
                                  </p:stCondLst>
                                  <p:childTnLst>
                                    <p:set>
                                      <p:cBhvr>
                                        <p:cTn id="215" dur="1" fill="hold">
                                          <p:stCondLst>
                                            <p:cond delay="0"/>
                                          </p:stCondLst>
                                        </p:cTn>
                                        <p:tgtEl>
                                          <p:spTgt spid="55"/>
                                        </p:tgtEl>
                                        <p:attrNameLst>
                                          <p:attrName>style.visibility</p:attrName>
                                        </p:attrNameLst>
                                      </p:cBhvr>
                                      <p:to>
                                        <p:strVal val="visible"/>
                                      </p:to>
                                    </p:set>
                                    <p:anim calcmode="lin" valueType="num">
                                      <p:cBhvr>
                                        <p:cTn id="216" dur="500" fill="hold"/>
                                        <p:tgtEl>
                                          <p:spTgt spid="55"/>
                                        </p:tgtEl>
                                        <p:attrNameLst>
                                          <p:attrName>ppt_w</p:attrName>
                                        </p:attrNameLst>
                                      </p:cBhvr>
                                      <p:tavLst>
                                        <p:tav tm="0">
                                          <p:val>
                                            <p:fltVal val="0"/>
                                          </p:val>
                                        </p:tav>
                                        <p:tav tm="100000">
                                          <p:val>
                                            <p:strVal val="#ppt_w"/>
                                          </p:val>
                                        </p:tav>
                                      </p:tavLst>
                                    </p:anim>
                                    <p:anim calcmode="lin" valueType="num">
                                      <p:cBhvr>
                                        <p:cTn id="217" dur="500" fill="hold"/>
                                        <p:tgtEl>
                                          <p:spTgt spid="55"/>
                                        </p:tgtEl>
                                        <p:attrNameLst>
                                          <p:attrName>ppt_h</p:attrName>
                                        </p:attrNameLst>
                                      </p:cBhvr>
                                      <p:tavLst>
                                        <p:tav tm="0">
                                          <p:val>
                                            <p:fltVal val="0"/>
                                          </p:val>
                                        </p:tav>
                                        <p:tav tm="100000">
                                          <p:val>
                                            <p:strVal val="#ppt_h"/>
                                          </p:val>
                                        </p:tav>
                                      </p:tavLst>
                                    </p:anim>
                                    <p:animEffect transition="in" filter="fade">
                                      <p:cBhvr>
                                        <p:cTn id="218" dur="500"/>
                                        <p:tgtEl>
                                          <p:spTgt spid="55"/>
                                        </p:tgtEl>
                                      </p:cBhvr>
                                    </p:animEffect>
                                  </p:childTnLst>
                                </p:cTn>
                              </p:par>
                              <p:par>
                                <p:cTn id="219" presetID="53" presetClass="entr" presetSubtype="16" fill="hold" grpId="0" nodeType="withEffect">
                                  <p:stCondLst>
                                    <p:cond delay="500"/>
                                  </p:stCondLst>
                                  <p:childTnLst>
                                    <p:set>
                                      <p:cBhvr>
                                        <p:cTn id="220" dur="1" fill="hold">
                                          <p:stCondLst>
                                            <p:cond delay="0"/>
                                          </p:stCondLst>
                                        </p:cTn>
                                        <p:tgtEl>
                                          <p:spTgt spid="56"/>
                                        </p:tgtEl>
                                        <p:attrNameLst>
                                          <p:attrName>style.visibility</p:attrName>
                                        </p:attrNameLst>
                                      </p:cBhvr>
                                      <p:to>
                                        <p:strVal val="visible"/>
                                      </p:to>
                                    </p:set>
                                    <p:anim calcmode="lin" valueType="num">
                                      <p:cBhvr>
                                        <p:cTn id="221" dur="500" fill="hold"/>
                                        <p:tgtEl>
                                          <p:spTgt spid="56"/>
                                        </p:tgtEl>
                                        <p:attrNameLst>
                                          <p:attrName>ppt_w</p:attrName>
                                        </p:attrNameLst>
                                      </p:cBhvr>
                                      <p:tavLst>
                                        <p:tav tm="0">
                                          <p:val>
                                            <p:fltVal val="0"/>
                                          </p:val>
                                        </p:tav>
                                        <p:tav tm="100000">
                                          <p:val>
                                            <p:strVal val="#ppt_w"/>
                                          </p:val>
                                        </p:tav>
                                      </p:tavLst>
                                    </p:anim>
                                    <p:anim calcmode="lin" valueType="num">
                                      <p:cBhvr>
                                        <p:cTn id="222" dur="500" fill="hold"/>
                                        <p:tgtEl>
                                          <p:spTgt spid="56"/>
                                        </p:tgtEl>
                                        <p:attrNameLst>
                                          <p:attrName>ppt_h</p:attrName>
                                        </p:attrNameLst>
                                      </p:cBhvr>
                                      <p:tavLst>
                                        <p:tav tm="0">
                                          <p:val>
                                            <p:fltVal val="0"/>
                                          </p:val>
                                        </p:tav>
                                        <p:tav tm="100000">
                                          <p:val>
                                            <p:strVal val="#ppt_h"/>
                                          </p:val>
                                        </p:tav>
                                      </p:tavLst>
                                    </p:anim>
                                    <p:animEffect transition="in" filter="fade">
                                      <p:cBhvr>
                                        <p:cTn id="2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animBg="1"/>
      <p:bldP spid="28" grpId="0" animBg="1"/>
      <p:bldP spid="29" grpId="0"/>
      <p:bldP spid="31" grpId="0"/>
      <p:bldP spid="32" grpId="0"/>
      <p:bldP spid="33" grpId="0"/>
      <p:bldP spid="34" grpId="0"/>
      <p:bldP spid="35" grpId="0"/>
      <p:bldP spid="36" grpId="0"/>
      <p:bldP spid="37" grpId="0" animBg="1"/>
      <p:bldP spid="38" grpId="0"/>
      <p:bldP spid="40" grpId="0"/>
      <p:bldP spid="41" grpId="0"/>
      <p:bldP spid="44" grpId="0"/>
      <p:bldP spid="45" grpId="0"/>
      <p:bldP spid="46" grpId="0"/>
      <p:bldP spid="47" grpId="0"/>
      <p:bldP spid="48" grpId="0" animBg="1"/>
      <p:bldP spid="49" grpId="0"/>
      <p:bldP spid="51" grpId="0"/>
      <p:bldP spid="52" grpId="0"/>
      <p:bldP spid="53" grpId="0"/>
      <p:bldP spid="54" grpId="0"/>
      <p:bldP spid="55" grpId="0"/>
      <p:bldP spid="56" grpId="0"/>
      <p:bldP spid="57" grpId="0" animBg="1"/>
      <p:bldP spid="58" grpId="0"/>
      <p:bldP spid="59" grpId="0" animBg="1"/>
      <p:bldP spid="60"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椭圆 31"/>
          <p:cNvSpPr/>
          <p:nvPr/>
        </p:nvSpPr>
        <p:spPr>
          <a:xfrm>
            <a:off x="4892558" y="972607"/>
            <a:ext cx="2448272" cy="24482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4808413" y="4406540"/>
            <a:ext cx="1436675" cy="215444"/>
            <a:chOff x="4369395" y="3284984"/>
            <a:chExt cx="1436675" cy="215444"/>
          </a:xfrm>
        </p:grpSpPr>
        <p:sp>
          <p:nvSpPr>
            <p:cNvPr id="34"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项目来源</a:t>
              </a:r>
              <a:endParaRPr lang="zh-CN" altLang="en-US" sz="1400" dirty="0">
                <a:solidFill>
                  <a:srgbClr val="2C3637"/>
                </a:solidFill>
                <a:latin typeface="微软雅黑" pitchFamily="34" charset="-122"/>
                <a:ea typeface="微软雅黑" pitchFamily="34" charset="-122"/>
              </a:endParaRPr>
            </a:p>
          </p:txBody>
        </p:sp>
        <p:grpSp>
          <p:nvGrpSpPr>
            <p:cNvPr id="35" name="组合 34"/>
            <p:cNvGrpSpPr/>
            <p:nvPr/>
          </p:nvGrpSpPr>
          <p:grpSpPr>
            <a:xfrm>
              <a:off x="4369395" y="3316401"/>
              <a:ext cx="168551" cy="168551"/>
              <a:chOff x="5005199" y="3717032"/>
              <a:chExt cx="168551" cy="168551"/>
            </a:xfrm>
          </p:grpSpPr>
          <p:sp>
            <p:nvSpPr>
              <p:cNvPr id="36" name="椭圆 35"/>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37" name="等腰三角形 36"/>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38" name="组合 37"/>
          <p:cNvGrpSpPr/>
          <p:nvPr/>
        </p:nvGrpSpPr>
        <p:grpSpPr>
          <a:xfrm>
            <a:off x="6461112" y="4406540"/>
            <a:ext cx="1436675" cy="215444"/>
            <a:chOff x="4369395" y="3284984"/>
            <a:chExt cx="1436675" cy="215444"/>
          </a:xfrm>
        </p:grpSpPr>
        <p:sp>
          <p:nvSpPr>
            <p:cNvPr id="39"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需求分析</a:t>
              </a:r>
              <a:endParaRPr lang="zh-CN" altLang="en-US" sz="1400" dirty="0">
                <a:solidFill>
                  <a:srgbClr val="2C3637"/>
                </a:solidFill>
                <a:latin typeface="微软雅黑" pitchFamily="34" charset="-122"/>
                <a:ea typeface="微软雅黑" pitchFamily="34" charset="-122"/>
              </a:endParaRPr>
            </a:p>
          </p:txBody>
        </p:sp>
        <p:grpSp>
          <p:nvGrpSpPr>
            <p:cNvPr id="40" name="组合 39"/>
            <p:cNvGrpSpPr/>
            <p:nvPr/>
          </p:nvGrpSpPr>
          <p:grpSpPr>
            <a:xfrm>
              <a:off x="4369395" y="3316401"/>
              <a:ext cx="168551" cy="168551"/>
              <a:chOff x="5005199" y="3717032"/>
              <a:chExt cx="168551" cy="168551"/>
            </a:xfrm>
          </p:grpSpPr>
          <p:sp>
            <p:nvSpPr>
              <p:cNvPr id="41" name="椭圆 40"/>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44" name="等腰三角形 43"/>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45" name="组合 44"/>
          <p:cNvGrpSpPr/>
          <p:nvPr/>
        </p:nvGrpSpPr>
        <p:grpSpPr>
          <a:xfrm>
            <a:off x="4808413" y="4797732"/>
            <a:ext cx="1436675" cy="215444"/>
            <a:chOff x="4369395" y="3284984"/>
            <a:chExt cx="1436675" cy="215444"/>
          </a:xfrm>
        </p:grpSpPr>
        <p:sp>
          <p:nvSpPr>
            <p:cNvPr id="46"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解决问题</a:t>
              </a:r>
              <a:endParaRPr lang="zh-CN" altLang="en-US" sz="1400" dirty="0">
                <a:solidFill>
                  <a:srgbClr val="2C3637"/>
                </a:solidFill>
                <a:latin typeface="微软雅黑" pitchFamily="34" charset="-122"/>
                <a:ea typeface="微软雅黑" pitchFamily="34" charset="-122"/>
              </a:endParaRPr>
            </a:p>
          </p:txBody>
        </p:sp>
        <p:grpSp>
          <p:nvGrpSpPr>
            <p:cNvPr id="47" name="组合 46"/>
            <p:cNvGrpSpPr/>
            <p:nvPr/>
          </p:nvGrpSpPr>
          <p:grpSpPr>
            <a:xfrm>
              <a:off x="4369395" y="3316401"/>
              <a:ext cx="168551" cy="168551"/>
              <a:chOff x="5005199" y="3717032"/>
              <a:chExt cx="168551" cy="168551"/>
            </a:xfrm>
          </p:grpSpPr>
          <p:sp>
            <p:nvSpPr>
              <p:cNvPr id="48" name="椭圆 47"/>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49" name="等腰三角形 48"/>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50" name="组合 49"/>
          <p:cNvGrpSpPr/>
          <p:nvPr/>
        </p:nvGrpSpPr>
        <p:grpSpPr>
          <a:xfrm>
            <a:off x="6461112" y="4797152"/>
            <a:ext cx="1436675" cy="215444"/>
            <a:chOff x="4369395" y="3284984"/>
            <a:chExt cx="1436675" cy="215444"/>
          </a:xfrm>
        </p:grpSpPr>
        <p:sp>
          <p:nvSpPr>
            <p:cNvPr id="51"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行业前景</a:t>
              </a:r>
              <a:endParaRPr lang="zh-CN" altLang="en-US" sz="1400" dirty="0">
                <a:solidFill>
                  <a:srgbClr val="2C3637"/>
                </a:solidFill>
                <a:latin typeface="微软雅黑" pitchFamily="34" charset="-122"/>
                <a:ea typeface="微软雅黑" pitchFamily="34" charset="-122"/>
              </a:endParaRPr>
            </a:p>
          </p:txBody>
        </p:sp>
        <p:grpSp>
          <p:nvGrpSpPr>
            <p:cNvPr id="52" name="组合 51"/>
            <p:cNvGrpSpPr/>
            <p:nvPr/>
          </p:nvGrpSpPr>
          <p:grpSpPr>
            <a:xfrm>
              <a:off x="4369395" y="3316401"/>
              <a:ext cx="168551" cy="168551"/>
              <a:chOff x="5005199" y="3717032"/>
              <a:chExt cx="168551" cy="168551"/>
            </a:xfrm>
          </p:grpSpPr>
          <p:sp>
            <p:nvSpPr>
              <p:cNvPr id="53" name="椭圆 52"/>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54" name="等腰三角形 53"/>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sp>
        <p:nvSpPr>
          <p:cNvPr id="55" name="标题 4"/>
          <p:cNvSpPr txBox="1">
            <a:spLocks/>
          </p:cNvSpPr>
          <p:nvPr/>
        </p:nvSpPr>
        <p:spPr>
          <a:xfrm>
            <a:off x="4945459" y="3819612"/>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dirty="0" smtClean="0">
                <a:solidFill>
                  <a:srgbClr val="2C3637"/>
                </a:solidFill>
                <a:latin typeface="微软雅黑" panose="020B0503020204020204" pitchFamily="34" charset="-122"/>
                <a:ea typeface="微软雅黑" panose="020B0503020204020204" pitchFamily="34" charset="-122"/>
              </a:rPr>
              <a:t>我们要做什么</a:t>
            </a:r>
          </a:p>
        </p:txBody>
      </p:sp>
      <p:sp>
        <p:nvSpPr>
          <p:cNvPr id="56" name="椭圆 55"/>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标题 4"/>
          <p:cNvSpPr txBox="1">
            <a:spLocks/>
          </p:cNvSpPr>
          <p:nvPr/>
        </p:nvSpPr>
        <p:spPr>
          <a:xfrm>
            <a:off x="4945459" y="2780928"/>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dirty="0" smtClean="0">
                <a:solidFill>
                  <a:schemeClr val="bg1"/>
                </a:solidFill>
                <a:latin typeface="微软雅黑" panose="020B0503020204020204" pitchFamily="34" charset="-122"/>
                <a:ea typeface="微软雅黑" panose="020B0503020204020204" pitchFamily="34" charset="-122"/>
              </a:rPr>
              <a:t>第二章</a:t>
            </a:r>
          </a:p>
        </p:txBody>
      </p:sp>
      <p:sp>
        <p:nvSpPr>
          <p:cNvPr id="67" name="椭圆 66"/>
          <p:cNvSpPr/>
          <p:nvPr/>
        </p:nvSpPr>
        <p:spPr>
          <a:xfrm>
            <a:off x="4996314" y="1076363"/>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连接符 67"/>
          <p:cNvCxnSpPr/>
          <p:nvPr/>
        </p:nvCxnSpPr>
        <p:spPr>
          <a:xfrm>
            <a:off x="4808413" y="4293096"/>
            <a:ext cx="2477306" cy="0"/>
          </a:xfrm>
          <a:prstGeom prst="line">
            <a:avLst/>
          </a:prstGeom>
          <a:ln>
            <a:solidFill>
              <a:srgbClr val="2C363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69" name="组合 68"/>
          <p:cNvGrpSpPr/>
          <p:nvPr/>
        </p:nvGrpSpPr>
        <p:grpSpPr>
          <a:xfrm>
            <a:off x="4801443" y="5157772"/>
            <a:ext cx="1436675" cy="215444"/>
            <a:chOff x="4369395" y="3284984"/>
            <a:chExt cx="1436675" cy="215444"/>
          </a:xfrm>
        </p:grpSpPr>
        <p:sp>
          <p:nvSpPr>
            <p:cNvPr id="70"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竞争对手</a:t>
              </a:r>
              <a:endParaRPr lang="zh-CN" altLang="en-US" sz="1400" dirty="0">
                <a:solidFill>
                  <a:srgbClr val="2C3637"/>
                </a:solidFill>
                <a:latin typeface="微软雅黑" pitchFamily="34" charset="-122"/>
                <a:ea typeface="微软雅黑" pitchFamily="34" charset="-122"/>
              </a:endParaRPr>
            </a:p>
          </p:txBody>
        </p:sp>
        <p:grpSp>
          <p:nvGrpSpPr>
            <p:cNvPr id="71" name="组合 70"/>
            <p:cNvGrpSpPr/>
            <p:nvPr/>
          </p:nvGrpSpPr>
          <p:grpSpPr>
            <a:xfrm>
              <a:off x="4369395" y="3316401"/>
              <a:ext cx="168551" cy="168551"/>
              <a:chOff x="5005199" y="3717032"/>
              <a:chExt cx="168551" cy="168551"/>
            </a:xfrm>
          </p:grpSpPr>
          <p:sp>
            <p:nvSpPr>
              <p:cNvPr id="72" name="椭圆 71"/>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73" name="等腰三角形 72"/>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sp>
        <p:nvSpPr>
          <p:cNvPr id="74" name="KSO_Shape"/>
          <p:cNvSpPr>
            <a:spLocks/>
          </p:cNvSpPr>
          <p:nvPr/>
        </p:nvSpPr>
        <p:spPr bwMode="auto">
          <a:xfrm>
            <a:off x="5356820" y="1519958"/>
            <a:ext cx="1481536" cy="1261770"/>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grpSp>
        <p:nvGrpSpPr>
          <p:cNvPr id="75" name="组合 74"/>
          <p:cNvGrpSpPr/>
          <p:nvPr/>
        </p:nvGrpSpPr>
        <p:grpSpPr>
          <a:xfrm>
            <a:off x="6468158" y="5157192"/>
            <a:ext cx="1436675" cy="215444"/>
            <a:chOff x="4369395" y="3284984"/>
            <a:chExt cx="1436675" cy="215444"/>
          </a:xfrm>
        </p:grpSpPr>
        <p:sp>
          <p:nvSpPr>
            <p:cNvPr id="76"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可行性分析</a:t>
              </a:r>
              <a:endParaRPr lang="zh-CN" altLang="en-US" sz="1400" dirty="0">
                <a:solidFill>
                  <a:srgbClr val="2C3637"/>
                </a:solidFill>
                <a:latin typeface="微软雅黑" pitchFamily="34" charset="-122"/>
                <a:ea typeface="微软雅黑" pitchFamily="34" charset="-122"/>
              </a:endParaRPr>
            </a:p>
          </p:txBody>
        </p:sp>
        <p:grpSp>
          <p:nvGrpSpPr>
            <p:cNvPr id="77" name="组合 76"/>
            <p:cNvGrpSpPr/>
            <p:nvPr/>
          </p:nvGrpSpPr>
          <p:grpSpPr>
            <a:xfrm>
              <a:off x="4369395" y="3316401"/>
              <a:ext cx="168551" cy="168551"/>
              <a:chOff x="5005199" y="3717032"/>
              <a:chExt cx="168551" cy="168551"/>
            </a:xfrm>
          </p:grpSpPr>
          <p:sp>
            <p:nvSpPr>
              <p:cNvPr id="78" name="椭圆 77"/>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79" name="等腰三角形 78"/>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sp>
        <p:nvSpPr>
          <p:cNvPr id="80" name="圆角矩形 79"/>
          <p:cNvSpPr/>
          <p:nvPr/>
        </p:nvSpPr>
        <p:spPr>
          <a:xfrm>
            <a:off x="-383132" y="1665978"/>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标题 4"/>
          <p:cNvSpPr txBox="1">
            <a:spLocks/>
          </p:cNvSpPr>
          <p:nvPr/>
        </p:nvSpPr>
        <p:spPr>
          <a:xfrm>
            <a:off x="48916" y="1665978"/>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2" name="圆角矩形 81"/>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4" name="圆角矩形 83"/>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6" name="圆角矩形 85"/>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0" name="圆角矩形 89"/>
          <p:cNvSpPr/>
          <p:nvPr/>
        </p:nvSpPr>
        <p:spPr>
          <a:xfrm>
            <a:off x="-383133" y="1355969"/>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标题 4"/>
          <p:cNvSpPr txBox="1">
            <a:spLocks/>
          </p:cNvSpPr>
          <p:nvPr/>
        </p:nvSpPr>
        <p:spPr>
          <a:xfrm>
            <a:off x="48915" y="1355969"/>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a:t>
            </a:r>
            <a:r>
              <a:rPr lang="zh-CN" altLang="en-US" sz="1100" dirty="0">
                <a:solidFill>
                  <a:schemeClr val="bg1"/>
                </a:solidFill>
                <a:latin typeface="微软雅黑" panose="020B0503020204020204" pitchFamily="34" charset="-122"/>
                <a:ea typeface="微软雅黑" panose="020B0503020204020204" pitchFamily="34" charset="-122"/>
              </a:rPr>
              <a:t>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2" name="圆角矩形 91"/>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11</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94"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9957173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p:cTn id="13" dur="500" fill="hold"/>
                                        <p:tgtEl>
                                          <p:spTgt spid="67"/>
                                        </p:tgtEl>
                                        <p:attrNameLst>
                                          <p:attrName>ppt_w</p:attrName>
                                        </p:attrNameLst>
                                      </p:cBhvr>
                                      <p:tavLst>
                                        <p:tav tm="0">
                                          <p:val>
                                            <p:fltVal val="0"/>
                                          </p:val>
                                        </p:tav>
                                        <p:tav tm="100000">
                                          <p:val>
                                            <p:strVal val="#ppt_w"/>
                                          </p:val>
                                        </p:tav>
                                      </p:tavLst>
                                    </p:anim>
                                    <p:anim calcmode="lin" valueType="num">
                                      <p:cBhvr>
                                        <p:cTn id="14" dur="500" fill="hold"/>
                                        <p:tgtEl>
                                          <p:spTgt spid="67"/>
                                        </p:tgtEl>
                                        <p:attrNameLst>
                                          <p:attrName>ppt_h</p:attrName>
                                        </p:attrNameLst>
                                      </p:cBhvr>
                                      <p:tavLst>
                                        <p:tav tm="0">
                                          <p:val>
                                            <p:fltVal val="0"/>
                                          </p:val>
                                        </p:tav>
                                        <p:tav tm="100000">
                                          <p:val>
                                            <p:strVal val="#ppt_h"/>
                                          </p:val>
                                        </p:tav>
                                      </p:tavLst>
                                    </p:anim>
                                    <p:animEffect transition="in" filter="fade">
                                      <p:cBhvr>
                                        <p:cTn id="15" dur="500"/>
                                        <p:tgtEl>
                                          <p:spTgt spid="67"/>
                                        </p:tgtEl>
                                      </p:cBhvr>
                                    </p:animEffect>
                                  </p:childTnLst>
                                </p:cTn>
                              </p:par>
                              <p:par>
                                <p:cTn id="16" presetID="53" presetClass="entr" presetSubtype="16" fill="hold" grpId="0" nodeType="withEffect">
                                  <p:stCondLst>
                                    <p:cond delay="1000"/>
                                  </p:stCondLst>
                                  <p:iterate type="lt">
                                    <p:tmPct val="0"/>
                                  </p:iterate>
                                  <p:childTnLst>
                                    <p:set>
                                      <p:cBhvr>
                                        <p:cTn id="17" dur="1" fill="hold">
                                          <p:stCondLst>
                                            <p:cond delay="0"/>
                                          </p:stCondLst>
                                        </p:cTn>
                                        <p:tgtEl>
                                          <p:spTgt spid="66"/>
                                        </p:tgtEl>
                                        <p:attrNameLst>
                                          <p:attrName>style.visibility</p:attrName>
                                        </p:attrNameLst>
                                      </p:cBhvr>
                                      <p:to>
                                        <p:strVal val="visible"/>
                                      </p:to>
                                    </p:set>
                                    <p:anim calcmode="lin" valueType="num">
                                      <p:cBhvr>
                                        <p:cTn id="18" dur="500" fill="hold"/>
                                        <p:tgtEl>
                                          <p:spTgt spid="66"/>
                                        </p:tgtEl>
                                        <p:attrNameLst>
                                          <p:attrName>ppt_w</p:attrName>
                                        </p:attrNameLst>
                                      </p:cBhvr>
                                      <p:tavLst>
                                        <p:tav tm="0">
                                          <p:val>
                                            <p:fltVal val="0"/>
                                          </p:val>
                                        </p:tav>
                                        <p:tav tm="100000">
                                          <p:val>
                                            <p:strVal val="#ppt_w"/>
                                          </p:val>
                                        </p:tav>
                                      </p:tavLst>
                                    </p:anim>
                                    <p:anim calcmode="lin" valueType="num">
                                      <p:cBhvr>
                                        <p:cTn id="19" dur="500" fill="hold"/>
                                        <p:tgtEl>
                                          <p:spTgt spid="66"/>
                                        </p:tgtEl>
                                        <p:attrNameLst>
                                          <p:attrName>ppt_h</p:attrName>
                                        </p:attrNameLst>
                                      </p:cBhvr>
                                      <p:tavLst>
                                        <p:tav tm="0">
                                          <p:val>
                                            <p:fltVal val="0"/>
                                          </p:val>
                                        </p:tav>
                                        <p:tav tm="100000">
                                          <p:val>
                                            <p:strVal val="#ppt_h"/>
                                          </p:val>
                                        </p:tav>
                                      </p:tavLst>
                                    </p:anim>
                                    <p:animEffect transition="in" filter="fade">
                                      <p:cBhvr>
                                        <p:cTn id="20" dur="500"/>
                                        <p:tgtEl>
                                          <p:spTgt spid="66"/>
                                        </p:tgtEl>
                                      </p:cBhvr>
                                    </p:animEffect>
                                  </p:childTnLst>
                                </p:cTn>
                              </p:par>
                              <p:par>
                                <p:cTn id="21" presetID="53" presetClass="entr" presetSubtype="528" fill="hold" grpId="0" nodeType="withEffect">
                                  <p:stCondLst>
                                    <p:cond delay="10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fltVal val="0"/>
                                          </p:val>
                                        </p:tav>
                                        <p:tav tm="100000">
                                          <p:val>
                                            <p:strVal val="#ppt_h"/>
                                          </p:val>
                                        </p:tav>
                                      </p:tavLst>
                                    </p:anim>
                                    <p:animEffect transition="in" filter="fade">
                                      <p:cBhvr>
                                        <p:cTn id="25" dur="500"/>
                                        <p:tgtEl>
                                          <p:spTgt spid="74"/>
                                        </p:tgtEl>
                                      </p:cBhvr>
                                    </p:animEffect>
                                    <p:anim calcmode="lin" valueType="num">
                                      <p:cBhvr>
                                        <p:cTn id="26" dur="500" fill="hold"/>
                                        <p:tgtEl>
                                          <p:spTgt spid="74"/>
                                        </p:tgtEl>
                                        <p:attrNameLst>
                                          <p:attrName>ppt_x</p:attrName>
                                        </p:attrNameLst>
                                      </p:cBhvr>
                                      <p:tavLst>
                                        <p:tav tm="0">
                                          <p:val>
                                            <p:fltVal val="0.5"/>
                                          </p:val>
                                        </p:tav>
                                        <p:tav tm="100000">
                                          <p:val>
                                            <p:strVal val="#ppt_x"/>
                                          </p:val>
                                        </p:tav>
                                      </p:tavLst>
                                    </p:anim>
                                    <p:anim calcmode="lin" valueType="num">
                                      <p:cBhvr>
                                        <p:cTn id="27" dur="500" fill="hold"/>
                                        <p:tgtEl>
                                          <p:spTgt spid="74"/>
                                        </p:tgtEl>
                                        <p:attrNameLst>
                                          <p:attrName>ppt_y</p:attrName>
                                        </p:attrNameLst>
                                      </p:cBhvr>
                                      <p:tavLst>
                                        <p:tav tm="0">
                                          <p:val>
                                            <p:fltVal val="0.5"/>
                                          </p:val>
                                        </p:tav>
                                        <p:tav tm="100000">
                                          <p:val>
                                            <p:strVal val="#ppt_y"/>
                                          </p:val>
                                        </p:tav>
                                      </p:tavLst>
                                    </p:anim>
                                  </p:childTnLst>
                                </p:cTn>
                              </p:par>
                              <p:par>
                                <p:cTn id="28" presetID="53" presetClass="entr" presetSubtype="16" fill="hold" grpId="0" nodeType="withEffect">
                                  <p:stCondLst>
                                    <p:cond delay="2000"/>
                                  </p:stCondLst>
                                  <p:iterate type="lt">
                                    <p:tmPct val="0"/>
                                  </p:iterate>
                                  <p:childTnLst>
                                    <p:set>
                                      <p:cBhvr>
                                        <p:cTn id="29" dur="1" fill="hold">
                                          <p:stCondLst>
                                            <p:cond delay="0"/>
                                          </p:stCondLst>
                                        </p:cTn>
                                        <p:tgtEl>
                                          <p:spTgt spid="55"/>
                                        </p:tgtEl>
                                        <p:attrNameLst>
                                          <p:attrName>style.visibility</p:attrName>
                                        </p:attrNameLst>
                                      </p:cBhvr>
                                      <p:to>
                                        <p:strVal val="visible"/>
                                      </p:to>
                                    </p:set>
                                    <p:anim calcmode="lin" valueType="num">
                                      <p:cBhvr>
                                        <p:cTn id="30" dur="500" fill="hold"/>
                                        <p:tgtEl>
                                          <p:spTgt spid="55"/>
                                        </p:tgtEl>
                                        <p:attrNameLst>
                                          <p:attrName>ppt_w</p:attrName>
                                        </p:attrNameLst>
                                      </p:cBhvr>
                                      <p:tavLst>
                                        <p:tav tm="0">
                                          <p:val>
                                            <p:fltVal val="0"/>
                                          </p:val>
                                        </p:tav>
                                        <p:tav tm="100000">
                                          <p:val>
                                            <p:strVal val="#ppt_w"/>
                                          </p:val>
                                        </p:tav>
                                      </p:tavLst>
                                    </p:anim>
                                    <p:anim calcmode="lin" valueType="num">
                                      <p:cBhvr>
                                        <p:cTn id="31" dur="500" fill="hold"/>
                                        <p:tgtEl>
                                          <p:spTgt spid="55"/>
                                        </p:tgtEl>
                                        <p:attrNameLst>
                                          <p:attrName>ppt_h</p:attrName>
                                        </p:attrNameLst>
                                      </p:cBhvr>
                                      <p:tavLst>
                                        <p:tav tm="0">
                                          <p:val>
                                            <p:fltVal val="0"/>
                                          </p:val>
                                        </p:tav>
                                        <p:tav tm="100000">
                                          <p:val>
                                            <p:strVal val="#ppt_h"/>
                                          </p:val>
                                        </p:tav>
                                      </p:tavLst>
                                    </p:anim>
                                    <p:animEffect transition="in" filter="fade">
                                      <p:cBhvr>
                                        <p:cTn id="32" dur="500"/>
                                        <p:tgtEl>
                                          <p:spTgt spid="55"/>
                                        </p:tgtEl>
                                      </p:cBhvr>
                                    </p:animEffect>
                                  </p:childTnLst>
                                </p:cTn>
                              </p:par>
                              <p:par>
                                <p:cTn id="33" presetID="16" presetClass="entr" presetSubtype="21" fill="hold" nodeType="withEffect">
                                  <p:stCondLst>
                                    <p:cond delay="2000"/>
                                  </p:stCondLst>
                                  <p:childTnLst>
                                    <p:set>
                                      <p:cBhvr>
                                        <p:cTn id="34" dur="1" fill="hold">
                                          <p:stCondLst>
                                            <p:cond delay="0"/>
                                          </p:stCondLst>
                                        </p:cTn>
                                        <p:tgtEl>
                                          <p:spTgt spid="68"/>
                                        </p:tgtEl>
                                        <p:attrNameLst>
                                          <p:attrName>style.visibility</p:attrName>
                                        </p:attrNameLst>
                                      </p:cBhvr>
                                      <p:to>
                                        <p:strVal val="visible"/>
                                      </p:to>
                                    </p:set>
                                    <p:animEffect transition="in" filter="barn(inVertical)">
                                      <p:cBhvr>
                                        <p:cTn id="35" dur="500"/>
                                        <p:tgtEl>
                                          <p:spTgt spid="68"/>
                                        </p:tgtEl>
                                      </p:cBhvr>
                                    </p:animEffect>
                                  </p:childTnLst>
                                </p:cTn>
                              </p:par>
                              <p:par>
                                <p:cTn id="36" presetID="53" presetClass="entr" presetSubtype="16" fill="hold" nodeType="withEffect">
                                  <p:stCondLst>
                                    <p:cond delay="2500"/>
                                  </p:stCondLst>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fltVal val="0"/>
                                          </p:val>
                                        </p:tav>
                                        <p:tav tm="100000">
                                          <p:val>
                                            <p:strVal val="#ppt_w"/>
                                          </p:val>
                                        </p:tav>
                                      </p:tavLst>
                                    </p:anim>
                                    <p:anim calcmode="lin" valueType="num">
                                      <p:cBhvr>
                                        <p:cTn id="39" dur="500" fill="hold"/>
                                        <p:tgtEl>
                                          <p:spTgt spid="33"/>
                                        </p:tgtEl>
                                        <p:attrNameLst>
                                          <p:attrName>ppt_h</p:attrName>
                                        </p:attrNameLst>
                                      </p:cBhvr>
                                      <p:tavLst>
                                        <p:tav tm="0">
                                          <p:val>
                                            <p:fltVal val="0"/>
                                          </p:val>
                                        </p:tav>
                                        <p:tav tm="100000">
                                          <p:val>
                                            <p:strVal val="#ppt_h"/>
                                          </p:val>
                                        </p:tav>
                                      </p:tavLst>
                                    </p:anim>
                                    <p:animEffect transition="in" filter="fade">
                                      <p:cBhvr>
                                        <p:cTn id="40" dur="500"/>
                                        <p:tgtEl>
                                          <p:spTgt spid="33"/>
                                        </p:tgtEl>
                                      </p:cBhvr>
                                    </p:animEffect>
                                  </p:childTnLst>
                                </p:cTn>
                              </p:par>
                              <p:par>
                                <p:cTn id="41" presetID="53" presetClass="entr" presetSubtype="16" fill="hold" nodeType="withEffect">
                                  <p:stCondLst>
                                    <p:cond delay="250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fltVal val="0"/>
                                          </p:val>
                                        </p:tav>
                                        <p:tav tm="100000">
                                          <p:val>
                                            <p:strVal val="#ppt_h"/>
                                          </p:val>
                                        </p:tav>
                                      </p:tavLst>
                                    </p:anim>
                                    <p:animEffect transition="in" filter="fade">
                                      <p:cBhvr>
                                        <p:cTn id="45" dur="500"/>
                                        <p:tgtEl>
                                          <p:spTgt spid="38"/>
                                        </p:tgtEl>
                                      </p:cBhvr>
                                    </p:animEffect>
                                  </p:childTnLst>
                                </p:cTn>
                              </p:par>
                              <p:par>
                                <p:cTn id="46" presetID="53" presetClass="entr" presetSubtype="16" fill="hold" nodeType="withEffect">
                                  <p:stCondLst>
                                    <p:cond delay="2500"/>
                                  </p:stCondLst>
                                  <p:childTnLst>
                                    <p:set>
                                      <p:cBhvr>
                                        <p:cTn id="47" dur="1" fill="hold">
                                          <p:stCondLst>
                                            <p:cond delay="0"/>
                                          </p:stCondLst>
                                        </p:cTn>
                                        <p:tgtEl>
                                          <p:spTgt spid="45"/>
                                        </p:tgtEl>
                                        <p:attrNameLst>
                                          <p:attrName>style.visibility</p:attrName>
                                        </p:attrNameLst>
                                      </p:cBhvr>
                                      <p:to>
                                        <p:strVal val="visible"/>
                                      </p:to>
                                    </p:set>
                                    <p:anim calcmode="lin" valueType="num">
                                      <p:cBhvr>
                                        <p:cTn id="48" dur="500" fill="hold"/>
                                        <p:tgtEl>
                                          <p:spTgt spid="45"/>
                                        </p:tgtEl>
                                        <p:attrNameLst>
                                          <p:attrName>ppt_w</p:attrName>
                                        </p:attrNameLst>
                                      </p:cBhvr>
                                      <p:tavLst>
                                        <p:tav tm="0">
                                          <p:val>
                                            <p:fltVal val="0"/>
                                          </p:val>
                                        </p:tav>
                                        <p:tav tm="100000">
                                          <p:val>
                                            <p:strVal val="#ppt_w"/>
                                          </p:val>
                                        </p:tav>
                                      </p:tavLst>
                                    </p:anim>
                                    <p:anim calcmode="lin" valueType="num">
                                      <p:cBhvr>
                                        <p:cTn id="49" dur="500" fill="hold"/>
                                        <p:tgtEl>
                                          <p:spTgt spid="45"/>
                                        </p:tgtEl>
                                        <p:attrNameLst>
                                          <p:attrName>ppt_h</p:attrName>
                                        </p:attrNameLst>
                                      </p:cBhvr>
                                      <p:tavLst>
                                        <p:tav tm="0">
                                          <p:val>
                                            <p:fltVal val="0"/>
                                          </p:val>
                                        </p:tav>
                                        <p:tav tm="100000">
                                          <p:val>
                                            <p:strVal val="#ppt_h"/>
                                          </p:val>
                                        </p:tav>
                                      </p:tavLst>
                                    </p:anim>
                                    <p:animEffect transition="in" filter="fade">
                                      <p:cBhvr>
                                        <p:cTn id="50" dur="500"/>
                                        <p:tgtEl>
                                          <p:spTgt spid="45"/>
                                        </p:tgtEl>
                                      </p:cBhvr>
                                    </p:animEffect>
                                  </p:childTnLst>
                                </p:cTn>
                              </p:par>
                              <p:par>
                                <p:cTn id="51" presetID="53" presetClass="entr" presetSubtype="16" fill="hold" nodeType="withEffect">
                                  <p:stCondLst>
                                    <p:cond delay="2500"/>
                                  </p:stCondLst>
                                  <p:childTnLst>
                                    <p:set>
                                      <p:cBhvr>
                                        <p:cTn id="52" dur="1" fill="hold">
                                          <p:stCondLst>
                                            <p:cond delay="0"/>
                                          </p:stCondLst>
                                        </p:cTn>
                                        <p:tgtEl>
                                          <p:spTgt spid="50"/>
                                        </p:tgtEl>
                                        <p:attrNameLst>
                                          <p:attrName>style.visibility</p:attrName>
                                        </p:attrNameLst>
                                      </p:cBhvr>
                                      <p:to>
                                        <p:strVal val="visible"/>
                                      </p:to>
                                    </p:set>
                                    <p:anim calcmode="lin" valueType="num">
                                      <p:cBhvr>
                                        <p:cTn id="53" dur="500" fill="hold"/>
                                        <p:tgtEl>
                                          <p:spTgt spid="50"/>
                                        </p:tgtEl>
                                        <p:attrNameLst>
                                          <p:attrName>ppt_w</p:attrName>
                                        </p:attrNameLst>
                                      </p:cBhvr>
                                      <p:tavLst>
                                        <p:tav tm="0">
                                          <p:val>
                                            <p:fltVal val="0"/>
                                          </p:val>
                                        </p:tav>
                                        <p:tav tm="100000">
                                          <p:val>
                                            <p:strVal val="#ppt_w"/>
                                          </p:val>
                                        </p:tav>
                                      </p:tavLst>
                                    </p:anim>
                                    <p:anim calcmode="lin" valueType="num">
                                      <p:cBhvr>
                                        <p:cTn id="54" dur="500" fill="hold"/>
                                        <p:tgtEl>
                                          <p:spTgt spid="50"/>
                                        </p:tgtEl>
                                        <p:attrNameLst>
                                          <p:attrName>ppt_h</p:attrName>
                                        </p:attrNameLst>
                                      </p:cBhvr>
                                      <p:tavLst>
                                        <p:tav tm="0">
                                          <p:val>
                                            <p:fltVal val="0"/>
                                          </p:val>
                                        </p:tav>
                                        <p:tav tm="100000">
                                          <p:val>
                                            <p:strVal val="#ppt_h"/>
                                          </p:val>
                                        </p:tav>
                                      </p:tavLst>
                                    </p:anim>
                                    <p:animEffect transition="in" filter="fade">
                                      <p:cBhvr>
                                        <p:cTn id="55" dur="500"/>
                                        <p:tgtEl>
                                          <p:spTgt spid="50"/>
                                        </p:tgtEl>
                                      </p:cBhvr>
                                    </p:animEffect>
                                  </p:childTnLst>
                                </p:cTn>
                              </p:par>
                              <p:par>
                                <p:cTn id="56" presetID="53" presetClass="entr" presetSubtype="16" fill="hold" nodeType="withEffect">
                                  <p:stCondLst>
                                    <p:cond delay="2500"/>
                                  </p:stCondLst>
                                  <p:childTnLst>
                                    <p:set>
                                      <p:cBhvr>
                                        <p:cTn id="57" dur="1" fill="hold">
                                          <p:stCondLst>
                                            <p:cond delay="0"/>
                                          </p:stCondLst>
                                        </p:cTn>
                                        <p:tgtEl>
                                          <p:spTgt spid="69"/>
                                        </p:tgtEl>
                                        <p:attrNameLst>
                                          <p:attrName>style.visibility</p:attrName>
                                        </p:attrNameLst>
                                      </p:cBhvr>
                                      <p:to>
                                        <p:strVal val="visible"/>
                                      </p:to>
                                    </p:set>
                                    <p:anim calcmode="lin" valueType="num">
                                      <p:cBhvr>
                                        <p:cTn id="58" dur="500" fill="hold"/>
                                        <p:tgtEl>
                                          <p:spTgt spid="69"/>
                                        </p:tgtEl>
                                        <p:attrNameLst>
                                          <p:attrName>ppt_w</p:attrName>
                                        </p:attrNameLst>
                                      </p:cBhvr>
                                      <p:tavLst>
                                        <p:tav tm="0">
                                          <p:val>
                                            <p:fltVal val="0"/>
                                          </p:val>
                                        </p:tav>
                                        <p:tav tm="100000">
                                          <p:val>
                                            <p:strVal val="#ppt_w"/>
                                          </p:val>
                                        </p:tav>
                                      </p:tavLst>
                                    </p:anim>
                                    <p:anim calcmode="lin" valueType="num">
                                      <p:cBhvr>
                                        <p:cTn id="59" dur="500" fill="hold"/>
                                        <p:tgtEl>
                                          <p:spTgt spid="69"/>
                                        </p:tgtEl>
                                        <p:attrNameLst>
                                          <p:attrName>ppt_h</p:attrName>
                                        </p:attrNameLst>
                                      </p:cBhvr>
                                      <p:tavLst>
                                        <p:tav tm="0">
                                          <p:val>
                                            <p:fltVal val="0"/>
                                          </p:val>
                                        </p:tav>
                                        <p:tav tm="100000">
                                          <p:val>
                                            <p:strVal val="#ppt_h"/>
                                          </p:val>
                                        </p:tav>
                                      </p:tavLst>
                                    </p:anim>
                                    <p:animEffect transition="in" filter="fade">
                                      <p:cBhvr>
                                        <p:cTn id="60" dur="500"/>
                                        <p:tgtEl>
                                          <p:spTgt spid="69"/>
                                        </p:tgtEl>
                                      </p:cBhvr>
                                    </p:animEffect>
                                  </p:childTnLst>
                                </p:cTn>
                              </p:par>
                              <p:par>
                                <p:cTn id="61" presetID="53" presetClass="entr" presetSubtype="16" fill="hold" nodeType="withEffect">
                                  <p:stCondLst>
                                    <p:cond delay="2500"/>
                                  </p:stCondLst>
                                  <p:childTnLst>
                                    <p:set>
                                      <p:cBhvr>
                                        <p:cTn id="62" dur="1" fill="hold">
                                          <p:stCondLst>
                                            <p:cond delay="0"/>
                                          </p:stCondLst>
                                        </p:cTn>
                                        <p:tgtEl>
                                          <p:spTgt spid="75"/>
                                        </p:tgtEl>
                                        <p:attrNameLst>
                                          <p:attrName>style.visibility</p:attrName>
                                        </p:attrNameLst>
                                      </p:cBhvr>
                                      <p:to>
                                        <p:strVal val="visible"/>
                                      </p:to>
                                    </p:set>
                                    <p:anim calcmode="lin" valueType="num">
                                      <p:cBhvr>
                                        <p:cTn id="63" dur="500" fill="hold"/>
                                        <p:tgtEl>
                                          <p:spTgt spid="75"/>
                                        </p:tgtEl>
                                        <p:attrNameLst>
                                          <p:attrName>ppt_w</p:attrName>
                                        </p:attrNameLst>
                                      </p:cBhvr>
                                      <p:tavLst>
                                        <p:tav tm="0">
                                          <p:val>
                                            <p:fltVal val="0"/>
                                          </p:val>
                                        </p:tav>
                                        <p:tav tm="100000">
                                          <p:val>
                                            <p:strVal val="#ppt_w"/>
                                          </p:val>
                                        </p:tav>
                                      </p:tavLst>
                                    </p:anim>
                                    <p:anim calcmode="lin" valueType="num">
                                      <p:cBhvr>
                                        <p:cTn id="64" dur="500" fill="hold"/>
                                        <p:tgtEl>
                                          <p:spTgt spid="75"/>
                                        </p:tgtEl>
                                        <p:attrNameLst>
                                          <p:attrName>ppt_h</p:attrName>
                                        </p:attrNameLst>
                                      </p:cBhvr>
                                      <p:tavLst>
                                        <p:tav tm="0">
                                          <p:val>
                                            <p:fltVal val="0"/>
                                          </p:val>
                                        </p:tav>
                                        <p:tav tm="100000">
                                          <p:val>
                                            <p:strVal val="#ppt_h"/>
                                          </p:val>
                                        </p:tav>
                                      </p:tavLst>
                                    </p:anim>
                                    <p:animEffect transition="in" filter="fade">
                                      <p:cBhvr>
                                        <p:cTn id="65" dur="500"/>
                                        <p:tgtEl>
                                          <p:spTgt spid="75"/>
                                        </p:tgtEl>
                                      </p:cBhvr>
                                    </p:animEffect>
                                  </p:childTnLst>
                                </p:cTn>
                              </p:par>
                              <p:par>
                                <p:cTn id="66" presetID="32" presetClass="emph" presetSubtype="0" fill="hold" nodeType="withEffect">
                                  <p:stCondLst>
                                    <p:cond delay="3000"/>
                                  </p:stCondLst>
                                  <p:childTnLst>
                                    <p:animRot by="120000">
                                      <p:cBhvr>
                                        <p:cTn id="67" dur="100" fill="hold">
                                          <p:stCondLst>
                                            <p:cond delay="0"/>
                                          </p:stCondLst>
                                        </p:cTn>
                                        <p:tgtEl>
                                          <p:spTgt spid="33"/>
                                        </p:tgtEl>
                                        <p:attrNameLst>
                                          <p:attrName>r</p:attrName>
                                        </p:attrNameLst>
                                      </p:cBhvr>
                                    </p:animRot>
                                    <p:animRot by="-240000">
                                      <p:cBhvr>
                                        <p:cTn id="68" dur="200" fill="hold">
                                          <p:stCondLst>
                                            <p:cond delay="200"/>
                                          </p:stCondLst>
                                        </p:cTn>
                                        <p:tgtEl>
                                          <p:spTgt spid="33"/>
                                        </p:tgtEl>
                                        <p:attrNameLst>
                                          <p:attrName>r</p:attrName>
                                        </p:attrNameLst>
                                      </p:cBhvr>
                                    </p:animRot>
                                    <p:animRot by="240000">
                                      <p:cBhvr>
                                        <p:cTn id="69" dur="200" fill="hold">
                                          <p:stCondLst>
                                            <p:cond delay="400"/>
                                          </p:stCondLst>
                                        </p:cTn>
                                        <p:tgtEl>
                                          <p:spTgt spid="33"/>
                                        </p:tgtEl>
                                        <p:attrNameLst>
                                          <p:attrName>r</p:attrName>
                                        </p:attrNameLst>
                                      </p:cBhvr>
                                    </p:animRot>
                                    <p:animRot by="-240000">
                                      <p:cBhvr>
                                        <p:cTn id="70" dur="200" fill="hold">
                                          <p:stCondLst>
                                            <p:cond delay="600"/>
                                          </p:stCondLst>
                                        </p:cTn>
                                        <p:tgtEl>
                                          <p:spTgt spid="33"/>
                                        </p:tgtEl>
                                        <p:attrNameLst>
                                          <p:attrName>r</p:attrName>
                                        </p:attrNameLst>
                                      </p:cBhvr>
                                    </p:animRot>
                                    <p:animRot by="120000">
                                      <p:cBhvr>
                                        <p:cTn id="71" dur="200" fill="hold">
                                          <p:stCondLst>
                                            <p:cond delay="800"/>
                                          </p:stCondLst>
                                        </p:cTn>
                                        <p:tgtEl>
                                          <p:spTgt spid="33"/>
                                        </p:tgtEl>
                                        <p:attrNameLst>
                                          <p:attrName>r</p:attrName>
                                        </p:attrNameLst>
                                      </p:cBhvr>
                                    </p:animRot>
                                  </p:childTnLst>
                                </p:cTn>
                              </p:par>
                              <p:par>
                                <p:cTn id="72" presetID="32" presetClass="emph" presetSubtype="0" fill="hold" nodeType="withEffect">
                                  <p:stCondLst>
                                    <p:cond delay="3000"/>
                                  </p:stCondLst>
                                  <p:childTnLst>
                                    <p:animRot by="120000">
                                      <p:cBhvr>
                                        <p:cTn id="73" dur="100" fill="hold">
                                          <p:stCondLst>
                                            <p:cond delay="0"/>
                                          </p:stCondLst>
                                        </p:cTn>
                                        <p:tgtEl>
                                          <p:spTgt spid="38"/>
                                        </p:tgtEl>
                                        <p:attrNameLst>
                                          <p:attrName>r</p:attrName>
                                        </p:attrNameLst>
                                      </p:cBhvr>
                                    </p:animRot>
                                    <p:animRot by="-240000">
                                      <p:cBhvr>
                                        <p:cTn id="74" dur="200" fill="hold">
                                          <p:stCondLst>
                                            <p:cond delay="200"/>
                                          </p:stCondLst>
                                        </p:cTn>
                                        <p:tgtEl>
                                          <p:spTgt spid="38"/>
                                        </p:tgtEl>
                                        <p:attrNameLst>
                                          <p:attrName>r</p:attrName>
                                        </p:attrNameLst>
                                      </p:cBhvr>
                                    </p:animRot>
                                    <p:animRot by="240000">
                                      <p:cBhvr>
                                        <p:cTn id="75" dur="200" fill="hold">
                                          <p:stCondLst>
                                            <p:cond delay="400"/>
                                          </p:stCondLst>
                                        </p:cTn>
                                        <p:tgtEl>
                                          <p:spTgt spid="38"/>
                                        </p:tgtEl>
                                        <p:attrNameLst>
                                          <p:attrName>r</p:attrName>
                                        </p:attrNameLst>
                                      </p:cBhvr>
                                    </p:animRot>
                                    <p:animRot by="-240000">
                                      <p:cBhvr>
                                        <p:cTn id="76" dur="200" fill="hold">
                                          <p:stCondLst>
                                            <p:cond delay="600"/>
                                          </p:stCondLst>
                                        </p:cTn>
                                        <p:tgtEl>
                                          <p:spTgt spid="38"/>
                                        </p:tgtEl>
                                        <p:attrNameLst>
                                          <p:attrName>r</p:attrName>
                                        </p:attrNameLst>
                                      </p:cBhvr>
                                    </p:animRot>
                                    <p:animRot by="120000">
                                      <p:cBhvr>
                                        <p:cTn id="77" dur="200" fill="hold">
                                          <p:stCondLst>
                                            <p:cond delay="800"/>
                                          </p:stCondLst>
                                        </p:cTn>
                                        <p:tgtEl>
                                          <p:spTgt spid="38"/>
                                        </p:tgtEl>
                                        <p:attrNameLst>
                                          <p:attrName>r</p:attrName>
                                        </p:attrNameLst>
                                      </p:cBhvr>
                                    </p:animRot>
                                  </p:childTnLst>
                                </p:cTn>
                              </p:par>
                              <p:par>
                                <p:cTn id="78" presetID="32" presetClass="emph" presetSubtype="0" fill="hold" nodeType="withEffect">
                                  <p:stCondLst>
                                    <p:cond delay="3000"/>
                                  </p:stCondLst>
                                  <p:childTnLst>
                                    <p:animRot by="120000">
                                      <p:cBhvr>
                                        <p:cTn id="79" dur="100" fill="hold">
                                          <p:stCondLst>
                                            <p:cond delay="0"/>
                                          </p:stCondLst>
                                        </p:cTn>
                                        <p:tgtEl>
                                          <p:spTgt spid="45"/>
                                        </p:tgtEl>
                                        <p:attrNameLst>
                                          <p:attrName>r</p:attrName>
                                        </p:attrNameLst>
                                      </p:cBhvr>
                                    </p:animRot>
                                    <p:animRot by="-240000">
                                      <p:cBhvr>
                                        <p:cTn id="80" dur="200" fill="hold">
                                          <p:stCondLst>
                                            <p:cond delay="200"/>
                                          </p:stCondLst>
                                        </p:cTn>
                                        <p:tgtEl>
                                          <p:spTgt spid="45"/>
                                        </p:tgtEl>
                                        <p:attrNameLst>
                                          <p:attrName>r</p:attrName>
                                        </p:attrNameLst>
                                      </p:cBhvr>
                                    </p:animRot>
                                    <p:animRot by="240000">
                                      <p:cBhvr>
                                        <p:cTn id="81" dur="200" fill="hold">
                                          <p:stCondLst>
                                            <p:cond delay="400"/>
                                          </p:stCondLst>
                                        </p:cTn>
                                        <p:tgtEl>
                                          <p:spTgt spid="45"/>
                                        </p:tgtEl>
                                        <p:attrNameLst>
                                          <p:attrName>r</p:attrName>
                                        </p:attrNameLst>
                                      </p:cBhvr>
                                    </p:animRot>
                                    <p:animRot by="-240000">
                                      <p:cBhvr>
                                        <p:cTn id="82" dur="200" fill="hold">
                                          <p:stCondLst>
                                            <p:cond delay="600"/>
                                          </p:stCondLst>
                                        </p:cTn>
                                        <p:tgtEl>
                                          <p:spTgt spid="45"/>
                                        </p:tgtEl>
                                        <p:attrNameLst>
                                          <p:attrName>r</p:attrName>
                                        </p:attrNameLst>
                                      </p:cBhvr>
                                    </p:animRot>
                                    <p:animRot by="120000">
                                      <p:cBhvr>
                                        <p:cTn id="83" dur="200" fill="hold">
                                          <p:stCondLst>
                                            <p:cond delay="800"/>
                                          </p:stCondLst>
                                        </p:cTn>
                                        <p:tgtEl>
                                          <p:spTgt spid="45"/>
                                        </p:tgtEl>
                                        <p:attrNameLst>
                                          <p:attrName>r</p:attrName>
                                        </p:attrNameLst>
                                      </p:cBhvr>
                                    </p:animRot>
                                  </p:childTnLst>
                                </p:cTn>
                              </p:par>
                              <p:par>
                                <p:cTn id="84" presetID="32" presetClass="emph" presetSubtype="0" fill="hold" nodeType="withEffect">
                                  <p:stCondLst>
                                    <p:cond delay="3000"/>
                                  </p:stCondLst>
                                  <p:childTnLst>
                                    <p:animRot by="120000">
                                      <p:cBhvr>
                                        <p:cTn id="85" dur="100" fill="hold">
                                          <p:stCondLst>
                                            <p:cond delay="0"/>
                                          </p:stCondLst>
                                        </p:cTn>
                                        <p:tgtEl>
                                          <p:spTgt spid="50"/>
                                        </p:tgtEl>
                                        <p:attrNameLst>
                                          <p:attrName>r</p:attrName>
                                        </p:attrNameLst>
                                      </p:cBhvr>
                                    </p:animRot>
                                    <p:animRot by="-240000">
                                      <p:cBhvr>
                                        <p:cTn id="86" dur="200" fill="hold">
                                          <p:stCondLst>
                                            <p:cond delay="200"/>
                                          </p:stCondLst>
                                        </p:cTn>
                                        <p:tgtEl>
                                          <p:spTgt spid="50"/>
                                        </p:tgtEl>
                                        <p:attrNameLst>
                                          <p:attrName>r</p:attrName>
                                        </p:attrNameLst>
                                      </p:cBhvr>
                                    </p:animRot>
                                    <p:animRot by="240000">
                                      <p:cBhvr>
                                        <p:cTn id="87" dur="200" fill="hold">
                                          <p:stCondLst>
                                            <p:cond delay="400"/>
                                          </p:stCondLst>
                                        </p:cTn>
                                        <p:tgtEl>
                                          <p:spTgt spid="50"/>
                                        </p:tgtEl>
                                        <p:attrNameLst>
                                          <p:attrName>r</p:attrName>
                                        </p:attrNameLst>
                                      </p:cBhvr>
                                    </p:animRot>
                                    <p:animRot by="-240000">
                                      <p:cBhvr>
                                        <p:cTn id="88" dur="200" fill="hold">
                                          <p:stCondLst>
                                            <p:cond delay="600"/>
                                          </p:stCondLst>
                                        </p:cTn>
                                        <p:tgtEl>
                                          <p:spTgt spid="50"/>
                                        </p:tgtEl>
                                        <p:attrNameLst>
                                          <p:attrName>r</p:attrName>
                                        </p:attrNameLst>
                                      </p:cBhvr>
                                    </p:animRot>
                                    <p:animRot by="120000">
                                      <p:cBhvr>
                                        <p:cTn id="89" dur="200" fill="hold">
                                          <p:stCondLst>
                                            <p:cond delay="800"/>
                                          </p:stCondLst>
                                        </p:cTn>
                                        <p:tgtEl>
                                          <p:spTgt spid="50"/>
                                        </p:tgtEl>
                                        <p:attrNameLst>
                                          <p:attrName>r</p:attrName>
                                        </p:attrNameLst>
                                      </p:cBhvr>
                                    </p:animRot>
                                  </p:childTnLst>
                                </p:cTn>
                              </p:par>
                              <p:par>
                                <p:cTn id="90" presetID="32" presetClass="emph" presetSubtype="0" fill="hold" nodeType="withEffect">
                                  <p:stCondLst>
                                    <p:cond delay="3000"/>
                                  </p:stCondLst>
                                  <p:childTnLst>
                                    <p:animRot by="120000">
                                      <p:cBhvr>
                                        <p:cTn id="91" dur="100" fill="hold">
                                          <p:stCondLst>
                                            <p:cond delay="0"/>
                                          </p:stCondLst>
                                        </p:cTn>
                                        <p:tgtEl>
                                          <p:spTgt spid="69"/>
                                        </p:tgtEl>
                                        <p:attrNameLst>
                                          <p:attrName>r</p:attrName>
                                        </p:attrNameLst>
                                      </p:cBhvr>
                                    </p:animRot>
                                    <p:animRot by="-240000">
                                      <p:cBhvr>
                                        <p:cTn id="92" dur="200" fill="hold">
                                          <p:stCondLst>
                                            <p:cond delay="200"/>
                                          </p:stCondLst>
                                        </p:cTn>
                                        <p:tgtEl>
                                          <p:spTgt spid="69"/>
                                        </p:tgtEl>
                                        <p:attrNameLst>
                                          <p:attrName>r</p:attrName>
                                        </p:attrNameLst>
                                      </p:cBhvr>
                                    </p:animRot>
                                    <p:animRot by="240000">
                                      <p:cBhvr>
                                        <p:cTn id="93" dur="200" fill="hold">
                                          <p:stCondLst>
                                            <p:cond delay="400"/>
                                          </p:stCondLst>
                                        </p:cTn>
                                        <p:tgtEl>
                                          <p:spTgt spid="69"/>
                                        </p:tgtEl>
                                        <p:attrNameLst>
                                          <p:attrName>r</p:attrName>
                                        </p:attrNameLst>
                                      </p:cBhvr>
                                    </p:animRot>
                                    <p:animRot by="-240000">
                                      <p:cBhvr>
                                        <p:cTn id="94" dur="200" fill="hold">
                                          <p:stCondLst>
                                            <p:cond delay="600"/>
                                          </p:stCondLst>
                                        </p:cTn>
                                        <p:tgtEl>
                                          <p:spTgt spid="69"/>
                                        </p:tgtEl>
                                        <p:attrNameLst>
                                          <p:attrName>r</p:attrName>
                                        </p:attrNameLst>
                                      </p:cBhvr>
                                    </p:animRot>
                                    <p:animRot by="120000">
                                      <p:cBhvr>
                                        <p:cTn id="95" dur="200" fill="hold">
                                          <p:stCondLst>
                                            <p:cond delay="800"/>
                                          </p:stCondLst>
                                        </p:cTn>
                                        <p:tgtEl>
                                          <p:spTgt spid="69"/>
                                        </p:tgtEl>
                                        <p:attrNameLst>
                                          <p:attrName>r</p:attrName>
                                        </p:attrNameLst>
                                      </p:cBhvr>
                                    </p:animRot>
                                  </p:childTnLst>
                                </p:cTn>
                              </p:par>
                              <p:par>
                                <p:cTn id="96" presetID="32" presetClass="emph" presetSubtype="0" fill="hold" nodeType="withEffect">
                                  <p:stCondLst>
                                    <p:cond delay="3500"/>
                                  </p:stCondLst>
                                  <p:childTnLst>
                                    <p:animRot by="120000">
                                      <p:cBhvr>
                                        <p:cTn id="97" dur="100" fill="hold">
                                          <p:stCondLst>
                                            <p:cond delay="0"/>
                                          </p:stCondLst>
                                        </p:cTn>
                                        <p:tgtEl>
                                          <p:spTgt spid="75"/>
                                        </p:tgtEl>
                                        <p:attrNameLst>
                                          <p:attrName>r</p:attrName>
                                        </p:attrNameLst>
                                      </p:cBhvr>
                                    </p:animRot>
                                    <p:animRot by="-240000">
                                      <p:cBhvr>
                                        <p:cTn id="98" dur="200" fill="hold">
                                          <p:stCondLst>
                                            <p:cond delay="200"/>
                                          </p:stCondLst>
                                        </p:cTn>
                                        <p:tgtEl>
                                          <p:spTgt spid="75"/>
                                        </p:tgtEl>
                                        <p:attrNameLst>
                                          <p:attrName>r</p:attrName>
                                        </p:attrNameLst>
                                      </p:cBhvr>
                                    </p:animRot>
                                    <p:animRot by="240000">
                                      <p:cBhvr>
                                        <p:cTn id="99" dur="200" fill="hold">
                                          <p:stCondLst>
                                            <p:cond delay="400"/>
                                          </p:stCondLst>
                                        </p:cTn>
                                        <p:tgtEl>
                                          <p:spTgt spid="75"/>
                                        </p:tgtEl>
                                        <p:attrNameLst>
                                          <p:attrName>r</p:attrName>
                                        </p:attrNameLst>
                                      </p:cBhvr>
                                    </p:animRot>
                                    <p:animRot by="-240000">
                                      <p:cBhvr>
                                        <p:cTn id="100" dur="200" fill="hold">
                                          <p:stCondLst>
                                            <p:cond delay="600"/>
                                          </p:stCondLst>
                                        </p:cTn>
                                        <p:tgtEl>
                                          <p:spTgt spid="75"/>
                                        </p:tgtEl>
                                        <p:attrNameLst>
                                          <p:attrName>r</p:attrName>
                                        </p:attrNameLst>
                                      </p:cBhvr>
                                    </p:animRot>
                                    <p:animRot by="120000">
                                      <p:cBhvr>
                                        <p:cTn id="101" dur="200" fill="hold">
                                          <p:stCondLst>
                                            <p:cond delay="800"/>
                                          </p:stCondLst>
                                        </p:cTn>
                                        <p:tgtEl>
                                          <p:spTgt spid="75"/>
                                        </p:tgtEl>
                                        <p:attrNameLst>
                                          <p:attrName>r</p:attrName>
                                        </p:attrNameLst>
                                      </p:cBhvr>
                                    </p:animRot>
                                  </p:childTnLst>
                                </p:cTn>
                              </p:par>
                            </p:childTnLst>
                          </p:cTn>
                        </p:par>
                        <p:par>
                          <p:cTn id="102" fill="hold">
                            <p:stCondLst>
                              <p:cond delay="5500"/>
                            </p:stCondLst>
                            <p:childTnLst>
                              <p:par>
                                <p:cTn id="103" presetID="10" presetClass="entr" presetSubtype="0" fill="hold" grpId="1" nodeType="afterEffect">
                                  <p:stCondLst>
                                    <p:cond delay="0"/>
                                  </p:stCondLst>
                                  <p:childTnLst>
                                    <p:set>
                                      <p:cBhvr>
                                        <p:cTn id="104" dur="1" fill="hold">
                                          <p:stCondLst>
                                            <p:cond delay="0"/>
                                          </p:stCondLst>
                                        </p:cTn>
                                        <p:tgtEl>
                                          <p:spTgt spid="56"/>
                                        </p:tgtEl>
                                        <p:attrNameLst>
                                          <p:attrName>style.visibility</p:attrName>
                                        </p:attrNameLst>
                                      </p:cBhvr>
                                      <p:to>
                                        <p:strVal val="visible"/>
                                      </p:to>
                                    </p:set>
                                    <p:animEffect transition="in" filter="fade">
                                      <p:cBhvr>
                                        <p:cTn id="105" dur="500"/>
                                        <p:tgtEl>
                                          <p:spTgt spid="56"/>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57"/>
                                        </p:tgtEl>
                                        <p:attrNameLst>
                                          <p:attrName>style.visibility</p:attrName>
                                        </p:attrNameLst>
                                      </p:cBhvr>
                                      <p:to>
                                        <p:strVal val="visible"/>
                                      </p:to>
                                    </p:set>
                                    <p:animEffect transition="in" filter="fade">
                                      <p:cBhvr>
                                        <p:cTn id="108" dur="500"/>
                                        <p:tgtEl>
                                          <p:spTgt spid="57"/>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58"/>
                                        </p:tgtEl>
                                        <p:attrNameLst>
                                          <p:attrName>style.visibility</p:attrName>
                                        </p:attrNameLst>
                                      </p:cBhvr>
                                      <p:to>
                                        <p:strVal val="visible"/>
                                      </p:to>
                                    </p:set>
                                    <p:animEffect transition="in" filter="fade">
                                      <p:cBhvr>
                                        <p:cTn id="111" dur="500"/>
                                        <p:tgtEl>
                                          <p:spTgt spid="58"/>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fade">
                                      <p:cBhvr>
                                        <p:cTn id="114" dur="500"/>
                                        <p:tgtEl>
                                          <p:spTgt spid="59"/>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60"/>
                                        </p:tgtEl>
                                        <p:attrNameLst>
                                          <p:attrName>style.visibility</p:attrName>
                                        </p:attrNameLst>
                                      </p:cBhvr>
                                      <p:to>
                                        <p:strVal val="visible"/>
                                      </p:to>
                                    </p:set>
                                    <p:animEffect transition="in" filter="fade">
                                      <p:cBhvr>
                                        <p:cTn id="117" dur="500"/>
                                        <p:tgtEl>
                                          <p:spTgt spid="60"/>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fade">
                                      <p:cBhvr>
                                        <p:cTn id="120" dur="500"/>
                                        <p:tgtEl>
                                          <p:spTgt spid="61"/>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62"/>
                                        </p:tgtEl>
                                        <p:attrNameLst>
                                          <p:attrName>style.visibility</p:attrName>
                                        </p:attrNameLst>
                                      </p:cBhvr>
                                      <p:to>
                                        <p:strVal val="visible"/>
                                      </p:to>
                                    </p:set>
                                    <p:animEffect transition="in" filter="fade">
                                      <p:cBhvr>
                                        <p:cTn id="123" dur="500"/>
                                        <p:tgtEl>
                                          <p:spTgt spid="62"/>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63"/>
                                        </p:tgtEl>
                                        <p:attrNameLst>
                                          <p:attrName>style.visibility</p:attrName>
                                        </p:attrNameLst>
                                      </p:cBhvr>
                                      <p:to>
                                        <p:strVal val="visible"/>
                                      </p:to>
                                    </p:set>
                                    <p:animEffect transition="in" filter="fade">
                                      <p:cBhvr>
                                        <p:cTn id="126" dur="500"/>
                                        <p:tgtEl>
                                          <p:spTgt spid="63"/>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64"/>
                                        </p:tgtEl>
                                        <p:attrNameLst>
                                          <p:attrName>style.visibility</p:attrName>
                                        </p:attrNameLst>
                                      </p:cBhvr>
                                      <p:to>
                                        <p:strVal val="visible"/>
                                      </p:to>
                                    </p:set>
                                    <p:animEffect transition="in" filter="fade">
                                      <p:cBhvr>
                                        <p:cTn id="129" dur="500"/>
                                        <p:tgtEl>
                                          <p:spTgt spid="64"/>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65"/>
                                        </p:tgtEl>
                                        <p:attrNameLst>
                                          <p:attrName>style.visibility</p:attrName>
                                        </p:attrNameLst>
                                      </p:cBhvr>
                                      <p:to>
                                        <p:strVal val="visible"/>
                                      </p:to>
                                    </p:set>
                                    <p:animEffect transition="in" filter="fade">
                                      <p:cBhvr>
                                        <p:cTn id="132" dur="500"/>
                                        <p:tgtEl>
                                          <p:spTgt spid="65"/>
                                        </p:tgtEl>
                                      </p:cBhvr>
                                    </p:animEffect>
                                  </p:childTnLst>
                                </p:cTn>
                              </p:par>
                            </p:childTnLst>
                          </p:cTn>
                        </p:par>
                        <p:par>
                          <p:cTn id="133" fill="hold">
                            <p:stCondLst>
                              <p:cond delay="6000"/>
                            </p:stCondLst>
                            <p:childTnLst>
                              <p:par>
                                <p:cTn id="134" presetID="1" presetClass="path" presetSubtype="0" repeatCount="3000" accel="50000" decel="50000" fill="remove" grpId="0" nodeType="afterEffect">
                                  <p:stCondLst>
                                    <p:cond delay="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5" dur="2000" fill="hold"/>
                                        <p:tgtEl>
                                          <p:spTgt spid="56"/>
                                        </p:tgtEl>
                                        <p:attrNameLst>
                                          <p:attrName>ppt_x</p:attrName>
                                          <p:attrName>ppt_y</p:attrName>
                                        </p:attrNameLst>
                                      </p:cBhvr>
                                      <p:rCtr x="17" y="18981"/>
                                    </p:animMotion>
                                  </p:childTnLst>
                                </p:cTn>
                              </p:par>
                              <p:par>
                                <p:cTn id="136" presetID="1" presetClass="path" presetSubtype="0" repeatCount="3000" accel="50000" decel="50000" fill="remove" grpId="0" nodeType="withEffect">
                                  <p:stCondLst>
                                    <p:cond delay="1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7" dur="2000" fill="hold"/>
                                        <p:tgtEl>
                                          <p:spTgt spid="57"/>
                                        </p:tgtEl>
                                        <p:attrNameLst>
                                          <p:attrName>ppt_x</p:attrName>
                                          <p:attrName>ppt_y</p:attrName>
                                        </p:attrNameLst>
                                      </p:cBhvr>
                                      <p:rCtr x="17" y="18981"/>
                                    </p:animMotion>
                                  </p:childTnLst>
                                </p:cTn>
                              </p:par>
                              <p:par>
                                <p:cTn id="138" presetID="1" presetClass="path" presetSubtype="0" repeatCount="3000" accel="50000" decel="50000" fill="remove" grpId="0" nodeType="withEffect">
                                  <p:stCondLst>
                                    <p:cond delay="2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9" dur="2000" fill="hold"/>
                                        <p:tgtEl>
                                          <p:spTgt spid="58"/>
                                        </p:tgtEl>
                                        <p:attrNameLst>
                                          <p:attrName>ppt_x</p:attrName>
                                          <p:attrName>ppt_y</p:attrName>
                                        </p:attrNameLst>
                                      </p:cBhvr>
                                      <p:rCtr x="17" y="18981"/>
                                    </p:animMotion>
                                  </p:childTnLst>
                                </p:cTn>
                              </p:par>
                              <p:par>
                                <p:cTn id="140" presetID="1" presetClass="path" presetSubtype="0" repeatCount="3000" accel="50000" decel="50000" fill="remove" grpId="0" nodeType="withEffect">
                                  <p:stCondLst>
                                    <p:cond delay="3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1" dur="2000" fill="hold"/>
                                        <p:tgtEl>
                                          <p:spTgt spid="59"/>
                                        </p:tgtEl>
                                        <p:attrNameLst>
                                          <p:attrName>ppt_x</p:attrName>
                                          <p:attrName>ppt_y</p:attrName>
                                        </p:attrNameLst>
                                      </p:cBhvr>
                                      <p:rCtr x="17" y="18981"/>
                                    </p:animMotion>
                                  </p:childTnLst>
                                </p:cTn>
                              </p:par>
                              <p:par>
                                <p:cTn id="142" presetID="1" presetClass="path" presetSubtype="0" repeatCount="3000" accel="50000" decel="50000" fill="remove" grpId="0" nodeType="withEffect">
                                  <p:stCondLst>
                                    <p:cond delay="4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3" dur="2000" fill="hold"/>
                                        <p:tgtEl>
                                          <p:spTgt spid="60"/>
                                        </p:tgtEl>
                                        <p:attrNameLst>
                                          <p:attrName>ppt_x</p:attrName>
                                          <p:attrName>ppt_y</p:attrName>
                                        </p:attrNameLst>
                                      </p:cBhvr>
                                      <p:rCtr x="17" y="18981"/>
                                    </p:animMotion>
                                  </p:childTnLst>
                                </p:cTn>
                              </p:par>
                              <p:par>
                                <p:cTn id="144" presetID="1" presetClass="path" presetSubtype="0" repeatCount="3000" accel="50000" decel="50000" fill="remove" grpId="0" nodeType="withEffect">
                                  <p:stCondLst>
                                    <p:cond delay="5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5" dur="2000" fill="hold"/>
                                        <p:tgtEl>
                                          <p:spTgt spid="61"/>
                                        </p:tgtEl>
                                        <p:attrNameLst>
                                          <p:attrName>ppt_x</p:attrName>
                                          <p:attrName>ppt_y</p:attrName>
                                        </p:attrNameLst>
                                      </p:cBhvr>
                                      <p:rCtr x="17" y="18981"/>
                                    </p:animMotion>
                                  </p:childTnLst>
                                </p:cTn>
                              </p:par>
                              <p:par>
                                <p:cTn id="146" presetID="1" presetClass="path" presetSubtype="0" repeatCount="3000" accel="50000" decel="50000" fill="remove" grpId="0" nodeType="withEffect">
                                  <p:stCondLst>
                                    <p:cond delay="6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7" dur="2000" fill="hold"/>
                                        <p:tgtEl>
                                          <p:spTgt spid="62"/>
                                        </p:tgtEl>
                                        <p:attrNameLst>
                                          <p:attrName>ppt_x</p:attrName>
                                          <p:attrName>ppt_y</p:attrName>
                                        </p:attrNameLst>
                                      </p:cBhvr>
                                      <p:rCtr x="17" y="18981"/>
                                    </p:animMotion>
                                  </p:childTnLst>
                                </p:cTn>
                              </p:par>
                              <p:par>
                                <p:cTn id="148" presetID="1" presetClass="path" presetSubtype="0" repeatCount="3000" accel="50000" decel="50000" fill="remove" grpId="0" nodeType="withEffect">
                                  <p:stCondLst>
                                    <p:cond delay="7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9" dur="2000" fill="hold"/>
                                        <p:tgtEl>
                                          <p:spTgt spid="63"/>
                                        </p:tgtEl>
                                        <p:attrNameLst>
                                          <p:attrName>ppt_x</p:attrName>
                                          <p:attrName>ppt_y</p:attrName>
                                        </p:attrNameLst>
                                      </p:cBhvr>
                                      <p:rCtr x="17" y="18981"/>
                                    </p:animMotion>
                                  </p:childTnLst>
                                </p:cTn>
                              </p:par>
                              <p:par>
                                <p:cTn id="150" presetID="1" presetClass="path" presetSubtype="0" repeatCount="3000" accel="50000" decel="50000" fill="remove" grpId="0" nodeType="withEffect">
                                  <p:stCondLst>
                                    <p:cond delay="8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51" dur="2000" fill="hold"/>
                                        <p:tgtEl>
                                          <p:spTgt spid="64"/>
                                        </p:tgtEl>
                                        <p:attrNameLst>
                                          <p:attrName>ppt_x</p:attrName>
                                          <p:attrName>ppt_y</p:attrName>
                                        </p:attrNameLst>
                                      </p:cBhvr>
                                      <p:rCtr x="17" y="18981"/>
                                    </p:animMotion>
                                  </p:childTnLst>
                                </p:cTn>
                              </p:par>
                              <p:par>
                                <p:cTn id="152" presetID="1" presetClass="path" presetSubtype="0" repeatCount="3000" accel="50000" decel="50000" fill="remove" grpId="0" nodeType="withEffect">
                                  <p:stCondLst>
                                    <p:cond delay="9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53" dur="2000" fill="hold"/>
                                        <p:tgtEl>
                                          <p:spTgt spid="65"/>
                                        </p:tgtEl>
                                        <p:attrNameLst>
                                          <p:attrName>ppt_x</p:attrName>
                                          <p:attrName>ppt_y</p:attrName>
                                        </p:attrNameLst>
                                      </p:cBhvr>
                                      <p:rCtr x="17" y="1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5" grpId="0"/>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p:bldP spid="67" grpId="0" animBg="1"/>
      <p:bldP spid="7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35332"/>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项目来源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PROJECT SOURCE</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30" name="矩形 4"/>
          <p:cNvSpPr>
            <a:spLocks noChangeArrowheads="1"/>
          </p:cNvSpPr>
          <p:nvPr/>
        </p:nvSpPr>
        <p:spPr bwMode="auto">
          <a:xfrm>
            <a:off x="3217267" y="2742600"/>
            <a:ext cx="12961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3200" b="1" dirty="0" smtClean="0">
                <a:solidFill>
                  <a:srgbClr val="2C3637"/>
                </a:solidFill>
                <a:latin typeface="Impact MT Std" pitchFamily="34" charset="0"/>
                <a:ea typeface="微软雅黑" pitchFamily="34" charset="-122"/>
                <a:sym typeface="微软雅黑" pitchFamily="34" charset="-122"/>
              </a:rPr>
              <a:t>TODAY</a:t>
            </a:r>
            <a:endParaRPr lang="zh-CN" altLang="en-US" sz="3200" b="1" dirty="0">
              <a:solidFill>
                <a:srgbClr val="2C3637"/>
              </a:solidFill>
              <a:latin typeface="Impact MT Std" pitchFamily="34" charset="0"/>
              <a:ea typeface="微软雅黑" pitchFamily="34" charset="-122"/>
              <a:sym typeface="微软雅黑" pitchFamily="34" charset="-122"/>
            </a:endParaRPr>
          </a:p>
        </p:txBody>
      </p:sp>
      <p:sp>
        <p:nvSpPr>
          <p:cNvPr id="31" name="矩形 4"/>
          <p:cNvSpPr>
            <a:spLocks noChangeArrowheads="1"/>
          </p:cNvSpPr>
          <p:nvPr/>
        </p:nvSpPr>
        <p:spPr bwMode="auto">
          <a:xfrm>
            <a:off x="1561083" y="3039343"/>
            <a:ext cx="29523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7200" b="1" dirty="0" smtClean="0">
                <a:solidFill>
                  <a:srgbClr val="2C3637"/>
                </a:solidFill>
                <a:latin typeface="Impact MT Std" pitchFamily="34" charset="0"/>
                <a:ea typeface="微软雅黑" pitchFamily="34" charset="-122"/>
                <a:sym typeface="微软雅黑" pitchFamily="34" charset="-122"/>
              </a:rPr>
              <a:t>2015.11</a:t>
            </a:r>
            <a:endParaRPr lang="zh-CN" altLang="en-US" sz="7200" b="1" dirty="0">
              <a:solidFill>
                <a:srgbClr val="2C3637"/>
              </a:solidFill>
              <a:latin typeface="Impact MT Std" pitchFamily="34" charset="0"/>
              <a:ea typeface="微软雅黑" pitchFamily="34" charset="-122"/>
              <a:sym typeface="微软雅黑" pitchFamily="34" charset="-122"/>
            </a:endParaRPr>
          </a:p>
        </p:txBody>
      </p:sp>
      <p:sp>
        <p:nvSpPr>
          <p:cNvPr id="32" name="矩形 4"/>
          <p:cNvSpPr>
            <a:spLocks noChangeArrowheads="1"/>
          </p:cNvSpPr>
          <p:nvPr/>
        </p:nvSpPr>
        <p:spPr bwMode="auto">
          <a:xfrm>
            <a:off x="1921123" y="4038744"/>
            <a:ext cx="2592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2400" b="1" dirty="0" smtClean="0">
                <a:solidFill>
                  <a:srgbClr val="C00000"/>
                </a:solidFill>
                <a:latin typeface="Impact MT Std" pitchFamily="34" charset="0"/>
                <a:ea typeface="微软雅黑" pitchFamily="34" charset="-122"/>
                <a:sym typeface="微软雅黑" pitchFamily="34" charset="-122"/>
              </a:rPr>
              <a:t>历史最好记录</a:t>
            </a:r>
            <a:endParaRPr lang="zh-CN" altLang="en-US" sz="2400" b="1" dirty="0">
              <a:solidFill>
                <a:srgbClr val="C00000"/>
              </a:solidFill>
              <a:latin typeface="Impact MT Std" pitchFamily="34" charset="0"/>
              <a:ea typeface="微软雅黑" pitchFamily="34" charset="-122"/>
              <a:sym typeface="微软雅黑" pitchFamily="34" charset="-122"/>
            </a:endParaRPr>
          </a:p>
        </p:txBody>
      </p:sp>
      <p:sp>
        <p:nvSpPr>
          <p:cNvPr id="33" name="椭圆 32"/>
          <p:cNvSpPr/>
          <p:nvPr/>
        </p:nvSpPr>
        <p:spPr>
          <a:xfrm>
            <a:off x="3588893" y="1959223"/>
            <a:ext cx="792088" cy="7920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箭头连接符 33"/>
          <p:cNvCxnSpPr/>
          <p:nvPr/>
        </p:nvCxnSpPr>
        <p:spPr>
          <a:xfrm flipV="1">
            <a:off x="3732909" y="2175247"/>
            <a:ext cx="0" cy="51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5" name="矩形 4"/>
          <p:cNvSpPr>
            <a:spLocks noChangeArrowheads="1"/>
          </p:cNvSpPr>
          <p:nvPr/>
        </p:nvSpPr>
        <p:spPr bwMode="auto">
          <a:xfrm>
            <a:off x="3660901" y="2094528"/>
            <a:ext cx="7200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2800" b="1" dirty="0" smtClean="0">
                <a:solidFill>
                  <a:schemeClr val="bg1"/>
                </a:solidFill>
                <a:latin typeface="Impact MT Std" pitchFamily="34" charset="0"/>
                <a:ea typeface="微软雅黑" pitchFamily="34" charset="-122"/>
                <a:sym typeface="微软雅黑" pitchFamily="34" charset="-122"/>
              </a:rPr>
              <a:t>5%</a:t>
            </a:r>
            <a:endParaRPr lang="zh-CN" altLang="en-US" sz="2800" b="1" dirty="0">
              <a:solidFill>
                <a:schemeClr val="bg1"/>
              </a:solidFill>
              <a:latin typeface="Impact MT Std" pitchFamily="34" charset="0"/>
              <a:ea typeface="微软雅黑" pitchFamily="34" charset="-122"/>
              <a:sym typeface="微软雅黑" pitchFamily="34" charset="-122"/>
            </a:endParaRPr>
          </a:p>
        </p:txBody>
      </p:sp>
      <p:sp>
        <p:nvSpPr>
          <p:cNvPr id="36" name="矩形 4"/>
          <p:cNvSpPr>
            <a:spLocks noChangeArrowheads="1"/>
          </p:cNvSpPr>
          <p:nvPr/>
        </p:nvSpPr>
        <p:spPr bwMode="auto">
          <a:xfrm>
            <a:off x="1417067" y="4407495"/>
            <a:ext cx="3096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2400" b="1" dirty="0" smtClean="0">
                <a:solidFill>
                  <a:srgbClr val="C00000"/>
                </a:solidFill>
                <a:latin typeface="Impact MT Std" pitchFamily="34" charset="0"/>
                <a:ea typeface="微软雅黑" pitchFamily="34" charset="-122"/>
                <a:sym typeface="微软雅黑" pitchFamily="34" charset="-122"/>
              </a:rPr>
              <a:t>相比较去年同期上涨</a:t>
            </a:r>
            <a:endParaRPr lang="zh-CN" altLang="en-US" sz="2400" b="1" dirty="0">
              <a:solidFill>
                <a:srgbClr val="C00000"/>
              </a:solidFill>
              <a:latin typeface="Impact MT Std" pitchFamily="34" charset="0"/>
              <a:ea typeface="微软雅黑" pitchFamily="34" charset="-122"/>
              <a:sym typeface="微软雅黑" pitchFamily="34" charset="-122"/>
            </a:endParaRPr>
          </a:p>
        </p:txBody>
      </p:sp>
      <p:cxnSp>
        <p:nvCxnSpPr>
          <p:cNvPr id="37" name="直接连接符 36"/>
          <p:cNvCxnSpPr/>
          <p:nvPr/>
        </p:nvCxnSpPr>
        <p:spPr>
          <a:xfrm>
            <a:off x="4801443" y="1340768"/>
            <a:ext cx="0" cy="4536504"/>
          </a:xfrm>
          <a:prstGeom prst="line">
            <a:avLst/>
          </a:prstGeom>
          <a:ln>
            <a:solidFill>
              <a:srgbClr val="2C3637"/>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8" name="Freeform 6"/>
          <p:cNvSpPr>
            <a:spLocks/>
          </p:cNvSpPr>
          <p:nvPr/>
        </p:nvSpPr>
        <p:spPr bwMode="auto">
          <a:xfrm>
            <a:off x="5338002" y="1412776"/>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39" name="Freeform 7"/>
          <p:cNvSpPr>
            <a:spLocks/>
          </p:cNvSpPr>
          <p:nvPr/>
        </p:nvSpPr>
        <p:spPr bwMode="auto">
          <a:xfrm>
            <a:off x="5338002" y="2536450"/>
            <a:ext cx="265129" cy="497364"/>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rgbClr val="C00000"/>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40" name="Freeform 8"/>
          <p:cNvSpPr>
            <a:spLocks/>
          </p:cNvSpPr>
          <p:nvPr/>
        </p:nvSpPr>
        <p:spPr bwMode="auto">
          <a:xfrm>
            <a:off x="5676303" y="1412776"/>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41" name="Freeform 9"/>
          <p:cNvSpPr>
            <a:spLocks/>
          </p:cNvSpPr>
          <p:nvPr/>
        </p:nvSpPr>
        <p:spPr bwMode="auto">
          <a:xfrm>
            <a:off x="6014604" y="1412776"/>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44" name="Freeform 10"/>
          <p:cNvSpPr>
            <a:spLocks/>
          </p:cNvSpPr>
          <p:nvPr/>
        </p:nvSpPr>
        <p:spPr bwMode="auto">
          <a:xfrm>
            <a:off x="6354328" y="1412776"/>
            <a:ext cx="266553" cy="1621037"/>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45" name="Freeform 11"/>
          <p:cNvSpPr>
            <a:spLocks/>
          </p:cNvSpPr>
          <p:nvPr/>
        </p:nvSpPr>
        <p:spPr bwMode="auto">
          <a:xfrm>
            <a:off x="5676303" y="2197790"/>
            <a:ext cx="265129" cy="836024"/>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rgbClr val="E62A2A"/>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46" name="Freeform 12"/>
          <p:cNvSpPr>
            <a:spLocks/>
          </p:cNvSpPr>
          <p:nvPr/>
        </p:nvSpPr>
        <p:spPr bwMode="auto">
          <a:xfrm>
            <a:off x="6014604" y="1847791"/>
            <a:ext cx="266553" cy="1186021"/>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rgbClr val="C00000"/>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47" name="Freeform 13"/>
          <p:cNvSpPr>
            <a:spLocks/>
          </p:cNvSpPr>
          <p:nvPr/>
        </p:nvSpPr>
        <p:spPr bwMode="auto">
          <a:xfrm>
            <a:off x="6354328" y="1618240"/>
            <a:ext cx="266553" cy="1415574"/>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rgbClr val="E62A2A"/>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48" name="Freeform 14"/>
          <p:cNvSpPr>
            <a:spLocks/>
          </p:cNvSpPr>
          <p:nvPr/>
        </p:nvSpPr>
        <p:spPr bwMode="auto">
          <a:xfrm>
            <a:off x="7400547" y="1412776"/>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49" name="Freeform 15"/>
          <p:cNvSpPr>
            <a:spLocks/>
          </p:cNvSpPr>
          <p:nvPr/>
        </p:nvSpPr>
        <p:spPr bwMode="auto">
          <a:xfrm>
            <a:off x="7738690" y="1412776"/>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50" name="Freeform 16"/>
          <p:cNvSpPr>
            <a:spLocks/>
          </p:cNvSpPr>
          <p:nvPr/>
        </p:nvSpPr>
        <p:spPr bwMode="auto">
          <a:xfrm>
            <a:off x="8078257" y="1412776"/>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51" name="Freeform 17"/>
          <p:cNvSpPr>
            <a:spLocks/>
          </p:cNvSpPr>
          <p:nvPr/>
        </p:nvSpPr>
        <p:spPr bwMode="auto">
          <a:xfrm>
            <a:off x="8417823" y="1412776"/>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52" name="Freeform 18"/>
          <p:cNvSpPr>
            <a:spLocks/>
          </p:cNvSpPr>
          <p:nvPr/>
        </p:nvSpPr>
        <p:spPr bwMode="auto">
          <a:xfrm>
            <a:off x="7400547" y="2792925"/>
            <a:ext cx="265129" cy="240888"/>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rgbClr val="C00000"/>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53" name="Freeform 19"/>
          <p:cNvSpPr>
            <a:spLocks/>
          </p:cNvSpPr>
          <p:nvPr/>
        </p:nvSpPr>
        <p:spPr bwMode="auto">
          <a:xfrm>
            <a:off x="7738690" y="2204873"/>
            <a:ext cx="266553" cy="828940"/>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rgbClr val="E62A2A"/>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54" name="Freeform 20"/>
          <p:cNvSpPr>
            <a:spLocks/>
          </p:cNvSpPr>
          <p:nvPr/>
        </p:nvSpPr>
        <p:spPr bwMode="auto">
          <a:xfrm>
            <a:off x="8078257" y="1618240"/>
            <a:ext cx="266553" cy="1415574"/>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rgbClr val="C00000"/>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55" name="Freeform 21"/>
          <p:cNvSpPr>
            <a:spLocks/>
          </p:cNvSpPr>
          <p:nvPr/>
        </p:nvSpPr>
        <p:spPr bwMode="auto">
          <a:xfrm>
            <a:off x="8417823" y="2411755"/>
            <a:ext cx="266553" cy="622059"/>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rgbClr val="E62A2A"/>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56" name="Freeform 22"/>
          <p:cNvSpPr>
            <a:spLocks/>
          </p:cNvSpPr>
          <p:nvPr/>
        </p:nvSpPr>
        <p:spPr bwMode="auto">
          <a:xfrm>
            <a:off x="9463092" y="1412776"/>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57" name="Freeform 23"/>
          <p:cNvSpPr>
            <a:spLocks/>
          </p:cNvSpPr>
          <p:nvPr/>
        </p:nvSpPr>
        <p:spPr bwMode="auto">
          <a:xfrm>
            <a:off x="9803450" y="1412776"/>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58" name="Freeform 24"/>
          <p:cNvSpPr>
            <a:spLocks/>
          </p:cNvSpPr>
          <p:nvPr/>
        </p:nvSpPr>
        <p:spPr bwMode="auto">
          <a:xfrm>
            <a:off x="10142384" y="1412776"/>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59" name="Freeform 25"/>
          <p:cNvSpPr>
            <a:spLocks/>
          </p:cNvSpPr>
          <p:nvPr/>
        </p:nvSpPr>
        <p:spPr bwMode="auto">
          <a:xfrm>
            <a:off x="10481318" y="1412776"/>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0" name="Freeform 26"/>
          <p:cNvSpPr>
            <a:spLocks/>
          </p:cNvSpPr>
          <p:nvPr/>
        </p:nvSpPr>
        <p:spPr bwMode="auto">
          <a:xfrm>
            <a:off x="10481318" y="1611153"/>
            <a:ext cx="266553" cy="1422659"/>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rgbClr val="E62A2A"/>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1" name="Freeform 27"/>
          <p:cNvSpPr>
            <a:spLocks/>
          </p:cNvSpPr>
          <p:nvPr/>
        </p:nvSpPr>
        <p:spPr bwMode="auto">
          <a:xfrm>
            <a:off x="10142384" y="1874716"/>
            <a:ext cx="265129" cy="1159099"/>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rgbClr val="C00000"/>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2" name="Freeform 28"/>
          <p:cNvSpPr>
            <a:spLocks/>
          </p:cNvSpPr>
          <p:nvPr/>
        </p:nvSpPr>
        <p:spPr bwMode="auto">
          <a:xfrm>
            <a:off x="9803450" y="2204873"/>
            <a:ext cx="265129" cy="828940"/>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rgbClr val="E62A2A"/>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3" name="Freeform 29"/>
          <p:cNvSpPr>
            <a:spLocks/>
          </p:cNvSpPr>
          <p:nvPr/>
        </p:nvSpPr>
        <p:spPr bwMode="auto">
          <a:xfrm>
            <a:off x="9463092" y="2547786"/>
            <a:ext cx="266553" cy="486028"/>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rgbClr val="C00000"/>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4" name="Oval 38"/>
          <p:cNvSpPr>
            <a:spLocks noChangeArrowheads="1"/>
          </p:cNvSpPr>
          <p:nvPr/>
        </p:nvSpPr>
        <p:spPr bwMode="auto">
          <a:xfrm>
            <a:off x="5634489" y="3304037"/>
            <a:ext cx="672799" cy="671079"/>
          </a:xfrm>
          <a:prstGeom prst="ellipse">
            <a:avLst/>
          </a:prstGeom>
          <a:solidFill>
            <a:schemeClr val="bg1"/>
          </a:solidFill>
          <a:ln w="12700" cap="flat">
            <a:solidFill>
              <a:srgbClr val="414455"/>
            </a:solidFill>
            <a:prstDash val="solid"/>
            <a:miter lim="800000"/>
            <a:headEnd/>
            <a:tailEnd/>
          </a:ln>
          <a:extLst/>
        </p:spPr>
        <p:txBody>
          <a:bodyPr vert="horz" wrap="square" lIns="81887" tIns="40943" rIns="81887" bIns="40943" numCol="1" anchor="t" anchorCtr="0" compatLnSpc="1">
            <a:prstTxWarp prst="textNoShape">
              <a:avLst/>
            </a:prstTxWarp>
          </a:bodyPr>
          <a:lstStyle/>
          <a:p>
            <a:endParaRPr lang="zh-CN" altLang="en-US"/>
          </a:p>
        </p:txBody>
      </p:sp>
      <p:sp>
        <p:nvSpPr>
          <p:cNvPr id="65" name="Freeform 39"/>
          <p:cNvSpPr>
            <a:spLocks noEditPoints="1"/>
          </p:cNvSpPr>
          <p:nvPr/>
        </p:nvSpPr>
        <p:spPr bwMode="auto">
          <a:xfrm>
            <a:off x="5807300" y="3459944"/>
            <a:ext cx="356856" cy="359265"/>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rgbClr val="C00000"/>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6" name="Oval 40"/>
          <p:cNvSpPr>
            <a:spLocks noChangeArrowheads="1"/>
          </p:cNvSpPr>
          <p:nvPr/>
        </p:nvSpPr>
        <p:spPr bwMode="auto">
          <a:xfrm>
            <a:off x="7694551" y="3304037"/>
            <a:ext cx="675073" cy="671079"/>
          </a:xfrm>
          <a:prstGeom prst="ellipse">
            <a:avLst/>
          </a:prstGeom>
          <a:solidFill>
            <a:schemeClr val="bg1"/>
          </a:solidFill>
          <a:ln w="12700" cap="flat">
            <a:solidFill>
              <a:srgbClr val="414455"/>
            </a:solidFill>
            <a:prstDash val="solid"/>
            <a:miter lim="800000"/>
            <a:headEnd/>
            <a:tailEnd/>
          </a:ln>
          <a:extLst/>
        </p:spPr>
        <p:txBody>
          <a:bodyPr vert="horz" wrap="square" lIns="81887" tIns="40943" rIns="81887" bIns="40943" numCol="1" anchor="t" anchorCtr="0" compatLnSpc="1">
            <a:prstTxWarp prst="textNoShape">
              <a:avLst/>
            </a:prstTxWarp>
          </a:bodyPr>
          <a:lstStyle/>
          <a:p>
            <a:endParaRPr lang="zh-CN" altLang="en-US"/>
          </a:p>
        </p:txBody>
      </p:sp>
      <p:sp>
        <p:nvSpPr>
          <p:cNvPr id="67" name="Oval 41"/>
          <p:cNvSpPr>
            <a:spLocks noChangeArrowheads="1"/>
          </p:cNvSpPr>
          <p:nvPr/>
        </p:nvSpPr>
        <p:spPr bwMode="auto">
          <a:xfrm>
            <a:off x="9761617" y="3304037"/>
            <a:ext cx="672799" cy="671079"/>
          </a:xfrm>
          <a:prstGeom prst="ellipse">
            <a:avLst/>
          </a:prstGeom>
          <a:solidFill>
            <a:schemeClr val="bg1"/>
          </a:solidFill>
          <a:ln w="12700" cap="flat">
            <a:solidFill>
              <a:srgbClr val="414455"/>
            </a:solidFill>
            <a:prstDash val="solid"/>
            <a:miter lim="800000"/>
            <a:headEnd/>
            <a:tailEnd/>
          </a:ln>
          <a:extLst/>
        </p:spPr>
        <p:txBody>
          <a:bodyPr vert="horz" wrap="square" lIns="81887" tIns="40943" rIns="81887" bIns="40943" numCol="1" anchor="t" anchorCtr="0" compatLnSpc="1">
            <a:prstTxWarp prst="textNoShape">
              <a:avLst/>
            </a:prstTxWarp>
          </a:bodyPr>
          <a:lstStyle/>
          <a:p>
            <a:endParaRPr lang="zh-CN" altLang="en-US"/>
          </a:p>
        </p:txBody>
      </p:sp>
      <p:sp>
        <p:nvSpPr>
          <p:cNvPr id="68" name="Freeform 43"/>
          <p:cNvSpPr>
            <a:spLocks noEditPoints="1"/>
          </p:cNvSpPr>
          <p:nvPr/>
        </p:nvSpPr>
        <p:spPr bwMode="auto">
          <a:xfrm>
            <a:off x="9958229" y="3527729"/>
            <a:ext cx="279575" cy="223697"/>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rgbClr val="C00000"/>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69" name="Freeform 44"/>
          <p:cNvSpPr>
            <a:spLocks noEditPoints="1"/>
          </p:cNvSpPr>
          <p:nvPr/>
        </p:nvSpPr>
        <p:spPr bwMode="auto">
          <a:xfrm>
            <a:off x="7838171" y="3473080"/>
            <a:ext cx="386406" cy="334410"/>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rgbClr val="E62A2A"/>
          </a:solidFill>
          <a:ln>
            <a:noFill/>
          </a:ln>
          <a:extLst/>
        </p:spPr>
        <p:txBody>
          <a:bodyPr vert="horz" wrap="square" lIns="81887" tIns="40943" rIns="81887" bIns="40943" numCol="1" anchor="t" anchorCtr="0" compatLnSpc="1">
            <a:prstTxWarp prst="textNoShape">
              <a:avLst/>
            </a:prstTxWarp>
          </a:bodyPr>
          <a:lstStyle/>
          <a:p>
            <a:endParaRPr lang="zh-CN" altLang="en-US"/>
          </a:p>
        </p:txBody>
      </p:sp>
      <p:sp>
        <p:nvSpPr>
          <p:cNvPr id="70" name="TextBox 69"/>
          <p:cNvSpPr txBox="1"/>
          <p:nvPr/>
        </p:nvSpPr>
        <p:spPr>
          <a:xfrm>
            <a:off x="5077889" y="4412513"/>
            <a:ext cx="1883794" cy="136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nSpc>
                <a:spcPct val="130000"/>
              </a:lnSpc>
              <a:spcBef>
                <a:spcPct val="0"/>
              </a:spcBef>
              <a:buFont typeface="Arial" charset="0"/>
              <a:buNone/>
              <a:defRPr sz="1400">
                <a:solidFill>
                  <a:schemeClr val="tx1">
                    <a:lumMod val="75000"/>
                    <a:lumOff val="25000"/>
                  </a:schemeClr>
                </a:solidFill>
                <a:latin typeface="微软雅黑" pitchFamily="34" charset="-122"/>
                <a:ea typeface="微软雅黑" pitchFamily="34" charset="-122"/>
              </a:defRPr>
            </a:lvl1pPr>
            <a:lvl2pPr marL="742950" indent="-285750">
              <a:spcBef>
                <a:spcPct val="20000"/>
              </a:spcBef>
              <a:buFont typeface="Arial" charset="0"/>
              <a:buChar char="–"/>
              <a:defRPr sz="2800">
                <a:latin typeface="微软雅黑" pitchFamily="34" charset="-122"/>
                <a:ea typeface="微软雅黑" pitchFamily="34" charset="-122"/>
              </a:defRPr>
            </a:lvl2pPr>
            <a:lvl3pPr marL="1143000" indent="-228600">
              <a:spcBef>
                <a:spcPct val="20000"/>
              </a:spcBef>
              <a:buFont typeface="Arial" charset="0"/>
              <a:buChar char="•"/>
              <a:defRPr sz="2400">
                <a:latin typeface="微软雅黑" pitchFamily="34" charset="-122"/>
                <a:ea typeface="微软雅黑" pitchFamily="34" charset="-122"/>
              </a:defRPr>
            </a:lvl3pPr>
            <a:lvl4pPr marL="1600200" indent="-228600">
              <a:spcBef>
                <a:spcPct val="20000"/>
              </a:spcBef>
              <a:buFont typeface="Arial" charset="0"/>
              <a:buChar char="–"/>
              <a:defRPr sz="2000">
                <a:latin typeface="微软雅黑" pitchFamily="34" charset="-122"/>
                <a:ea typeface="微软雅黑" pitchFamily="34" charset="-122"/>
              </a:defRPr>
            </a:lvl4pPr>
            <a:lvl5pPr marL="2057400" indent="-228600">
              <a:spcBef>
                <a:spcPct val="20000"/>
              </a:spcBef>
              <a:buFont typeface="Arial" charset="0"/>
              <a:buChar char="»"/>
              <a:defRPr sz="2000">
                <a:latin typeface="微软雅黑" pitchFamily="34" charset="-122"/>
                <a:ea typeface="微软雅黑" pitchFamily="34" charset="-122"/>
              </a:defRPr>
            </a:lvl5pPr>
            <a:lvl6pPr marL="25146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6pPr>
            <a:lvl7pPr marL="29718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7pPr>
            <a:lvl8pPr marL="34290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8pPr>
            <a:lvl9pPr marL="38862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9pPr>
          </a:lstStyle>
          <a:p>
            <a:pPr>
              <a:lnSpc>
                <a:spcPct val="120000"/>
              </a:lnSpc>
            </a:pPr>
            <a:r>
              <a:rPr lang="zh-CN" altLang="en-US" dirty="0"/>
              <a:t>您的内容打在这里，或者通过复制您的文本后。您的内容打在这里，或者通过复制您的文本后。</a:t>
            </a:r>
          </a:p>
        </p:txBody>
      </p:sp>
      <p:sp>
        <p:nvSpPr>
          <p:cNvPr id="71" name="TextBox 70"/>
          <p:cNvSpPr txBox="1"/>
          <p:nvPr/>
        </p:nvSpPr>
        <p:spPr>
          <a:xfrm>
            <a:off x="5503520" y="4070574"/>
            <a:ext cx="954107" cy="400110"/>
          </a:xfrm>
          <a:prstGeom prst="rect">
            <a:avLst/>
          </a:prstGeom>
          <a:noFill/>
        </p:spPr>
        <p:txBody>
          <a:bodyPr wrap="none" rtlCol="0">
            <a:spAutoFit/>
          </a:bodyPr>
          <a:lstStyle>
            <a:defPPr>
              <a:defRPr lang="zh-CN"/>
            </a:defPPr>
            <a:lvl1pPr>
              <a:defRPr sz="2000" b="1">
                <a:solidFill>
                  <a:schemeClr val="tx1">
                    <a:lumMod val="75000"/>
                    <a:lumOff val="25000"/>
                  </a:schemeClr>
                </a:solidFill>
                <a:latin typeface="微软雅黑" pitchFamily="34" charset="-122"/>
                <a:ea typeface="微软雅黑" pitchFamily="34" charset="-122"/>
              </a:defRPr>
            </a:lvl1pPr>
          </a:lstStyle>
          <a:p>
            <a:r>
              <a:rPr lang="zh-CN" altLang="en-US" dirty="0" smtClean="0"/>
              <a:t>业务一</a:t>
            </a:r>
            <a:endParaRPr lang="zh-CN" altLang="en-US" dirty="0"/>
          </a:p>
        </p:txBody>
      </p:sp>
      <p:sp>
        <p:nvSpPr>
          <p:cNvPr id="72" name="TextBox 71"/>
          <p:cNvSpPr txBox="1"/>
          <p:nvPr/>
        </p:nvSpPr>
        <p:spPr>
          <a:xfrm>
            <a:off x="7166121" y="4412513"/>
            <a:ext cx="1883794" cy="137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nSpc>
                <a:spcPct val="120000"/>
              </a:lnSpc>
              <a:spcBef>
                <a:spcPct val="0"/>
              </a:spcBef>
              <a:buFont typeface="Arial" charset="0"/>
              <a:buNone/>
              <a:defRPr sz="1400">
                <a:solidFill>
                  <a:schemeClr val="tx1">
                    <a:lumMod val="75000"/>
                    <a:lumOff val="25000"/>
                  </a:schemeClr>
                </a:solidFill>
                <a:latin typeface="微软雅黑" pitchFamily="34" charset="-122"/>
                <a:ea typeface="微软雅黑" pitchFamily="34" charset="-122"/>
              </a:defRPr>
            </a:lvl1pPr>
            <a:lvl2pPr marL="742950" indent="-285750">
              <a:spcBef>
                <a:spcPct val="20000"/>
              </a:spcBef>
              <a:buFont typeface="Arial" charset="0"/>
              <a:buChar char="–"/>
              <a:defRPr sz="2800">
                <a:latin typeface="微软雅黑" pitchFamily="34" charset="-122"/>
                <a:ea typeface="微软雅黑" pitchFamily="34" charset="-122"/>
              </a:defRPr>
            </a:lvl2pPr>
            <a:lvl3pPr marL="1143000" indent="-228600">
              <a:spcBef>
                <a:spcPct val="20000"/>
              </a:spcBef>
              <a:buFont typeface="Arial" charset="0"/>
              <a:buChar char="•"/>
              <a:defRPr sz="2400">
                <a:latin typeface="微软雅黑" pitchFamily="34" charset="-122"/>
                <a:ea typeface="微软雅黑" pitchFamily="34" charset="-122"/>
              </a:defRPr>
            </a:lvl3pPr>
            <a:lvl4pPr marL="1600200" indent="-228600">
              <a:spcBef>
                <a:spcPct val="20000"/>
              </a:spcBef>
              <a:buFont typeface="Arial" charset="0"/>
              <a:buChar char="–"/>
              <a:defRPr sz="2000">
                <a:latin typeface="微软雅黑" pitchFamily="34" charset="-122"/>
                <a:ea typeface="微软雅黑" pitchFamily="34" charset="-122"/>
              </a:defRPr>
            </a:lvl4pPr>
            <a:lvl5pPr marL="2057400" indent="-228600">
              <a:spcBef>
                <a:spcPct val="20000"/>
              </a:spcBef>
              <a:buFont typeface="Arial" charset="0"/>
              <a:buChar char="»"/>
              <a:defRPr sz="2000">
                <a:latin typeface="微软雅黑" pitchFamily="34" charset="-122"/>
                <a:ea typeface="微软雅黑" pitchFamily="34" charset="-122"/>
              </a:defRPr>
            </a:lvl5pPr>
            <a:lvl6pPr marL="25146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6pPr>
            <a:lvl7pPr marL="29718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7pPr>
            <a:lvl8pPr marL="34290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8pPr>
            <a:lvl9pPr marL="38862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9pPr>
          </a:lstStyle>
          <a:p>
            <a:r>
              <a:rPr lang="zh-CN" altLang="en-US" dirty="0"/>
              <a:t>您的内容打在这里，或者通过复制您的文本后。您的内容打在这里，或者通过复制您的文本后。</a:t>
            </a:r>
          </a:p>
        </p:txBody>
      </p:sp>
      <p:sp>
        <p:nvSpPr>
          <p:cNvPr id="73" name="TextBox 72"/>
          <p:cNvSpPr txBox="1"/>
          <p:nvPr/>
        </p:nvSpPr>
        <p:spPr>
          <a:xfrm>
            <a:off x="7591752" y="4104441"/>
            <a:ext cx="954107" cy="400110"/>
          </a:xfrm>
          <a:prstGeom prst="rect">
            <a:avLst/>
          </a:prstGeom>
          <a:noFill/>
        </p:spPr>
        <p:txBody>
          <a:bodyPr wrap="none" rtlCol="0">
            <a:spAutoFit/>
          </a:bodyPr>
          <a:lstStyle>
            <a:defPPr>
              <a:defRPr lang="zh-CN"/>
            </a:defPPr>
            <a:lvl1pPr>
              <a:defRPr sz="2000" b="1">
                <a:solidFill>
                  <a:schemeClr val="tx1">
                    <a:lumMod val="75000"/>
                    <a:lumOff val="25000"/>
                  </a:schemeClr>
                </a:solidFill>
                <a:latin typeface="微软雅黑" pitchFamily="34" charset="-122"/>
                <a:ea typeface="微软雅黑" pitchFamily="34" charset="-122"/>
              </a:defRPr>
            </a:lvl1pPr>
          </a:lstStyle>
          <a:p>
            <a:r>
              <a:rPr lang="zh-CN" altLang="en-US" dirty="0" smtClean="0"/>
              <a:t>业务二</a:t>
            </a:r>
            <a:endParaRPr lang="zh-CN" altLang="en-US" dirty="0"/>
          </a:p>
        </p:txBody>
      </p:sp>
      <p:sp>
        <p:nvSpPr>
          <p:cNvPr id="74" name="TextBox 73"/>
          <p:cNvSpPr txBox="1"/>
          <p:nvPr/>
        </p:nvSpPr>
        <p:spPr>
          <a:xfrm>
            <a:off x="9254353" y="4412513"/>
            <a:ext cx="1883794" cy="137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nSpc>
                <a:spcPct val="120000"/>
              </a:lnSpc>
              <a:spcBef>
                <a:spcPct val="0"/>
              </a:spcBef>
              <a:buFont typeface="Arial" charset="0"/>
              <a:buNone/>
              <a:defRPr sz="1400">
                <a:solidFill>
                  <a:schemeClr val="tx1">
                    <a:lumMod val="75000"/>
                    <a:lumOff val="25000"/>
                  </a:schemeClr>
                </a:solidFill>
                <a:latin typeface="微软雅黑" pitchFamily="34" charset="-122"/>
                <a:ea typeface="微软雅黑" pitchFamily="34" charset="-122"/>
              </a:defRPr>
            </a:lvl1pPr>
            <a:lvl2pPr marL="742950" indent="-285750">
              <a:spcBef>
                <a:spcPct val="20000"/>
              </a:spcBef>
              <a:buFont typeface="Arial" charset="0"/>
              <a:buChar char="–"/>
              <a:defRPr sz="2800">
                <a:latin typeface="微软雅黑" pitchFamily="34" charset="-122"/>
                <a:ea typeface="微软雅黑" pitchFamily="34" charset="-122"/>
              </a:defRPr>
            </a:lvl2pPr>
            <a:lvl3pPr marL="1143000" indent="-228600">
              <a:spcBef>
                <a:spcPct val="20000"/>
              </a:spcBef>
              <a:buFont typeface="Arial" charset="0"/>
              <a:buChar char="•"/>
              <a:defRPr sz="2400">
                <a:latin typeface="微软雅黑" pitchFamily="34" charset="-122"/>
                <a:ea typeface="微软雅黑" pitchFamily="34" charset="-122"/>
              </a:defRPr>
            </a:lvl3pPr>
            <a:lvl4pPr marL="1600200" indent="-228600">
              <a:spcBef>
                <a:spcPct val="20000"/>
              </a:spcBef>
              <a:buFont typeface="Arial" charset="0"/>
              <a:buChar char="–"/>
              <a:defRPr sz="2000">
                <a:latin typeface="微软雅黑" pitchFamily="34" charset="-122"/>
                <a:ea typeface="微软雅黑" pitchFamily="34" charset="-122"/>
              </a:defRPr>
            </a:lvl4pPr>
            <a:lvl5pPr marL="2057400" indent="-228600">
              <a:spcBef>
                <a:spcPct val="20000"/>
              </a:spcBef>
              <a:buFont typeface="Arial" charset="0"/>
              <a:buChar char="»"/>
              <a:defRPr sz="2000">
                <a:latin typeface="微软雅黑" pitchFamily="34" charset="-122"/>
                <a:ea typeface="微软雅黑" pitchFamily="34" charset="-122"/>
              </a:defRPr>
            </a:lvl5pPr>
            <a:lvl6pPr marL="25146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6pPr>
            <a:lvl7pPr marL="29718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7pPr>
            <a:lvl8pPr marL="34290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8pPr>
            <a:lvl9pPr marL="38862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9pPr>
          </a:lstStyle>
          <a:p>
            <a:r>
              <a:rPr lang="zh-CN" altLang="en-US" dirty="0"/>
              <a:t>您的内容打在这里，或者通过复制您的文本后。您的内容打在这里，或者通过复制您的文本后。</a:t>
            </a:r>
          </a:p>
        </p:txBody>
      </p:sp>
      <p:sp>
        <p:nvSpPr>
          <p:cNvPr id="75" name="TextBox 74"/>
          <p:cNvSpPr txBox="1"/>
          <p:nvPr/>
        </p:nvSpPr>
        <p:spPr>
          <a:xfrm>
            <a:off x="9607976" y="4104441"/>
            <a:ext cx="954107" cy="400110"/>
          </a:xfrm>
          <a:prstGeom prst="rect">
            <a:avLst/>
          </a:prstGeom>
          <a:noFill/>
        </p:spPr>
        <p:txBody>
          <a:bodyPr wrap="none" rtlCol="0">
            <a:spAutoFit/>
          </a:bodyPr>
          <a:lstStyle>
            <a:defPPr>
              <a:defRPr lang="zh-CN"/>
            </a:defPPr>
            <a:lvl1pPr>
              <a:defRPr sz="2000" b="1">
                <a:solidFill>
                  <a:schemeClr val="tx1">
                    <a:lumMod val="75000"/>
                    <a:lumOff val="25000"/>
                  </a:schemeClr>
                </a:solidFill>
                <a:latin typeface="微软雅黑" pitchFamily="34" charset="-122"/>
                <a:ea typeface="微软雅黑" pitchFamily="34" charset="-122"/>
              </a:defRPr>
            </a:lvl1pPr>
          </a:lstStyle>
          <a:p>
            <a:r>
              <a:rPr lang="zh-CN" altLang="en-US" dirty="0" smtClean="0"/>
              <a:t>业务三</a:t>
            </a:r>
            <a:endParaRPr lang="zh-CN" altLang="en-US" dirty="0"/>
          </a:p>
        </p:txBody>
      </p:sp>
      <p:sp>
        <p:nvSpPr>
          <p:cNvPr id="90" name="圆角矩形 89"/>
          <p:cNvSpPr/>
          <p:nvPr/>
        </p:nvSpPr>
        <p:spPr>
          <a:xfrm>
            <a:off x="-239117" y="1588145"/>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圆角矩形 90"/>
          <p:cNvSpPr/>
          <p:nvPr/>
        </p:nvSpPr>
        <p:spPr>
          <a:xfrm>
            <a:off x="-383132" y="127929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标题 4"/>
          <p:cNvSpPr txBox="1">
            <a:spLocks/>
          </p:cNvSpPr>
          <p:nvPr/>
        </p:nvSpPr>
        <p:spPr>
          <a:xfrm>
            <a:off x="48915" y="1609375"/>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93" name="标题 4"/>
          <p:cNvSpPr txBox="1">
            <a:spLocks/>
          </p:cNvSpPr>
          <p:nvPr/>
        </p:nvSpPr>
        <p:spPr>
          <a:xfrm>
            <a:off x="48916" y="127929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4" name="圆角矩形 93"/>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6" name="圆角矩形 95"/>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8" name="圆角矩形 97"/>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0" name="圆角矩形 99"/>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12</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925361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up)">
                                      <p:cBhvr>
                                        <p:cTn id="20" dur="500"/>
                                        <p:tgtEl>
                                          <p:spTgt spid="37"/>
                                        </p:tgtEl>
                                      </p:cBhvr>
                                    </p:animEffect>
                                  </p:childTnLst>
                                </p:cTn>
                              </p:par>
                              <p:par>
                                <p:cTn id="21" presetID="2" presetClass="entr" presetSubtype="8"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0-#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par>
                          <p:cTn id="37" fill="hold">
                            <p:stCondLst>
                              <p:cond delay="1000"/>
                            </p:stCondLst>
                            <p:childTnLst>
                              <p:par>
                                <p:cTn id="38" presetID="45" presetClass="entr" presetSubtype="0" fill="hold" grpId="0" nodeType="after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anim calcmode="lin" valueType="num">
                                      <p:cBhvr>
                                        <p:cTn id="41" dur="500" fill="hold"/>
                                        <p:tgtEl>
                                          <p:spTgt spid="64"/>
                                        </p:tgtEl>
                                        <p:attrNameLst>
                                          <p:attrName>ppt_w</p:attrName>
                                        </p:attrNameLst>
                                      </p:cBhvr>
                                      <p:tavLst>
                                        <p:tav tm="0" fmla="#ppt_w*sin(2.5*pi*$)">
                                          <p:val>
                                            <p:fltVal val="0"/>
                                          </p:val>
                                        </p:tav>
                                        <p:tav tm="100000">
                                          <p:val>
                                            <p:fltVal val="1"/>
                                          </p:val>
                                        </p:tav>
                                      </p:tavLst>
                                    </p:anim>
                                    <p:anim calcmode="lin" valueType="num">
                                      <p:cBhvr>
                                        <p:cTn id="42" dur="500" fill="hold"/>
                                        <p:tgtEl>
                                          <p:spTgt spid="64"/>
                                        </p:tgtEl>
                                        <p:attrNameLst>
                                          <p:attrName>ppt_h</p:attrName>
                                        </p:attrNameLst>
                                      </p:cBhvr>
                                      <p:tavLst>
                                        <p:tav tm="0">
                                          <p:val>
                                            <p:strVal val="#ppt_h"/>
                                          </p:val>
                                        </p:tav>
                                        <p:tav tm="100000">
                                          <p:val>
                                            <p:strVal val="#ppt_h"/>
                                          </p:val>
                                        </p:tav>
                                      </p:tavLst>
                                    </p:anim>
                                  </p:childTnLst>
                                </p:cTn>
                              </p:par>
                              <p:par>
                                <p:cTn id="43" presetID="45"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anim calcmode="lin" valueType="num">
                                      <p:cBhvr>
                                        <p:cTn id="46" dur="500" fill="hold"/>
                                        <p:tgtEl>
                                          <p:spTgt spid="65"/>
                                        </p:tgtEl>
                                        <p:attrNameLst>
                                          <p:attrName>ppt_w</p:attrName>
                                        </p:attrNameLst>
                                      </p:cBhvr>
                                      <p:tavLst>
                                        <p:tav tm="0" fmla="#ppt_w*sin(2.5*pi*$)">
                                          <p:val>
                                            <p:fltVal val="0"/>
                                          </p:val>
                                        </p:tav>
                                        <p:tav tm="100000">
                                          <p:val>
                                            <p:fltVal val="1"/>
                                          </p:val>
                                        </p:tav>
                                      </p:tavLst>
                                    </p:anim>
                                    <p:anim calcmode="lin" valueType="num">
                                      <p:cBhvr>
                                        <p:cTn id="47" dur="500" fill="hold"/>
                                        <p:tgtEl>
                                          <p:spTgt spid="65"/>
                                        </p:tgtEl>
                                        <p:attrNameLst>
                                          <p:attrName>ppt_h</p:attrName>
                                        </p:attrNameLst>
                                      </p:cBhvr>
                                      <p:tavLst>
                                        <p:tav tm="0">
                                          <p:val>
                                            <p:strVal val="#ppt_h"/>
                                          </p:val>
                                        </p:tav>
                                        <p:tav tm="100000">
                                          <p:val>
                                            <p:strVal val="#ppt_h"/>
                                          </p:val>
                                        </p:tav>
                                      </p:tavLst>
                                    </p:anim>
                                  </p:childTnLst>
                                </p:cTn>
                              </p:par>
                            </p:childTnLst>
                          </p:cTn>
                        </p:par>
                        <p:par>
                          <p:cTn id="48" fill="hold">
                            <p:stCondLst>
                              <p:cond delay="1500"/>
                            </p:stCondLst>
                            <p:childTnLst>
                              <p:par>
                                <p:cTn id="49" presetID="47" presetClass="entr" presetSubtype="0" fill="hold" grpId="0"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fade">
                                      <p:cBhvr>
                                        <p:cTn id="51" dur="1000"/>
                                        <p:tgtEl>
                                          <p:spTgt spid="71"/>
                                        </p:tgtEl>
                                      </p:cBhvr>
                                    </p:animEffect>
                                    <p:anim calcmode="lin" valueType="num">
                                      <p:cBhvr>
                                        <p:cTn id="52" dur="1000" fill="hold"/>
                                        <p:tgtEl>
                                          <p:spTgt spid="71"/>
                                        </p:tgtEl>
                                        <p:attrNameLst>
                                          <p:attrName>ppt_x</p:attrName>
                                        </p:attrNameLst>
                                      </p:cBhvr>
                                      <p:tavLst>
                                        <p:tav tm="0">
                                          <p:val>
                                            <p:strVal val="#ppt_x"/>
                                          </p:val>
                                        </p:tav>
                                        <p:tav tm="100000">
                                          <p:val>
                                            <p:strVal val="#ppt_x"/>
                                          </p:val>
                                        </p:tav>
                                      </p:tavLst>
                                    </p:anim>
                                    <p:anim calcmode="lin" valueType="num">
                                      <p:cBhvr>
                                        <p:cTn id="53" dur="1000" fill="hold"/>
                                        <p:tgtEl>
                                          <p:spTgt spid="71"/>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1000"/>
                                        <p:tgtEl>
                                          <p:spTgt spid="70"/>
                                        </p:tgtEl>
                                      </p:cBhvr>
                                    </p:animEffect>
                                    <p:anim calcmode="lin" valueType="num">
                                      <p:cBhvr>
                                        <p:cTn id="57" dur="1000" fill="hold"/>
                                        <p:tgtEl>
                                          <p:spTgt spid="70"/>
                                        </p:tgtEl>
                                        <p:attrNameLst>
                                          <p:attrName>ppt_x</p:attrName>
                                        </p:attrNameLst>
                                      </p:cBhvr>
                                      <p:tavLst>
                                        <p:tav tm="0">
                                          <p:val>
                                            <p:strVal val="#ppt_x"/>
                                          </p:val>
                                        </p:tav>
                                        <p:tav tm="100000">
                                          <p:val>
                                            <p:strVal val="#ppt_x"/>
                                          </p:val>
                                        </p:tav>
                                      </p:tavLst>
                                    </p:anim>
                                    <p:anim calcmode="lin" valueType="num">
                                      <p:cBhvr>
                                        <p:cTn id="58" dur="1000" fill="hold"/>
                                        <p:tgtEl>
                                          <p:spTgt spid="70"/>
                                        </p:tgtEl>
                                        <p:attrNameLst>
                                          <p:attrName>ppt_y</p:attrName>
                                        </p:attrNameLst>
                                      </p:cBhvr>
                                      <p:tavLst>
                                        <p:tav tm="0">
                                          <p:val>
                                            <p:strVal val="#ppt_y-.1"/>
                                          </p:val>
                                        </p:tav>
                                        <p:tav tm="100000">
                                          <p:val>
                                            <p:strVal val="#ppt_y"/>
                                          </p:val>
                                        </p:tav>
                                      </p:tavLst>
                                    </p:anim>
                                  </p:childTnLst>
                                </p:cTn>
                              </p:par>
                              <p:par>
                                <p:cTn id="59" presetID="22" presetClass="entr" presetSubtype="4"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down)">
                                      <p:cBhvr>
                                        <p:cTn id="61" dur="500"/>
                                        <p:tgtEl>
                                          <p:spTgt spid="38"/>
                                        </p:tgtEl>
                                      </p:cBhvr>
                                    </p:animEffect>
                                  </p:childTnLst>
                                </p:cTn>
                              </p:par>
                              <p:par>
                                <p:cTn id="62" presetID="22" presetClass="entr" presetSubtype="4" fill="hold" grpId="0" nodeType="withEffect">
                                  <p:stCondLst>
                                    <p:cond delay="20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par>
                                <p:cTn id="65" presetID="22" presetClass="entr" presetSubtype="4" fill="hold" grpId="0" nodeType="withEffect">
                                  <p:stCondLst>
                                    <p:cond delay="400"/>
                                  </p:stCondLst>
                                  <p:childTnLst>
                                    <p:set>
                                      <p:cBhvr>
                                        <p:cTn id="66" dur="1" fill="hold">
                                          <p:stCondLst>
                                            <p:cond delay="0"/>
                                          </p:stCondLst>
                                        </p:cTn>
                                        <p:tgtEl>
                                          <p:spTgt spid="41"/>
                                        </p:tgtEl>
                                        <p:attrNameLst>
                                          <p:attrName>style.visibility</p:attrName>
                                        </p:attrNameLst>
                                      </p:cBhvr>
                                      <p:to>
                                        <p:strVal val="visible"/>
                                      </p:to>
                                    </p:set>
                                    <p:animEffect transition="in" filter="wipe(down)">
                                      <p:cBhvr>
                                        <p:cTn id="67" dur="500"/>
                                        <p:tgtEl>
                                          <p:spTgt spid="41"/>
                                        </p:tgtEl>
                                      </p:cBhvr>
                                    </p:animEffect>
                                  </p:childTnLst>
                                </p:cTn>
                              </p:par>
                              <p:par>
                                <p:cTn id="68" presetID="22" presetClass="entr" presetSubtype="4" fill="hold" grpId="0" nodeType="withEffect">
                                  <p:stCondLst>
                                    <p:cond delay="600"/>
                                  </p:stCondLst>
                                  <p:childTnLst>
                                    <p:set>
                                      <p:cBhvr>
                                        <p:cTn id="69" dur="1" fill="hold">
                                          <p:stCondLst>
                                            <p:cond delay="0"/>
                                          </p:stCondLst>
                                        </p:cTn>
                                        <p:tgtEl>
                                          <p:spTgt spid="44"/>
                                        </p:tgtEl>
                                        <p:attrNameLst>
                                          <p:attrName>style.visibility</p:attrName>
                                        </p:attrNameLst>
                                      </p:cBhvr>
                                      <p:to>
                                        <p:strVal val="visible"/>
                                      </p:to>
                                    </p:set>
                                    <p:animEffect transition="in" filter="wipe(down)">
                                      <p:cBhvr>
                                        <p:cTn id="70" dur="500"/>
                                        <p:tgtEl>
                                          <p:spTgt spid="44"/>
                                        </p:tgtEl>
                                      </p:cBhvr>
                                    </p:animEffect>
                                  </p:childTnLst>
                                </p:cTn>
                              </p:par>
                            </p:childTnLst>
                          </p:cTn>
                        </p:par>
                        <p:par>
                          <p:cTn id="71" fill="hold">
                            <p:stCondLst>
                              <p:cond delay="2600"/>
                            </p:stCondLst>
                            <p:childTnLst>
                              <p:par>
                                <p:cTn id="72" presetID="22" presetClass="entr" presetSubtype="4" fill="hold" grpId="0"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down)">
                                      <p:cBhvr>
                                        <p:cTn id="74" dur="500"/>
                                        <p:tgtEl>
                                          <p:spTgt spid="3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wipe(down)">
                                      <p:cBhvr>
                                        <p:cTn id="77" dur="500"/>
                                        <p:tgtEl>
                                          <p:spTgt spid="45"/>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wipe(down)">
                                      <p:cBhvr>
                                        <p:cTn id="80" dur="500"/>
                                        <p:tgtEl>
                                          <p:spTgt spid="46"/>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wipe(down)">
                                      <p:cBhvr>
                                        <p:cTn id="83" dur="500"/>
                                        <p:tgtEl>
                                          <p:spTgt spid="47"/>
                                        </p:tgtEl>
                                      </p:cBhvr>
                                    </p:animEffect>
                                  </p:childTnLst>
                                </p:cTn>
                              </p:par>
                            </p:childTnLst>
                          </p:cTn>
                        </p:par>
                        <p:par>
                          <p:cTn id="84" fill="hold">
                            <p:stCondLst>
                              <p:cond delay="3100"/>
                            </p:stCondLst>
                            <p:childTnLst>
                              <p:par>
                                <p:cTn id="85" presetID="45" presetClass="entr" presetSubtype="0" fill="hold" grpId="0" nodeType="after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fade">
                                      <p:cBhvr>
                                        <p:cTn id="87" dur="500"/>
                                        <p:tgtEl>
                                          <p:spTgt spid="66"/>
                                        </p:tgtEl>
                                      </p:cBhvr>
                                    </p:animEffect>
                                    <p:anim calcmode="lin" valueType="num">
                                      <p:cBhvr>
                                        <p:cTn id="88" dur="500" fill="hold"/>
                                        <p:tgtEl>
                                          <p:spTgt spid="66"/>
                                        </p:tgtEl>
                                        <p:attrNameLst>
                                          <p:attrName>ppt_w</p:attrName>
                                        </p:attrNameLst>
                                      </p:cBhvr>
                                      <p:tavLst>
                                        <p:tav tm="0" fmla="#ppt_w*sin(2.5*pi*$)">
                                          <p:val>
                                            <p:fltVal val="0"/>
                                          </p:val>
                                        </p:tav>
                                        <p:tav tm="100000">
                                          <p:val>
                                            <p:fltVal val="1"/>
                                          </p:val>
                                        </p:tav>
                                      </p:tavLst>
                                    </p:anim>
                                    <p:anim calcmode="lin" valueType="num">
                                      <p:cBhvr>
                                        <p:cTn id="89" dur="500" fill="hold"/>
                                        <p:tgtEl>
                                          <p:spTgt spid="66"/>
                                        </p:tgtEl>
                                        <p:attrNameLst>
                                          <p:attrName>ppt_h</p:attrName>
                                        </p:attrNameLst>
                                      </p:cBhvr>
                                      <p:tavLst>
                                        <p:tav tm="0">
                                          <p:val>
                                            <p:strVal val="#ppt_h"/>
                                          </p:val>
                                        </p:tav>
                                        <p:tav tm="100000">
                                          <p:val>
                                            <p:strVal val="#ppt_h"/>
                                          </p:val>
                                        </p:tav>
                                      </p:tavLst>
                                    </p:anim>
                                  </p:childTnLst>
                                </p:cTn>
                              </p:par>
                              <p:par>
                                <p:cTn id="90" presetID="45" presetClass="entr" presetSubtype="0" fill="hold" grpId="0" nodeType="with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anim calcmode="lin" valueType="num">
                                      <p:cBhvr>
                                        <p:cTn id="93" dur="500" fill="hold"/>
                                        <p:tgtEl>
                                          <p:spTgt spid="69"/>
                                        </p:tgtEl>
                                        <p:attrNameLst>
                                          <p:attrName>ppt_w</p:attrName>
                                        </p:attrNameLst>
                                      </p:cBhvr>
                                      <p:tavLst>
                                        <p:tav tm="0" fmla="#ppt_w*sin(2.5*pi*$)">
                                          <p:val>
                                            <p:fltVal val="0"/>
                                          </p:val>
                                        </p:tav>
                                        <p:tav tm="100000">
                                          <p:val>
                                            <p:fltVal val="1"/>
                                          </p:val>
                                        </p:tav>
                                      </p:tavLst>
                                    </p:anim>
                                    <p:anim calcmode="lin" valueType="num">
                                      <p:cBhvr>
                                        <p:cTn id="94" dur="500" fill="hold"/>
                                        <p:tgtEl>
                                          <p:spTgt spid="69"/>
                                        </p:tgtEl>
                                        <p:attrNameLst>
                                          <p:attrName>ppt_h</p:attrName>
                                        </p:attrNameLst>
                                      </p:cBhvr>
                                      <p:tavLst>
                                        <p:tav tm="0">
                                          <p:val>
                                            <p:strVal val="#ppt_h"/>
                                          </p:val>
                                        </p:tav>
                                        <p:tav tm="100000">
                                          <p:val>
                                            <p:strVal val="#ppt_h"/>
                                          </p:val>
                                        </p:tav>
                                      </p:tavLst>
                                    </p:anim>
                                  </p:childTnLst>
                                </p:cTn>
                              </p:par>
                            </p:childTnLst>
                          </p:cTn>
                        </p:par>
                        <p:par>
                          <p:cTn id="95" fill="hold">
                            <p:stCondLst>
                              <p:cond delay="3600"/>
                            </p:stCondLst>
                            <p:childTnLst>
                              <p:par>
                                <p:cTn id="96" presetID="47" presetClass="entr" presetSubtype="0" fill="hold" grpId="0" nodeType="afterEffect">
                                  <p:stCondLst>
                                    <p:cond delay="0"/>
                                  </p:stCondLst>
                                  <p:childTnLst>
                                    <p:set>
                                      <p:cBhvr>
                                        <p:cTn id="97" dur="1" fill="hold">
                                          <p:stCondLst>
                                            <p:cond delay="0"/>
                                          </p:stCondLst>
                                        </p:cTn>
                                        <p:tgtEl>
                                          <p:spTgt spid="73"/>
                                        </p:tgtEl>
                                        <p:attrNameLst>
                                          <p:attrName>style.visibility</p:attrName>
                                        </p:attrNameLst>
                                      </p:cBhvr>
                                      <p:to>
                                        <p:strVal val="visible"/>
                                      </p:to>
                                    </p:set>
                                    <p:animEffect transition="in" filter="fade">
                                      <p:cBhvr>
                                        <p:cTn id="98" dur="1000"/>
                                        <p:tgtEl>
                                          <p:spTgt spid="73"/>
                                        </p:tgtEl>
                                      </p:cBhvr>
                                    </p:animEffect>
                                    <p:anim calcmode="lin" valueType="num">
                                      <p:cBhvr>
                                        <p:cTn id="99" dur="1000" fill="hold"/>
                                        <p:tgtEl>
                                          <p:spTgt spid="73"/>
                                        </p:tgtEl>
                                        <p:attrNameLst>
                                          <p:attrName>ppt_x</p:attrName>
                                        </p:attrNameLst>
                                      </p:cBhvr>
                                      <p:tavLst>
                                        <p:tav tm="0">
                                          <p:val>
                                            <p:strVal val="#ppt_x"/>
                                          </p:val>
                                        </p:tav>
                                        <p:tav tm="100000">
                                          <p:val>
                                            <p:strVal val="#ppt_x"/>
                                          </p:val>
                                        </p:tav>
                                      </p:tavLst>
                                    </p:anim>
                                    <p:anim calcmode="lin" valueType="num">
                                      <p:cBhvr>
                                        <p:cTn id="100" dur="1000" fill="hold"/>
                                        <p:tgtEl>
                                          <p:spTgt spid="73"/>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1000"/>
                                        <p:tgtEl>
                                          <p:spTgt spid="72"/>
                                        </p:tgtEl>
                                      </p:cBhvr>
                                    </p:animEffect>
                                    <p:anim calcmode="lin" valueType="num">
                                      <p:cBhvr>
                                        <p:cTn id="104" dur="1000" fill="hold"/>
                                        <p:tgtEl>
                                          <p:spTgt spid="72"/>
                                        </p:tgtEl>
                                        <p:attrNameLst>
                                          <p:attrName>ppt_x</p:attrName>
                                        </p:attrNameLst>
                                      </p:cBhvr>
                                      <p:tavLst>
                                        <p:tav tm="0">
                                          <p:val>
                                            <p:strVal val="#ppt_x"/>
                                          </p:val>
                                        </p:tav>
                                        <p:tav tm="100000">
                                          <p:val>
                                            <p:strVal val="#ppt_x"/>
                                          </p:val>
                                        </p:tav>
                                      </p:tavLst>
                                    </p:anim>
                                    <p:anim calcmode="lin" valueType="num">
                                      <p:cBhvr>
                                        <p:cTn id="105" dur="1000" fill="hold"/>
                                        <p:tgtEl>
                                          <p:spTgt spid="72"/>
                                        </p:tgtEl>
                                        <p:attrNameLst>
                                          <p:attrName>ppt_y</p:attrName>
                                        </p:attrNameLst>
                                      </p:cBhvr>
                                      <p:tavLst>
                                        <p:tav tm="0">
                                          <p:val>
                                            <p:strVal val="#ppt_y-.1"/>
                                          </p:val>
                                        </p:tav>
                                        <p:tav tm="100000">
                                          <p:val>
                                            <p:strVal val="#ppt_y"/>
                                          </p:val>
                                        </p:tav>
                                      </p:tavLst>
                                    </p:anim>
                                  </p:childTnLst>
                                </p:cTn>
                              </p:par>
                              <p:par>
                                <p:cTn id="106" presetID="22" presetClass="entr" presetSubtype="4"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Effect transition="in" filter="wipe(down)">
                                      <p:cBhvr>
                                        <p:cTn id="108" dur="500"/>
                                        <p:tgtEl>
                                          <p:spTgt spid="48"/>
                                        </p:tgtEl>
                                      </p:cBhvr>
                                    </p:animEffect>
                                  </p:childTnLst>
                                </p:cTn>
                              </p:par>
                              <p:par>
                                <p:cTn id="109" presetID="22" presetClass="entr" presetSubtype="4" fill="hold" grpId="0" nodeType="withEffect">
                                  <p:stCondLst>
                                    <p:cond delay="200"/>
                                  </p:stCondLst>
                                  <p:childTnLst>
                                    <p:set>
                                      <p:cBhvr>
                                        <p:cTn id="110" dur="1" fill="hold">
                                          <p:stCondLst>
                                            <p:cond delay="0"/>
                                          </p:stCondLst>
                                        </p:cTn>
                                        <p:tgtEl>
                                          <p:spTgt spid="49"/>
                                        </p:tgtEl>
                                        <p:attrNameLst>
                                          <p:attrName>style.visibility</p:attrName>
                                        </p:attrNameLst>
                                      </p:cBhvr>
                                      <p:to>
                                        <p:strVal val="visible"/>
                                      </p:to>
                                    </p:set>
                                    <p:animEffect transition="in" filter="wipe(down)">
                                      <p:cBhvr>
                                        <p:cTn id="111" dur="500"/>
                                        <p:tgtEl>
                                          <p:spTgt spid="49"/>
                                        </p:tgtEl>
                                      </p:cBhvr>
                                    </p:animEffect>
                                  </p:childTnLst>
                                </p:cTn>
                              </p:par>
                              <p:par>
                                <p:cTn id="112" presetID="22" presetClass="entr" presetSubtype="4" fill="hold" grpId="0" nodeType="withEffect">
                                  <p:stCondLst>
                                    <p:cond delay="400"/>
                                  </p:stCondLst>
                                  <p:childTnLst>
                                    <p:set>
                                      <p:cBhvr>
                                        <p:cTn id="113" dur="1" fill="hold">
                                          <p:stCondLst>
                                            <p:cond delay="0"/>
                                          </p:stCondLst>
                                        </p:cTn>
                                        <p:tgtEl>
                                          <p:spTgt spid="50"/>
                                        </p:tgtEl>
                                        <p:attrNameLst>
                                          <p:attrName>style.visibility</p:attrName>
                                        </p:attrNameLst>
                                      </p:cBhvr>
                                      <p:to>
                                        <p:strVal val="visible"/>
                                      </p:to>
                                    </p:set>
                                    <p:animEffect transition="in" filter="wipe(down)">
                                      <p:cBhvr>
                                        <p:cTn id="114" dur="500"/>
                                        <p:tgtEl>
                                          <p:spTgt spid="50"/>
                                        </p:tgtEl>
                                      </p:cBhvr>
                                    </p:animEffect>
                                  </p:childTnLst>
                                </p:cTn>
                              </p:par>
                              <p:par>
                                <p:cTn id="115" presetID="22" presetClass="entr" presetSubtype="4" fill="hold" grpId="0" nodeType="withEffect">
                                  <p:stCondLst>
                                    <p:cond delay="600"/>
                                  </p:stCondLst>
                                  <p:childTnLst>
                                    <p:set>
                                      <p:cBhvr>
                                        <p:cTn id="116" dur="1" fill="hold">
                                          <p:stCondLst>
                                            <p:cond delay="0"/>
                                          </p:stCondLst>
                                        </p:cTn>
                                        <p:tgtEl>
                                          <p:spTgt spid="51"/>
                                        </p:tgtEl>
                                        <p:attrNameLst>
                                          <p:attrName>style.visibility</p:attrName>
                                        </p:attrNameLst>
                                      </p:cBhvr>
                                      <p:to>
                                        <p:strVal val="visible"/>
                                      </p:to>
                                    </p:set>
                                    <p:animEffect transition="in" filter="wipe(down)">
                                      <p:cBhvr>
                                        <p:cTn id="117" dur="500"/>
                                        <p:tgtEl>
                                          <p:spTgt spid="51"/>
                                        </p:tgtEl>
                                      </p:cBhvr>
                                    </p:animEffect>
                                  </p:childTnLst>
                                </p:cTn>
                              </p:par>
                            </p:childTnLst>
                          </p:cTn>
                        </p:par>
                        <p:par>
                          <p:cTn id="118" fill="hold">
                            <p:stCondLst>
                              <p:cond delay="4700"/>
                            </p:stCondLst>
                            <p:childTnLst>
                              <p:par>
                                <p:cTn id="119" presetID="22" presetClass="entr" presetSubtype="4" fill="hold" grpId="0" nodeType="afterEffect">
                                  <p:stCondLst>
                                    <p:cond delay="0"/>
                                  </p:stCondLst>
                                  <p:childTnLst>
                                    <p:set>
                                      <p:cBhvr>
                                        <p:cTn id="120" dur="1" fill="hold">
                                          <p:stCondLst>
                                            <p:cond delay="0"/>
                                          </p:stCondLst>
                                        </p:cTn>
                                        <p:tgtEl>
                                          <p:spTgt spid="52"/>
                                        </p:tgtEl>
                                        <p:attrNameLst>
                                          <p:attrName>style.visibility</p:attrName>
                                        </p:attrNameLst>
                                      </p:cBhvr>
                                      <p:to>
                                        <p:strVal val="visible"/>
                                      </p:to>
                                    </p:set>
                                    <p:animEffect transition="in" filter="wipe(down)">
                                      <p:cBhvr>
                                        <p:cTn id="121" dur="500"/>
                                        <p:tgtEl>
                                          <p:spTgt spid="52"/>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53"/>
                                        </p:tgtEl>
                                        <p:attrNameLst>
                                          <p:attrName>style.visibility</p:attrName>
                                        </p:attrNameLst>
                                      </p:cBhvr>
                                      <p:to>
                                        <p:strVal val="visible"/>
                                      </p:to>
                                    </p:set>
                                    <p:animEffect transition="in" filter="wipe(down)">
                                      <p:cBhvr>
                                        <p:cTn id="124" dur="500"/>
                                        <p:tgtEl>
                                          <p:spTgt spid="53"/>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wipe(down)">
                                      <p:cBhvr>
                                        <p:cTn id="127" dur="500"/>
                                        <p:tgtEl>
                                          <p:spTgt spid="54"/>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wipe(down)">
                                      <p:cBhvr>
                                        <p:cTn id="130" dur="500"/>
                                        <p:tgtEl>
                                          <p:spTgt spid="55"/>
                                        </p:tgtEl>
                                      </p:cBhvr>
                                    </p:animEffect>
                                  </p:childTnLst>
                                </p:cTn>
                              </p:par>
                            </p:childTnLst>
                          </p:cTn>
                        </p:par>
                        <p:par>
                          <p:cTn id="131" fill="hold">
                            <p:stCondLst>
                              <p:cond delay="5200"/>
                            </p:stCondLst>
                            <p:childTnLst>
                              <p:par>
                                <p:cTn id="132" presetID="45" presetClass="entr" presetSubtype="0" fill="hold" grpId="0" nodeType="afterEffect">
                                  <p:stCondLst>
                                    <p:cond delay="0"/>
                                  </p:stCondLst>
                                  <p:childTnLst>
                                    <p:set>
                                      <p:cBhvr>
                                        <p:cTn id="133" dur="1" fill="hold">
                                          <p:stCondLst>
                                            <p:cond delay="0"/>
                                          </p:stCondLst>
                                        </p:cTn>
                                        <p:tgtEl>
                                          <p:spTgt spid="67"/>
                                        </p:tgtEl>
                                        <p:attrNameLst>
                                          <p:attrName>style.visibility</p:attrName>
                                        </p:attrNameLst>
                                      </p:cBhvr>
                                      <p:to>
                                        <p:strVal val="visible"/>
                                      </p:to>
                                    </p:set>
                                    <p:animEffect transition="in" filter="fade">
                                      <p:cBhvr>
                                        <p:cTn id="134" dur="500"/>
                                        <p:tgtEl>
                                          <p:spTgt spid="67"/>
                                        </p:tgtEl>
                                      </p:cBhvr>
                                    </p:animEffect>
                                    <p:anim calcmode="lin" valueType="num">
                                      <p:cBhvr>
                                        <p:cTn id="135" dur="500" fill="hold"/>
                                        <p:tgtEl>
                                          <p:spTgt spid="67"/>
                                        </p:tgtEl>
                                        <p:attrNameLst>
                                          <p:attrName>ppt_w</p:attrName>
                                        </p:attrNameLst>
                                      </p:cBhvr>
                                      <p:tavLst>
                                        <p:tav tm="0" fmla="#ppt_w*sin(2.5*pi*$)">
                                          <p:val>
                                            <p:fltVal val="0"/>
                                          </p:val>
                                        </p:tav>
                                        <p:tav tm="100000">
                                          <p:val>
                                            <p:fltVal val="1"/>
                                          </p:val>
                                        </p:tav>
                                      </p:tavLst>
                                    </p:anim>
                                    <p:anim calcmode="lin" valueType="num">
                                      <p:cBhvr>
                                        <p:cTn id="136" dur="500" fill="hold"/>
                                        <p:tgtEl>
                                          <p:spTgt spid="67"/>
                                        </p:tgtEl>
                                        <p:attrNameLst>
                                          <p:attrName>ppt_h</p:attrName>
                                        </p:attrNameLst>
                                      </p:cBhvr>
                                      <p:tavLst>
                                        <p:tav tm="0">
                                          <p:val>
                                            <p:strVal val="#ppt_h"/>
                                          </p:val>
                                        </p:tav>
                                        <p:tav tm="100000">
                                          <p:val>
                                            <p:strVal val="#ppt_h"/>
                                          </p:val>
                                        </p:tav>
                                      </p:tavLst>
                                    </p:anim>
                                  </p:childTnLst>
                                </p:cTn>
                              </p:par>
                              <p:par>
                                <p:cTn id="137" presetID="45" presetClass="entr" presetSubtype="0" fill="hold" grpId="0" nodeType="withEffect">
                                  <p:stCondLst>
                                    <p:cond delay="0"/>
                                  </p:stCondLst>
                                  <p:childTnLst>
                                    <p:set>
                                      <p:cBhvr>
                                        <p:cTn id="138" dur="1" fill="hold">
                                          <p:stCondLst>
                                            <p:cond delay="0"/>
                                          </p:stCondLst>
                                        </p:cTn>
                                        <p:tgtEl>
                                          <p:spTgt spid="68"/>
                                        </p:tgtEl>
                                        <p:attrNameLst>
                                          <p:attrName>style.visibility</p:attrName>
                                        </p:attrNameLst>
                                      </p:cBhvr>
                                      <p:to>
                                        <p:strVal val="visible"/>
                                      </p:to>
                                    </p:set>
                                    <p:animEffect transition="in" filter="fade">
                                      <p:cBhvr>
                                        <p:cTn id="139" dur="500"/>
                                        <p:tgtEl>
                                          <p:spTgt spid="68"/>
                                        </p:tgtEl>
                                      </p:cBhvr>
                                    </p:animEffect>
                                    <p:anim calcmode="lin" valueType="num">
                                      <p:cBhvr>
                                        <p:cTn id="140" dur="500" fill="hold"/>
                                        <p:tgtEl>
                                          <p:spTgt spid="68"/>
                                        </p:tgtEl>
                                        <p:attrNameLst>
                                          <p:attrName>ppt_w</p:attrName>
                                        </p:attrNameLst>
                                      </p:cBhvr>
                                      <p:tavLst>
                                        <p:tav tm="0" fmla="#ppt_w*sin(2.5*pi*$)">
                                          <p:val>
                                            <p:fltVal val="0"/>
                                          </p:val>
                                        </p:tav>
                                        <p:tav tm="100000">
                                          <p:val>
                                            <p:fltVal val="1"/>
                                          </p:val>
                                        </p:tav>
                                      </p:tavLst>
                                    </p:anim>
                                    <p:anim calcmode="lin" valueType="num">
                                      <p:cBhvr>
                                        <p:cTn id="141" dur="500" fill="hold"/>
                                        <p:tgtEl>
                                          <p:spTgt spid="68"/>
                                        </p:tgtEl>
                                        <p:attrNameLst>
                                          <p:attrName>ppt_h</p:attrName>
                                        </p:attrNameLst>
                                      </p:cBhvr>
                                      <p:tavLst>
                                        <p:tav tm="0">
                                          <p:val>
                                            <p:strVal val="#ppt_h"/>
                                          </p:val>
                                        </p:tav>
                                        <p:tav tm="100000">
                                          <p:val>
                                            <p:strVal val="#ppt_h"/>
                                          </p:val>
                                        </p:tav>
                                      </p:tavLst>
                                    </p:anim>
                                  </p:childTnLst>
                                </p:cTn>
                              </p:par>
                            </p:childTnLst>
                          </p:cTn>
                        </p:par>
                        <p:par>
                          <p:cTn id="142" fill="hold">
                            <p:stCondLst>
                              <p:cond delay="5700"/>
                            </p:stCondLst>
                            <p:childTnLst>
                              <p:par>
                                <p:cTn id="143" presetID="47" presetClass="entr" presetSubtype="0" fill="hold" grpId="0" nodeType="afterEffect">
                                  <p:stCondLst>
                                    <p:cond delay="0"/>
                                  </p:stCondLst>
                                  <p:childTnLst>
                                    <p:set>
                                      <p:cBhvr>
                                        <p:cTn id="144" dur="1" fill="hold">
                                          <p:stCondLst>
                                            <p:cond delay="0"/>
                                          </p:stCondLst>
                                        </p:cTn>
                                        <p:tgtEl>
                                          <p:spTgt spid="75"/>
                                        </p:tgtEl>
                                        <p:attrNameLst>
                                          <p:attrName>style.visibility</p:attrName>
                                        </p:attrNameLst>
                                      </p:cBhvr>
                                      <p:to>
                                        <p:strVal val="visible"/>
                                      </p:to>
                                    </p:set>
                                    <p:animEffect transition="in" filter="fade">
                                      <p:cBhvr>
                                        <p:cTn id="145" dur="1000"/>
                                        <p:tgtEl>
                                          <p:spTgt spid="75"/>
                                        </p:tgtEl>
                                      </p:cBhvr>
                                    </p:animEffect>
                                    <p:anim calcmode="lin" valueType="num">
                                      <p:cBhvr>
                                        <p:cTn id="146" dur="1000" fill="hold"/>
                                        <p:tgtEl>
                                          <p:spTgt spid="75"/>
                                        </p:tgtEl>
                                        <p:attrNameLst>
                                          <p:attrName>ppt_x</p:attrName>
                                        </p:attrNameLst>
                                      </p:cBhvr>
                                      <p:tavLst>
                                        <p:tav tm="0">
                                          <p:val>
                                            <p:strVal val="#ppt_x"/>
                                          </p:val>
                                        </p:tav>
                                        <p:tav tm="100000">
                                          <p:val>
                                            <p:strVal val="#ppt_x"/>
                                          </p:val>
                                        </p:tav>
                                      </p:tavLst>
                                    </p:anim>
                                    <p:anim calcmode="lin" valueType="num">
                                      <p:cBhvr>
                                        <p:cTn id="147" dur="1000" fill="hold"/>
                                        <p:tgtEl>
                                          <p:spTgt spid="75"/>
                                        </p:tgtEl>
                                        <p:attrNameLst>
                                          <p:attrName>ppt_y</p:attrName>
                                        </p:attrNameLst>
                                      </p:cBhvr>
                                      <p:tavLst>
                                        <p:tav tm="0">
                                          <p:val>
                                            <p:strVal val="#ppt_y-.1"/>
                                          </p:val>
                                        </p:tav>
                                        <p:tav tm="100000">
                                          <p:val>
                                            <p:strVal val="#ppt_y"/>
                                          </p:val>
                                        </p:tav>
                                      </p:tavLst>
                                    </p:anim>
                                  </p:childTnLst>
                                </p:cTn>
                              </p:par>
                              <p:par>
                                <p:cTn id="148" presetID="47" presetClass="entr" presetSubtype="0" fill="hold" grpId="0" nodeType="with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fade">
                                      <p:cBhvr>
                                        <p:cTn id="150" dur="1000"/>
                                        <p:tgtEl>
                                          <p:spTgt spid="74"/>
                                        </p:tgtEl>
                                      </p:cBhvr>
                                    </p:animEffect>
                                    <p:anim calcmode="lin" valueType="num">
                                      <p:cBhvr>
                                        <p:cTn id="151" dur="1000" fill="hold"/>
                                        <p:tgtEl>
                                          <p:spTgt spid="74"/>
                                        </p:tgtEl>
                                        <p:attrNameLst>
                                          <p:attrName>ppt_x</p:attrName>
                                        </p:attrNameLst>
                                      </p:cBhvr>
                                      <p:tavLst>
                                        <p:tav tm="0">
                                          <p:val>
                                            <p:strVal val="#ppt_x"/>
                                          </p:val>
                                        </p:tav>
                                        <p:tav tm="100000">
                                          <p:val>
                                            <p:strVal val="#ppt_x"/>
                                          </p:val>
                                        </p:tav>
                                      </p:tavLst>
                                    </p:anim>
                                    <p:anim calcmode="lin" valueType="num">
                                      <p:cBhvr>
                                        <p:cTn id="152" dur="1000" fill="hold"/>
                                        <p:tgtEl>
                                          <p:spTgt spid="74"/>
                                        </p:tgtEl>
                                        <p:attrNameLst>
                                          <p:attrName>ppt_y</p:attrName>
                                        </p:attrNameLst>
                                      </p:cBhvr>
                                      <p:tavLst>
                                        <p:tav tm="0">
                                          <p:val>
                                            <p:strVal val="#ppt_y-.1"/>
                                          </p:val>
                                        </p:tav>
                                        <p:tav tm="100000">
                                          <p:val>
                                            <p:strVal val="#ppt_y"/>
                                          </p:val>
                                        </p:tav>
                                      </p:tavLst>
                                    </p:anim>
                                  </p:childTnLst>
                                </p:cTn>
                              </p:par>
                              <p:par>
                                <p:cTn id="153" presetID="22" presetClass="entr" presetSubtype="4" fill="hold" grpId="0" nodeType="withEffect">
                                  <p:stCondLst>
                                    <p:cond delay="0"/>
                                  </p:stCondLst>
                                  <p:childTnLst>
                                    <p:set>
                                      <p:cBhvr>
                                        <p:cTn id="154" dur="1" fill="hold">
                                          <p:stCondLst>
                                            <p:cond delay="0"/>
                                          </p:stCondLst>
                                        </p:cTn>
                                        <p:tgtEl>
                                          <p:spTgt spid="56"/>
                                        </p:tgtEl>
                                        <p:attrNameLst>
                                          <p:attrName>style.visibility</p:attrName>
                                        </p:attrNameLst>
                                      </p:cBhvr>
                                      <p:to>
                                        <p:strVal val="visible"/>
                                      </p:to>
                                    </p:set>
                                    <p:animEffect transition="in" filter="wipe(down)">
                                      <p:cBhvr>
                                        <p:cTn id="155" dur="500"/>
                                        <p:tgtEl>
                                          <p:spTgt spid="56"/>
                                        </p:tgtEl>
                                      </p:cBhvr>
                                    </p:animEffect>
                                  </p:childTnLst>
                                </p:cTn>
                              </p:par>
                              <p:par>
                                <p:cTn id="156" presetID="22" presetClass="entr" presetSubtype="4" fill="hold" grpId="0" nodeType="withEffect">
                                  <p:stCondLst>
                                    <p:cond delay="200"/>
                                  </p:stCondLst>
                                  <p:childTnLst>
                                    <p:set>
                                      <p:cBhvr>
                                        <p:cTn id="157" dur="1" fill="hold">
                                          <p:stCondLst>
                                            <p:cond delay="0"/>
                                          </p:stCondLst>
                                        </p:cTn>
                                        <p:tgtEl>
                                          <p:spTgt spid="57"/>
                                        </p:tgtEl>
                                        <p:attrNameLst>
                                          <p:attrName>style.visibility</p:attrName>
                                        </p:attrNameLst>
                                      </p:cBhvr>
                                      <p:to>
                                        <p:strVal val="visible"/>
                                      </p:to>
                                    </p:set>
                                    <p:animEffect transition="in" filter="wipe(down)">
                                      <p:cBhvr>
                                        <p:cTn id="158" dur="500"/>
                                        <p:tgtEl>
                                          <p:spTgt spid="57"/>
                                        </p:tgtEl>
                                      </p:cBhvr>
                                    </p:animEffect>
                                  </p:childTnLst>
                                </p:cTn>
                              </p:par>
                              <p:par>
                                <p:cTn id="159" presetID="22" presetClass="entr" presetSubtype="4" fill="hold" grpId="0" nodeType="withEffect">
                                  <p:stCondLst>
                                    <p:cond delay="400"/>
                                  </p:stCondLst>
                                  <p:childTnLst>
                                    <p:set>
                                      <p:cBhvr>
                                        <p:cTn id="160" dur="1" fill="hold">
                                          <p:stCondLst>
                                            <p:cond delay="0"/>
                                          </p:stCondLst>
                                        </p:cTn>
                                        <p:tgtEl>
                                          <p:spTgt spid="58"/>
                                        </p:tgtEl>
                                        <p:attrNameLst>
                                          <p:attrName>style.visibility</p:attrName>
                                        </p:attrNameLst>
                                      </p:cBhvr>
                                      <p:to>
                                        <p:strVal val="visible"/>
                                      </p:to>
                                    </p:set>
                                    <p:animEffect transition="in" filter="wipe(down)">
                                      <p:cBhvr>
                                        <p:cTn id="161" dur="500"/>
                                        <p:tgtEl>
                                          <p:spTgt spid="58"/>
                                        </p:tgtEl>
                                      </p:cBhvr>
                                    </p:animEffect>
                                  </p:childTnLst>
                                </p:cTn>
                              </p:par>
                              <p:par>
                                <p:cTn id="162" presetID="22" presetClass="entr" presetSubtype="4" fill="hold" grpId="0" nodeType="withEffect">
                                  <p:stCondLst>
                                    <p:cond delay="600"/>
                                  </p:stCondLst>
                                  <p:childTnLst>
                                    <p:set>
                                      <p:cBhvr>
                                        <p:cTn id="163" dur="1" fill="hold">
                                          <p:stCondLst>
                                            <p:cond delay="0"/>
                                          </p:stCondLst>
                                        </p:cTn>
                                        <p:tgtEl>
                                          <p:spTgt spid="59"/>
                                        </p:tgtEl>
                                        <p:attrNameLst>
                                          <p:attrName>style.visibility</p:attrName>
                                        </p:attrNameLst>
                                      </p:cBhvr>
                                      <p:to>
                                        <p:strVal val="visible"/>
                                      </p:to>
                                    </p:set>
                                    <p:animEffect transition="in" filter="wipe(down)">
                                      <p:cBhvr>
                                        <p:cTn id="164" dur="500"/>
                                        <p:tgtEl>
                                          <p:spTgt spid="59"/>
                                        </p:tgtEl>
                                      </p:cBhvr>
                                    </p:animEffect>
                                  </p:childTnLst>
                                </p:cTn>
                              </p:par>
                            </p:childTnLst>
                          </p:cTn>
                        </p:par>
                        <p:par>
                          <p:cTn id="165" fill="hold">
                            <p:stCondLst>
                              <p:cond delay="6800"/>
                            </p:stCondLst>
                            <p:childTnLst>
                              <p:par>
                                <p:cTn id="166" presetID="22" presetClass="entr" presetSubtype="4" fill="hold" grpId="0" nodeType="afterEffect">
                                  <p:stCondLst>
                                    <p:cond delay="0"/>
                                  </p:stCondLst>
                                  <p:childTnLst>
                                    <p:set>
                                      <p:cBhvr>
                                        <p:cTn id="167" dur="1" fill="hold">
                                          <p:stCondLst>
                                            <p:cond delay="0"/>
                                          </p:stCondLst>
                                        </p:cTn>
                                        <p:tgtEl>
                                          <p:spTgt spid="63"/>
                                        </p:tgtEl>
                                        <p:attrNameLst>
                                          <p:attrName>style.visibility</p:attrName>
                                        </p:attrNameLst>
                                      </p:cBhvr>
                                      <p:to>
                                        <p:strVal val="visible"/>
                                      </p:to>
                                    </p:set>
                                    <p:animEffect transition="in" filter="wipe(down)">
                                      <p:cBhvr>
                                        <p:cTn id="168" dur="500"/>
                                        <p:tgtEl>
                                          <p:spTgt spid="63"/>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62"/>
                                        </p:tgtEl>
                                        <p:attrNameLst>
                                          <p:attrName>style.visibility</p:attrName>
                                        </p:attrNameLst>
                                      </p:cBhvr>
                                      <p:to>
                                        <p:strVal val="visible"/>
                                      </p:to>
                                    </p:set>
                                    <p:animEffect transition="in" filter="wipe(down)">
                                      <p:cBhvr>
                                        <p:cTn id="171" dur="500"/>
                                        <p:tgtEl>
                                          <p:spTgt spid="62"/>
                                        </p:tgtEl>
                                      </p:cBhvr>
                                    </p:animEffect>
                                  </p:childTnLst>
                                </p:cTn>
                              </p:par>
                              <p:par>
                                <p:cTn id="172" presetID="22" presetClass="entr" presetSubtype="4" fill="hold" grpId="0" nodeType="withEffect">
                                  <p:stCondLst>
                                    <p:cond delay="0"/>
                                  </p:stCondLst>
                                  <p:childTnLst>
                                    <p:set>
                                      <p:cBhvr>
                                        <p:cTn id="173" dur="1" fill="hold">
                                          <p:stCondLst>
                                            <p:cond delay="0"/>
                                          </p:stCondLst>
                                        </p:cTn>
                                        <p:tgtEl>
                                          <p:spTgt spid="61"/>
                                        </p:tgtEl>
                                        <p:attrNameLst>
                                          <p:attrName>style.visibility</p:attrName>
                                        </p:attrNameLst>
                                      </p:cBhvr>
                                      <p:to>
                                        <p:strVal val="visible"/>
                                      </p:to>
                                    </p:set>
                                    <p:animEffect transition="in" filter="wipe(down)">
                                      <p:cBhvr>
                                        <p:cTn id="174" dur="500"/>
                                        <p:tgtEl>
                                          <p:spTgt spid="61"/>
                                        </p:tgtEl>
                                      </p:cBhvr>
                                    </p:animEffect>
                                  </p:childTnLst>
                                </p:cTn>
                              </p:par>
                              <p:par>
                                <p:cTn id="175" presetID="22" presetClass="entr" presetSubtype="4" fill="hold" grpId="0" nodeType="withEffect">
                                  <p:stCondLst>
                                    <p:cond delay="0"/>
                                  </p:stCondLst>
                                  <p:childTnLst>
                                    <p:set>
                                      <p:cBhvr>
                                        <p:cTn id="176" dur="1" fill="hold">
                                          <p:stCondLst>
                                            <p:cond delay="0"/>
                                          </p:stCondLst>
                                        </p:cTn>
                                        <p:tgtEl>
                                          <p:spTgt spid="60"/>
                                        </p:tgtEl>
                                        <p:attrNameLst>
                                          <p:attrName>style.visibility</p:attrName>
                                        </p:attrNameLst>
                                      </p:cBhvr>
                                      <p:to>
                                        <p:strVal val="visible"/>
                                      </p:to>
                                    </p:set>
                                    <p:animEffect transition="in" filter="wipe(down)">
                                      <p:cBhvr>
                                        <p:cTn id="17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animBg="1"/>
      <p:bldP spid="35" grpId="0"/>
      <p:bldP spid="36" grpId="0"/>
      <p:bldP spid="38" grpId="0" animBg="1"/>
      <p:bldP spid="39" grpId="0" animBg="1"/>
      <p:bldP spid="40" grpId="0" animBg="1"/>
      <p:bldP spid="41"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2" y="0"/>
            <a:ext cx="6552730"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需求分析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DEMAND ANALYSIS</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30" name="Freeform 6"/>
          <p:cNvSpPr>
            <a:spLocks/>
          </p:cNvSpPr>
          <p:nvPr/>
        </p:nvSpPr>
        <p:spPr bwMode="auto">
          <a:xfrm flipH="1">
            <a:off x="8206646" y="5547070"/>
            <a:ext cx="893867" cy="19230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id-ID" sz="1351"/>
          </a:p>
        </p:txBody>
      </p:sp>
      <p:sp>
        <p:nvSpPr>
          <p:cNvPr id="31" name="Freeform 24"/>
          <p:cNvSpPr/>
          <p:nvPr/>
        </p:nvSpPr>
        <p:spPr>
          <a:xfrm flipH="1">
            <a:off x="7972359" y="5149894"/>
            <a:ext cx="1362439" cy="397176"/>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Freeform 25"/>
          <p:cNvSpPr/>
          <p:nvPr/>
        </p:nvSpPr>
        <p:spPr>
          <a:xfrm flipH="1">
            <a:off x="8349697" y="5819538"/>
            <a:ext cx="607766" cy="129742"/>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Freeform 5"/>
          <p:cNvSpPr>
            <a:spLocks/>
          </p:cNvSpPr>
          <p:nvPr/>
        </p:nvSpPr>
        <p:spPr bwMode="auto">
          <a:xfrm>
            <a:off x="8544246" y="4382478"/>
            <a:ext cx="177800" cy="525463"/>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6"/>
          <p:cNvSpPr>
            <a:spLocks/>
          </p:cNvSpPr>
          <p:nvPr/>
        </p:nvSpPr>
        <p:spPr bwMode="auto">
          <a:xfrm>
            <a:off x="8595046" y="4288815"/>
            <a:ext cx="139700"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7"/>
          <p:cNvSpPr>
            <a:spLocks/>
          </p:cNvSpPr>
          <p:nvPr/>
        </p:nvSpPr>
        <p:spPr bwMode="auto">
          <a:xfrm>
            <a:off x="8579171" y="4347553"/>
            <a:ext cx="152400" cy="147638"/>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8"/>
          <p:cNvSpPr>
            <a:spLocks/>
          </p:cNvSpPr>
          <p:nvPr/>
        </p:nvSpPr>
        <p:spPr bwMode="auto">
          <a:xfrm>
            <a:off x="8568059" y="4888890"/>
            <a:ext cx="46038" cy="76200"/>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9"/>
          <p:cNvSpPr>
            <a:spLocks/>
          </p:cNvSpPr>
          <p:nvPr/>
        </p:nvSpPr>
        <p:spPr bwMode="auto">
          <a:xfrm>
            <a:off x="8728396" y="4380890"/>
            <a:ext cx="176213" cy="525463"/>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10"/>
          <p:cNvSpPr>
            <a:spLocks/>
          </p:cNvSpPr>
          <p:nvPr/>
        </p:nvSpPr>
        <p:spPr bwMode="auto">
          <a:xfrm>
            <a:off x="8777609" y="4284053"/>
            <a:ext cx="139700"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11"/>
          <p:cNvSpPr>
            <a:spLocks/>
          </p:cNvSpPr>
          <p:nvPr/>
        </p:nvSpPr>
        <p:spPr bwMode="auto">
          <a:xfrm>
            <a:off x="8763321" y="4345965"/>
            <a:ext cx="152400" cy="146050"/>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12"/>
          <p:cNvSpPr>
            <a:spLocks/>
          </p:cNvSpPr>
          <p:nvPr/>
        </p:nvSpPr>
        <p:spPr bwMode="auto">
          <a:xfrm>
            <a:off x="8752209" y="4884128"/>
            <a:ext cx="46038" cy="76200"/>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13"/>
          <p:cNvSpPr>
            <a:spLocks/>
          </p:cNvSpPr>
          <p:nvPr/>
        </p:nvSpPr>
        <p:spPr bwMode="auto">
          <a:xfrm>
            <a:off x="8888734" y="4384065"/>
            <a:ext cx="41275" cy="266700"/>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44" name="Group 123"/>
          <p:cNvGrpSpPr/>
          <p:nvPr/>
        </p:nvGrpSpPr>
        <p:grpSpPr>
          <a:xfrm>
            <a:off x="7653659" y="4261433"/>
            <a:ext cx="817563" cy="620713"/>
            <a:chOff x="7170738" y="4168775"/>
            <a:chExt cx="817563" cy="620713"/>
          </a:xfrm>
          <a:solidFill>
            <a:srgbClr val="C00000"/>
          </a:solidFill>
        </p:grpSpPr>
        <p:sp>
          <p:nvSpPr>
            <p:cNvPr id="45" name="Freeform 14"/>
            <p:cNvSpPr>
              <a:spLocks/>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17"/>
            <p:cNvSpPr>
              <a:spLocks/>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18"/>
            <p:cNvSpPr>
              <a:spLocks/>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19"/>
            <p:cNvSpPr>
              <a:spLocks/>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51" name="Freeform 20"/>
          <p:cNvSpPr>
            <a:spLocks noEditPoints="1"/>
          </p:cNvSpPr>
          <p:nvPr/>
        </p:nvSpPr>
        <p:spPr bwMode="auto">
          <a:xfrm>
            <a:off x="6988496" y="2142515"/>
            <a:ext cx="477838" cy="503238"/>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2" name="Oval 21"/>
          <p:cNvSpPr>
            <a:spLocks noChangeArrowheads="1"/>
          </p:cNvSpPr>
          <p:nvPr/>
        </p:nvSpPr>
        <p:spPr bwMode="auto">
          <a:xfrm>
            <a:off x="10038084" y="2025040"/>
            <a:ext cx="141288" cy="141288"/>
          </a:xfrm>
          <a:prstGeom prst="ellipse">
            <a:avLst/>
          </a:pr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22"/>
          <p:cNvSpPr>
            <a:spLocks/>
          </p:cNvSpPr>
          <p:nvPr/>
        </p:nvSpPr>
        <p:spPr bwMode="auto">
          <a:xfrm>
            <a:off x="10088884" y="2129815"/>
            <a:ext cx="222250" cy="463550"/>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Freeform 23"/>
          <p:cNvSpPr>
            <a:spLocks/>
          </p:cNvSpPr>
          <p:nvPr/>
        </p:nvSpPr>
        <p:spPr bwMode="auto">
          <a:xfrm>
            <a:off x="9893621" y="2129815"/>
            <a:ext cx="238125" cy="457200"/>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24"/>
          <p:cNvSpPr>
            <a:spLocks/>
          </p:cNvSpPr>
          <p:nvPr/>
        </p:nvSpPr>
        <p:spPr bwMode="auto">
          <a:xfrm>
            <a:off x="10101584" y="1974240"/>
            <a:ext cx="25400" cy="79375"/>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25"/>
          <p:cNvSpPr>
            <a:spLocks noEditPoints="1"/>
          </p:cNvSpPr>
          <p:nvPr/>
        </p:nvSpPr>
        <p:spPr bwMode="auto">
          <a:xfrm>
            <a:off x="8964934" y="1632928"/>
            <a:ext cx="225425" cy="609600"/>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26"/>
          <p:cNvSpPr>
            <a:spLocks noEditPoints="1"/>
          </p:cNvSpPr>
          <p:nvPr/>
        </p:nvSpPr>
        <p:spPr bwMode="auto">
          <a:xfrm>
            <a:off x="8771259" y="1825015"/>
            <a:ext cx="611188" cy="223838"/>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27"/>
          <p:cNvSpPr>
            <a:spLocks noEditPoints="1"/>
          </p:cNvSpPr>
          <p:nvPr/>
        </p:nvSpPr>
        <p:spPr bwMode="auto">
          <a:xfrm>
            <a:off x="8817296" y="1686903"/>
            <a:ext cx="519113"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28"/>
          <p:cNvSpPr>
            <a:spLocks noEditPoints="1"/>
          </p:cNvSpPr>
          <p:nvPr/>
        </p:nvSpPr>
        <p:spPr bwMode="auto">
          <a:xfrm>
            <a:off x="8817296" y="1686903"/>
            <a:ext cx="519113"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Oval 29"/>
          <p:cNvSpPr>
            <a:spLocks noChangeArrowheads="1"/>
          </p:cNvSpPr>
          <p:nvPr/>
        </p:nvSpPr>
        <p:spPr bwMode="auto">
          <a:xfrm>
            <a:off x="9031609" y="1890103"/>
            <a:ext cx="93663" cy="93663"/>
          </a:xfrm>
          <a:prstGeom prst="ellipse">
            <a:avLst/>
          </a:pr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30"/>
          <p:cNvSpPr>
            <a:spLocks noEditPoints="1"/>
          </p:cNvSpPr>
          <p:nvPr/>
        </p:nvSpPr>
        <p:spPr bwMode="auto">
          <a:xfrm>
            <a:off x="9750746" y="1459890"/>
            <a:ext cx="257175" cy="487363"/>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Rectangle 31"/>
          <p:cNvSpPr>
            <a:spLocks noChangeArrowheads="1"/>
          </p:cNvSpPr>
          <p:nvPr/>
        </p:nvSpPr>
        <p:spPr bwMode="auto">
          <a:xfrm>
            <a:off x="9622159" y="1458303"/>
            <a:ext cx="65088" cy="47466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32"/>
          <p:cNvSpPr>
            <a:spLocks noEditPoints="1"/>
          </p:cNvSpPr>
          <p:nvPr/>
        </p:nvSpPr>
        <p:spPr bwMode="auto">
          <a:xfrm>
            <a:off x="7513959" y="3849078"/>
            <a:ext cx="561975" cy="411163"/>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64" name="Group 127"/>
          <p:cNvGrpSpPr/>
          <p:nvPr/>
        </p:nvGrpSpPr>
        <p:grpSpPr>
          <a:xfrm>
            <a:off x="9093521" y="4260240"/>
            <a:ext cx="508001" cy="654050"/>
            <a:chOff x="8610600" y="4127500"/>
            <a:chExt cx="508001" cy="654050"/>
          </a:xfrm>
          <a:solidFill>
            <a:srgbClr val="C00000"/>
          </a:solidFill>
        </p:grpSpPr>
        <p:sp>
          <p:nvSpPr>
            <p:cNvPr id="65" name="Freeform 33"/>
            <p:cNvSpPr>
              <a:spLocks/>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35"/>
            <p:cNvSpPr>
              <a:spLocks/>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36"/>
            <p:cNvSpPr>
              <a:spLocks/>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Freeform 37"/>
            <p:cNvSpPr>
              <a:spLocks/>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Freeform 38"/>
            <p:cNvSpPr>
              <a:spLocks/>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1"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2" name="Freeform 40"/>
            <p:cNvSpPr>
              <a:spLocks/>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3" name="Freeform 41"/>
          <p:cNvSpPr>
            <a:spLocks noEditPoints="1"/>
          </p:cNvSpPr>
          <p:nvPr/>
        </p:nvSpPr>
        <p:spPr bwMode="auto">
          <a:xfrm>
            <a:off x="9514209" y="3599840"/>
            <a:ext cx="428625"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4" name="Freeform 42"/>
          <p:cNvSpPr>
            <a:spLocks/>
          </p:cNvSpPr>
          <p:nvPr/>
        </p:nvSpPr>
        <p:spPr bwMode="auto">
          <a:xfrm>
            <a:off x="9625334" y="3960203"/>
            <a:ext cx="92075" cy="198438"/>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43"/>
          <p:cNvSpPr>
            <a:spLocks/>
          </p:cNvSpPr>
          <p:nvPr/>
        </p:nvSpPr>
        <p:spPr bwMode="auto">
          <a:xfrm>
            <a:off x="9587234" y="4020528"/>
            <a:ext cx="130175" cy="268288"/>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44"/>
          <p:cNvSpPr>
            <a:spLocks/>
          </p:cNvSpPr>
          <p:nvPr/>
        </p:nvSpPr>
        <p:spPr bwMode="auto">
          <a:xfrm>
            <a:off x="8398196" y="1015390"/>
            <a:ext cx="523875" cy="47942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id-ID"/>
          </a:p>
        </p:txBody>
      </p:sp>
      <p:sp>
        <p:nvSpPr>
          <p:cNvPr id="77" name="Freeform 45"/>
          <p:cNvSpPr>
            <a:spLocks noEditPoints="1"/>
          </p:cNvSpPr>
          <p:nvPr/>
        </p:nvSpPr>
        <p:spPr bwMode="auto">
          <a:xfrm>
            <a:off x="8242621" y="3676040"/>
            <a:ext cx="638175" cy="528638"/>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8" name="Freeform 46"/>
          <p:cNvSpPr>
            <a:spLocks noEditPoints="1"/>
          </p:cNvSpPr>
          <p:nvPr/>
        </p:nvSpPr>
        <p:spPr bwMode="auto">
          <a:xfrm>
            <a:off x="9371334" y="2623528"/>
            <a:ext cx="819150" cy="955675"/>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id-ID"/>
          </a:p>
        </p:txBody>
      </p:sp>
      <p:sp>
        <p:nvSpPr>
          <p:cNvPr id="79" name="Freeform 47"/>
          <p:cNvSpPr>
            <a:spLocks noEditPoints="1"/>
          </p:cNvSpPr>
          <p:nvPr/>
        </p:nvSpPr>
        <p:spPr bwMode="auto">
          <a:xfrm>
            <a:off x="9992046" y="2902928"/>
            <a:ext cx="354013" cy="695325"/>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id-ID"/>
          </a:p>
        </p:txBody>
      </p:sp>
      <p:sp>
        <p:nvSpPr>
          <p:cNvPr id="84" name="Freeform 48"/>
          <p:cNvSpPr>
            <a:spLocks noEditPoints="1"/>
          </p:cNvSpPr>
          <p:nvPr/>
        </p:nvSpPr>
        <p:spPr bwMode="auto">
          <a:xfrm>
            <a:off x="8756971" y="2991828"/>
            <a:ext cx="579438" cy="579438"/>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5" name="Freeform 49"/>
          <p:cNvSpPr>
            <a:spLocks/>
          </p:cNvSpPr>
          <p:nvPr/>
        </p:nvSpPr>
        <p:spPr bwMode="auto">
          <a:xfrm>
            <a:off x="8863334" y="3175978"/>
            <a:ext cx="288925" cy="15240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86" name="Group 126"/>
          <p:cNvGrpSpPr/>
          <p:nvPr/>
        </p:nvGrpSpPr>
        <p:grpSpPr>
          <a:xfrm>
            <a:off x="8988746" y="3737953"/>
            <a:ext cx="454025" cy="431800"/>
            <a:chOff x="8505825" y="3605213"/>
            <a:chExt cx="454025" cy="431800"/>
          </a:xfrm>
        </p:grpSpPr>
        <p:sp>
          <p:nvSpPr>
            <p:cNvPr id="87" name="Freeform 50"/>
            <p:cNvSpPr>
              <a:spLocks/>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8" name="Freeform 51"/>
            <p:cNvSpPr>
              <a:spLocks/>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89" name="Freeform 52"/>
          <p:cNvSpPr>
            <a:spLocks/>
          </p:cNvSpPr>
          <p:nvPr/>
        </p:nvSpPr>
        <p:spPr bwMode="auto">
          <a:xfrm>
            <a:off x="7588571" y="1167790"/>
            <a:ext cx="679450" cy="55245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0" name="Freeform 53"/>
          <p:cNvSpPr>
            <a:spLocks/>
          </p:cNvSpPr>
          <p:nvPr/>
        </p:nvSpPr>
        <p:spPr bwMode="auto">
          <a:xfrm>
            <a:off x="8104509" y="1137628"/>
            <a:ext cx="187325" cy="257175"/>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1" name="Freeform 54"/>
          <p:cNvSpPr>
            <a:spLocks/>
          </p:cNvSpPr>
          <p:nvPr/>
        </p:nvSpPr>
        <p:spPr bwMode="auto">
          <a:xfrm>
            <a:off x="7677471" y="1313840"/>
            <a:ext cx="514350" cy="336550"/>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2" name="Freeform 55"/>
          <p:cNvSpPr>
            <a:spLocks noEditPoints="1"/>
          </p:cNvSpPr>
          <p:nvPr/>
        </p:nvSpPr>
        <p:spPr bwMode="auto">
          <a:xfrm>
            <a:off x="7258371" y="1609115"/>
            <a:ext cx="296863" cy="520700"/>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id-ID"/>
          </a:p>
        </p:txBody>
      </p:sp>
      <p:sp>
        <p:nvSpPr>
          <p:cNvPr id="93" name="Freeform 56"/>
          <p:cNvSpPr>
            <a:spLocks noEditPoints="1"/>
          </p:cNvSpPr>
          <p:nvPr/>
        </p:nvSpPr>
        <p:spPr bwMode="auto">
          <a:xfrm>
            <a:off x="6988496" y="2699728"/>
            <a:ext cx="555625" cy="604838"/>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4" name="Freeform 57"/>
          <p:cNvSpPr>
            <a:spLocks noEditPoints="1"/>
          </p:cNvSpPr>
          <p:nvPr/>
        </p:nvSpPr>
        <p:spPr bwMode="auto">
          <a:xfrm>
            <a:off x="9037959" y="1136040"/>
            <a:ext cx="528638" cy="51911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5" name="Freeform 58"/>
          <p:cNvSpPr>
            <a:spLocks noEditPoints="1"/>
          </p:cNvSpPr>
          <p:nvPr/>
        </p:nvSpPr>
        <p:spPr bwMode="auto">
          <a:xfrm>
            <a:off x="7170551" y="3301664"/>
            <a:ext cx="514350" cy="520700"/>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rgbClr val="E62A2A"/>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96" name="Rectangle 59"/>
          <p:cNvSpPr>
            <a:spLocks noChangeArrowheads="1"/>
          </p:cNvSpPr>
          <p:nvPr/>
        </p:nvSpPr>
        <p:spPr bwMode="auto">
          <a:xfrm>
            <a:off x="9166546" y="2807678"/>
            <a:ext cx="627063"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7" name="Rectangle 60"/>
          <p:cNvSpPr>
            <a:spLocks noChangeArrowheads="1"/>
          </p:cNvSpPr>
          <p:nvPr/>
        </p:nvSpPr>
        <p:spPr bwMode="auto">
          <a:xfrm>
            <a:off x="9191946" y="2744178"/>
            <a:ext cx="576263"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8" name="Rectangle 61"/>
          <p:cNvSpPr>
            <a:spLocks noChangeArrowheads="1"/>
          </p:cNvSpPr>
          <p:nvPr/>
        </p:nvSpPr>
        <p:spPr bwMode="auto">
          <a:xfrm>
            <a:off x="9418959" y="2679090"/>
            <a:ext cx="122238"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9" name="Rectangle 62"/>
          <p:cNvSpPr>
            <a:spLocks noChangeArrowheads="1"/>
          </p:cNvSpPr>
          <p:nvPr/>
        </p:nvSpPr>
        <p:spPr bwMode="auto">
          <a:xfrm>
            <a:off x="9441184" y="2445728"/>
            <a:ext cx="77788" cy="25400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0" name="Rectangle 63"/>
          <p:cNvSpPr>
            <a:spLocks noChangeArrowheads="1"/>
          </p:cNvSpPr>
          <p:nvPr/>
        </p:nvSpPr>
        <p:spPr bwMode="auto">
          <a:xfrm>
            <a:off x="9418959" y="2433028"/>
            <a:ext cx="122238"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1" name="Rectangle 64"/>
          <p:cNvSpPr>
            <a:spLocks noChangeArrowheads="1"/>
          </p:cNvSpPr>
          <p:nvPr/>
        </p:nvSpPr>
        <p:spPr bwMode="auto">
          <a:xfrm>
            <a:off x="9604696" y="2679090"/>
            <a:ext cx="119063"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2" name="Rectangle 65"/>
          <p:cNvSpPr>
            <a:spLocks noChangeArrowheads="1"/>
          </p:cNvSpPr>
          <p:nvPr/>
        </p:nvSpPr>
        <p:spPr bwMode="auto">
          <a:xfrm>
            <a:off x="9625334" y="2445728"/>
            <a:ext cx="76200" cy="25400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3" name="Rectangle 66"/>
          <p:cNvSpPr>
            <a:spLocks noChangeArrowheads="1"/>
          </p:cNvSpPr>
          <p:nvPr/>
        </p:nvSpPr>
        <p:spPr bwMode="auto">
          <a:xfrm>
            <a:off x="9604696" y="2433028"/>
            <a:ext cx="119063"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4" name="Rectangle 67"/>
          <p:cNvSpPr>
            <a:spLocks noChangeArrowheads="1"/>
          </p:cNvSpPr>
          <p:nvPr/>
        </p:nvSpPr>
        <p:spPr bwMode="auto">
          <a:xfrm>
            <a:off x="9236396" y="2679090"/>
            <a:ext cx="122238"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5" name="Rectangle 68"/>
          <p:cNvSpPr>
            <a:spLocks noChangeArrowheads="1"/>
          </p:cNvSpPr>
          <p:nvPr/>
        </p:nvSpPr>
        <p:spPr bwMode="auto">
          <a:xfrm>
            <a:off x="9257034" y="2445728"/>
            <a:ext cx="79375" cy="25400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6" name="Rectangle 69"/>
          <p:cNvSpPr>
            <a:spLocks noChangeArrowheads="1"/>
          </p:cNvSpPr>
          <p:nvPr/>
        </p:nvSpPr>
        <p:spPr bwMode="auto">
          <a:xfrm>
            <a:off x="9236396" y="2433028"/>
            <a:ext cx="122238"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7" name="Rectangle 70"/>
          <p:cNvSpPr>
            <a:spLocks noChangeArrowheads="1"/>
          </p:cNvSpPr>
          <p:nvPr/>
        </p:nvSpPr>
        <p:spPr bwMode="auto">
          <a:xfrm>
            <a:off x="9191946" y="2363178"/>
            <a:ext cx="576263"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8" name="Freeform 71"/>
          <p:cNvSpPr>
            <a:spLocks/>
          </p:cNvSpPr>
          <p:nvPr/>
        </p:nvSpPr>
        <p:spPr bwMode="auto">
          <a:xfrm>
            <a:off x="9191946" y="2179028"/>
            <a:ext cx="576263" cy="184150"/>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9" name="Freeform 72"/>
          <p:cNvSpPr>
            <a:spLocks noEditPoints="1"/>
          </p:cNvSpPr>
          <p:nvPr/>
        </p:nvSpPr>
        <p:spPr bwMode="auto">
          <a:xfrm>
            <a:off x="7607621" y="2345715"/>
            <a:ext cx="800100" cy="522288"/>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0" name="Freeform 73"/>
          <p:cNvSpPr>
            <a:spLocks noEditPoints="1"/>
          </p:cNvSpPr>
          <p:nvPr/>
        </p:nvSpPr>
        <p:spPr bwMode="auto">
          <a:xfrm>
            <a:off x="9372921" y="2918803"/>
            <a:ext cx="187325" cy="32702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1" name="Freeform 74"/>
          <p:cNvSpPr>
            <a:spLocks noEditPoints="1"/>
          </p:cNvSpPr>
          <p:nvPr/>
        </p:nvSpPr>
        <p:spPr bwMode="auto">
          <a:xfrm>
            <a:off x="7737796" y="1798028"/>
            <a:ext cx="376238" cy="46037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id-ID"/>
          </a:p>
        </p:txBody>
      </p:sp>
      <p:sp>
        <p:nvSpPr>
          <p:cNvPr id="112" name="Freeform 75"/>
          <p:cNvSpPr>
            <a:spLocks noEditPoints="1"/>
          </p:cNvSpPr>
          <p:nvPr/>
        </p:nvSpPr>
        <p:spPr bwMode="auto">
          <a:xfrm>
            <a:off x="8461696" y="2282215"/>
            <a:ext cx="569913" cy="571500"/>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id-ID"/>
          </a:p>
        </p:txBody>
      </p:sp>
      <p:sp>
        <p:nvSpPr>
          <p:cNvPr id="113" name="Freeform 76"/>
          <p:cNvSpPr>
            <a:spLocks noEditPoints="1"/>
          </p:cNvSpPr>
          <p:nvPr/>
        </p:nvSpPr>
        <p:spPr bwMode="auto">
          <a:xfrm>
            <a:off x="7893371" y="3018815"/>
            <a:ext cx="642938" cy="487363"/>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id-ID"/>
          </a:p>
        </p:txBody>
      </p:sp>
      <p:sp>
        <p:nvSpPr>
          <p:cNvPr id="114" name="Freeform 77"/>
          <p:cNvSpPr>
            <a:spLocks/>
          </p:cNvSpPr>
          <p:nvPr/>
        </p:nvSpPr>
        <p:spPr bwMode="auto">
          <a:xfrm>
            <a:off x="8174359" y="2304440"/>
            <a:ext cx="214313" cy="160338"/>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5" name="Freeform 78"/>
          <p:cNvSpPr>
            <a:spLocks/>
          </p:cNvSpPr>
          <p:nvPr/>
        </p:nvSpPr>
        <p:spPr bwMode="auto">
          <a:xfrm>
            <a:off x="8269609" y="2263165"/>
            <a:ext cx="58738" cy="73025"/>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6" name="Freeform 79"/>
          <p:cNvSpPr>
            <a:spLocks noEditPoints="1"/>
          </p:cNvSpPr>
          <p:nvPr/>
        </p:nvSpPr>
        <p:spPr bwMode="auto">
          <a:xfrm>
            <a:off x="7936234" y="3599840"/>
            <a:ext cx="225425" cy="312738"/>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7" name="Freeform 80"/>
          <p:cNvSpPr>
            <a:spLocks noEditPoints="1"/>
          </p:cNvSpPr>
          <p:nvPr/>
        </p:nvSpPr>
        <p:spPr bwMode="auto">
          <a:xfrm>
            <a:off x="9668196" y="1996465"/>
            <a:ext cx="282575" cy="309563"/>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8" name="Freeform 81"/>
          <p:cNvSpPr>
            <a:spLocks noEditPoints="1"/>
          </p:cNvSpPr>
          <p:nvPr/>
        </p:nvSpPr>
        <p:spPr bwMode="auto">
          <a:xfrm>
            <a:off x="8255321" y="1580540"/>
            <a:ext cx="427038" cy="614363"/>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9" name="Freeform 82"/>
          <p:cNvSpPr>
            <a:spLocks noEditPoints="1"/>
          </p:cNvSpPr>
          <p:nvPr/>
        </p:nvSpPr>
        <p:spPr bwMode="auto">
          <a:xfrm>
            <a:off x="8102921" y="1493228"/>
            <a:ext cx="246063"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0" name="Freeform 83"/>
          <p:cNvSpPr>
            <a:spLocks/>
          </p:cNvSpPr>
          <p:nvPr/>
        </p:nvSpPr>
        <p:spPr bwMode="auto">
          <a:xfrm>
            <a:off x="8033071" y="1623403"/>
            <a:ext cx="107950" cy="68263"/>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1" name="Freeform 84"/>
          <p:cNvSpPr>
            <a:spLocks/>
          </p:cNvSpPr>
          <p:nvPr/>
        </p:nvSpPr>
        <p:spPr bwMode="auto">
          <a:xfrm>
            <a:off x="7964809" y="1632928"/>
            <a:ext cx="146050" cy="88900"/>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2" name="Freeform 85"/>
          <p:cNvSpPr>
            <a:spLocks noEditPoints="1"/>
          </p:cNvSpPr>
          <p:nvPr/>
        </p:nvSpPr>
        <p:spPr bwMode="auto">
          <a:xfrm>
            <a:off x="7880671" y="2791803"/>
            <a:ext cx="446088" cy="158750"/>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3" name="Freeform 86"/>
          <p:cNvSpPr>
            <a:spLocks/>
          </p:cNvSpPr>
          <p:nvPr/>
        </p:nvSpPr>
        <p:spPr bwMode="auto">
          <a:xfrm>
            <a:off x="9728521" y="3201378"/>
            <a:ext cx="246063" cy="31591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4" name="Freeform 87"/>
          <p:cNvSpPr>
            <a:spLocks/>
          </p:cNvSpPr>
          <p:nvPr/>
        </p:nvSpPr>
        <p:spPr bwMode="auto">
          <a:xfrm>
            <a:off x="9868221" y="3190265"/>
            <a:ext cx="119063" cy="82550"/>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5" name="Freeform 88"/>
          <p:cNvSpPr>
            <a:spLocks/>
          </p:cNvSpPr>
          <p:nvPr/>
        </p:nvSpPr>
        <p:spPr bwMode="auto">
          <a:xfrm>
            <a:off x="9776146" y="3255353"/>
            <a:ext cx="163513" cy="227013"/>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6" name="Freeform 89"/>
          <p:cNvSpPr>
            <a:spLocks noEditPoints="1"/>
          </p:cNvSpPr>
          <p:nvPr/>
        </p:nvSpPr>
        <p:spPr bwMode="auto">
          <a:xfrm>
            <a:off x="9395146" y="1963128"/>
            <a:ext cx="222250" cy="161925"/>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7" name="Freeform 90"/>
          <p:cNvSpPr>
            <a:spLocks/>
          </p:cNvSpPr>
          <p:nvPr/>
        </p:nvSpPr>
        <p:spPr bwMode="auto">
          <a:xfrm>
            <a:off x="7542534" y="3023578"/>
            <a:ext cx="206375" cy="266700"/>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8" name="Freeform 91"/>
          <p:cNvSpPr>
            <a:spLocks/>
          </p:cNvSpPr>
          <p:nvPr/>
        </p:nvSpPr>
        <p:spPr bwMode="auto">
          <a:xfrm>
            <a:off x="7529834" y="3014053"/>
            <a:ext cx="101600" cy="69850"/>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9" name="Freeform 92"/>
          <p:cNvSpPr>
            <a:spLocks/>
          </p:cNvSpPr>
          <p:nvPr/>
        </p:nvSpPr>
        <p:spPr bwMode="auto">
          <a:xfrm>
            <a:off x="7571109" y="3071203"/>
            <a:ext cx="139700" cy="192088"/>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0" name="Freeform 93"/>
          <p:cNvSpPr>
            <a:spLocks noEditPoints="1"/>
          </p:cNvSpPr>
          <p:nvPr/>
        </p:nvSpPr>
        <p:spPr bwMode="auto">
          <a:xfrm>
            <a:off x="8903021" y="4674578"/>
            <a:ext cx="219075" cy="239713"/>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1" name="Freeform 94"/>
          <p:cNvSpPr>
            <a:spLocks/>
          </p:cNvSpPr>
          <p:nvPr/>
        </p:nvSpPr>
        <p:spPr bwMode="auto">
          <a:xfrm>
            <a:off x="8637909" y="3095015"/>
            <a:ext cx="63500" cy="60325"/>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2" name="Freeform 95"/>
          <p:cNvSpPr>
            <a:spLocks/>
          </p:cNvSpPr>
          <p:nvPr/>
        </p:nvSpPr>
        <p:spPr bwMode="auto">
          <a:xfrm>
            <a:off x="8623621" y="2912453"/>
            <a:ext cx="58738" cy="196850"/>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3" name="Freeform 96"/>
          <p:cNvSpPr>
            <a:spLocks/>
          </p:cNvSpPr>
          <p:nvPr/>
        </p:nvSpPr>
        <p:spPr bwMode="auto">
          <a:xfrm>
            <a:off x="8664896" y="2944203"/>
            <a:ext cx="127000" cy="169863"/>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4" name="Freeform 97"/>
          <p:cNvSpPr>
            <a:spLocks/>
          </p:cNvSpPr>
          <p:nvPr/>
        </p:nvSpPr>
        <p:spPr bwMode="auto">
          <a:xfrm>
            <a:off x="8653784" y="3141053"/>
            <a:ext cx="15875" cy="31750"/>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5" name="Freeform 98"/>
          <p:cNvSpPr>
            <a:spLocks noEditPoints="1"/>
          </p:cNvSpPr>
          <p:nvPr/>
        </p:nvSpPr>
        <p:spPr bwMode="auto">
          <a:xfrm>
            <a:off x="8602984" y="1532915"/>
            <a:ext cx="220663" cy="236538"/>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C5C5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6" name="燕尾形 135"/>
          <p:cNvSpPr/>
          <p:nvPr/>
        </p:nvSpPr>
        <p:spPr>
          <a:xfrm rot="5400000">
            <a:off x="2533191" y="2023502"/>
            <a:ext cx="360040" cy="57606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37" name="直接连接符 136"/>
          <p:cNvCxnSpPr/>
          <p:nvPr/>
        </p:nvCxnSpPr>
        <p:spPr>
          <a:xfrm>
            <a:off x="2713211" y="2599566"/>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8" name="矩形 137"/>
          <p:cNvSpPr/>
          <p:nvPr/>
        </p:nvSpPr>
        <p:spPr>
          <a:xfrm>
            <a:off x="3050209" y="1503430"/>
            <a:ext cx="1313162"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itchFamily="34" charset="-122"/>
                <a:ea typeface="微软雅黑" pitchFamily="34" charset="-122"/>
              </a:rPr>
              <a:t>添加标题</a:t>
            </a:r>
            <a:endParaRPr lang="en-US" altLang="zh-CN" sz="2200" b="1" dirty="0">
              <a:solidFill>
                <a:schemeClr val="tx1">
                  <a:lumMod val="75000"/>
                  <a:lumOff val="25000"/>
                </a:schemeClr>
              </a:solidFill>
              <a:latin typeface="微软雅黑" pitchFamily="34" charset="-122"/>
              <a:ea typeface="微软雅黑" pitchFamily="34" charset="-122"/>
            </a:endParaRPr>
          </a:p>
        </p:txBody>
      </p:sp>
      <p:sp>
        <p:nvSpPr>
          <p:cNvPr id="139" name="矩形 47"/>
          <p:cNvSpPr>
            <a:spLocks noChangeArrowheads="1"/>
          </p:cNvSpPr>
          <p:nvPr/>
        </p:nvSpPr>
        <p:spPr bwMode="auto">
          <a:xfrm>
            <a:off x="3037247" y="1918168"/>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333333"/>
                </a:solidFill>
                <a:sym typeface="微软雅黑" pitchFamily="34" charset="-122"/>
              </a:rPr>
              <a:t>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a:t>
            </a:r>
            <a:r>
              <a:rPr lang="zh-CN" altLang="en-US" sz="1400" dirty="0">
                <a:solidFill>
                  <a:srgbClr val="333333"/>
                </a:solidFill>
                <a:sym typeface="微软雅黑" pitchFamily="34" charset="-122"/>
              </a:rPr>
              <a:t>说明，在此录入上述图表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描述说明。</a:t>
            </a:r>
            <a:endParaRPr lang="zh-CN" altLang="en-US" sz="1400" dirty="0">
              <a:solidFill>
                <a:srgbClr val="333333"/>
              </a:solidFill>
              <a:sym typeface="微软雅黑" pitchFamily="34" charset="-122"/>
            </a:endParaRPr>
          </a:p>
        </p:txBody>
      </p:sp>
      <p:sp>
        <p:nvSpPr>
          <p:cNvPr id="140" name="燕尾形 139"/>
          <p:cNvSpPr/>
          <p:nvPr/>
        </p:nvSpPr>
        <p:spPr>
          <a:xfrm rot="5400000">
            <a:off x="2533191" y="3391654"/>
            <a:ext cx="360040" cy="576064"/>
          </a:xfrm>
          <a:prstGeom prst="chevron">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41" name="直接连接符 140"/>
          <p:cNvCxnSpPr/>
          <p:nvPr/>
        </p:nvCxnSpPr>
        <p:spPr>
          <a:xfrm>
            <a:off x="2713211" y="3967718"/>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2" name="矩形 141"/>
          <p:cNvSpPr/>
          <p:nvPr/>
        </p:nvSpPr>
        <p:spPr>
          <a:xfrm>
            <a:off x="3050209" y="2871582"/>
            <a:ext cx="1313162"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itchFamily="34" charset="-122"/>
                <a:ea typeface="微软雅黑" pitchFamily="34" charset="-122"/>
              </a:rPr>
              <a:t>添加标题</a:t>
            </a:r>
            <a:endParaRPr lang="en-US" altLang="zh-CN" sz="2200" b="1" dirty="0">
              <a:solidFill>
                <a:schemeClr val="tx1">
                  <a:lumMod val="75000"/>
                  <a:lumOff val="25000"/>
                </a:schemeClr>
              </a:solidFill>
              <a:latin typeface="微软雅黑" pitchFamily="34" charset="-122"/>
              <a:ea typeface="微软雅黑" pitchFamily="34" charset="-122"/>
            </a:endParaRPr>
          </a:p>
        </p:txBody>
      </p:sp>
      <p:sp>
        <p:nvSpPr>
          <p:cNvPr id="143" name="矩形 47"/>
          <p:cNvSpPr>
            <a:spLocks noChangeArrowheads="1"/>
          </p:cNvSpPr>
          <p:nvPr/>
        </p:nvSpPr>
        <p:spPr bwMode="auto">
          <a:xfrm>
            <a:off x="3037247" y="3286320"/>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333333"/>
                </a:solidFill>
                <a:sym typeface="微软雅黑" pitchFamily="34" charset="-122"/>
              </a:rPr>
              <a:t>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a:t>
            </a:r>
            <a:r>
              <a:rPr lang="zh-CN" altLang="en-US" sz="1400" dirty="0">
                <a:solidFill>
                  <a:srgbClr val="333333"/>
                </a:solidFill>
                <a:sym typeface="微软雅黑" pitchFamily="34" charset="-122"/>
              </a:rPr>
              <a:t>说明，在此录入上述图表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描述说明。</a:t>
            </a:r>
            <a:endParaRPr lang="zh-CN" altLang="en-US" sz="1400" dirty="0">
              <a:solidFill>
                <a:srgbClr val="333333"/>
              </a:solidFill>
              <a:sym typeface="微软雅黑" pitchFamily="34" charset="-122"/>
            </a:endParaRPr>
          </a:p>
        </p:txBody>
      </p:sp>
      <p:sp>
        <p:nvSpPr>
          <p:cNvPr id="144" name="燕尾形 143"/>
          <p:cNvSpPr/>
          <p:nvPr/>
        </p:nvSpPr>
        <p:spPr>
          <a:xfrm rot="5400000">
            <a:off x="2533191" y="4831814"/>
            <a:ext cx="360040" cy="57606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45" name="直接连接符 144"/>
          <p:cNvCxnSpPr/>
          <p:nvPr/>
        </p:nvCxnSpPr>
        <p:spPr>
          <a:xfrm>
            <a:off x="2713211" y="5407878"/>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6" name="矩形 145"/>
          <p:cNvSpPr/>
          <p:nvPr/>
        </p:nvSpPr>
        <p:spPr>
          <a:xfrm>
            <a:off x="3050209" y="4311742"/>
            <a:ext cx="1313162"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itchFamily="34" charset="-122"/>
                <a:ea typeface="微软雅黑" pitchFamily="34" charset="-122"/>
              </a:rPr>
              <a:t>添加标题</a:t>
            </a:r>
            <a:endParaRPr lang="en-US" altLang="zh-CN" sz="2200" b="1" dirty="0">
              <a:solidFill>
                <a:schemeClr val="tx1">
                  <a:lumMod val="75000"/>
                  <a:lumOff val="25000"/>
                </a:schemeClr>
              </a:solidFill>
              <a:latin typeface="微软雅黑" pitchFamily="34" charset="-122"/>
              <a:ea typeface="微软雅黑" pitchFamily="34" charset="-122"/>
            </a:endParaRPr>
          </a:p>
        </p:txBody>
      </p:sp>
      <p:sp>
        <p:nvSpPr>
          <p:cNvPr id="147" name="矩形 47"/>
          <p:cNvSpPr>
            <a:spLocks noChangeArrowheads="1"/>
          </p:cNvSpPr>
          <p:nvPr/>
        </p:nvSpPr>
        <p:spPr bwMode="auto">
          <a:xfrm>
            <a:off x="3037247" y="4726480"/>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333333"/>
                </a:solidFill>
                <a:sym typeface="微软雅黑" pitchFamily="34" charset="-122"/>
              </a:rPr>
              <a:t>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a:t>
            </a:r>
            <a:r>
              <a:rPr lang="zh-CN" altLang="en-US" sz="1400" dirty="0">
                <a:solidFill>
                  <a:srgbClr val="333333"/>
                </a:solidFill>
                <a:sym typeface="微软雅黑" pitchFamily="34" charset="-122"/>
              </a:rPr>
              <a:t>说明，在此录入上述图表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描述说明。</a:t>
            </a:r>
            <a:endParaRPr lang="zh-CN" altLang="en-US" sz="1400" dirty="0">
              <a:solidFill>
                <a:srgbClr val="333333"/>
              </a:solidFill>
              <a:sym typeface="微软雅黑" pitchFamily="34" charset="-122"/>
            </a:endParaRPr>
          </a:p>
        </p:txBody>
      </p:sp>
      <p:sp>
        <p:nvSpPr>
          <p:cNvPr id="158" name="圆角矩形 157"/>
          <p:cNvSpPr/>
          <p:nvPr/>
        </p:nvSpPr>
        <p:spPr>
          <a:xfrm>
            <a:off x="-239117" y="1588145"/>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圆角矩形 158"/>
          <p:cNvSpPr/>
          <p:nvPr/>
        </p:nvSpPr>
        <p:spPr>
          <a:xfrm>
            <a:off x="-383132" y="127929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标题 4"/>
          <p:cNvSpPr txBox="1">
            <a:spLocks/>
          </p:cNvSpPr>
          <p:nvPr/>
        </p:nvSpPr>
        <p:spPr>
          <a:xfrm>
            <a:off x="48915" y="1609375"/>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61" name="标题 4"/>
          <p:cNvSpPr txBox="1">
            <a:spLocks/>
          </p:cNvSpPr>
          <p:nvPr/>
        </p:nvSpPr>
        <p:spPr>
          <a:xfrm>
            <a:off x="48916" y="127929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62" name="圆角矩形 161"/>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64" name="圆角矩形 163"/>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66" name="圆角矩形 165"/>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68" name="圆角矩形 167"/>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13</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59541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1+#ppt_w/2"/>
                                          </p:val>
                                        </p:tav>
                                        <p:tav tm="100000">
                                          <p:val>
                                            <p:strVal val="#ppt_x"/>
                                          </p:val>
                                        </p:tav>
                                      </p:tavLst>
                                    </p:anim>
                                    <p:anim calcmode="lin" valueType="num">
                                      <p:cBhvr additive="base">
                                        <p:cTn id="23" dur="500" fill="hold"/>
                                        <p:tgtEl>
                                          <p:spTgt spid="33"/>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ppt_x"/>
                                          </p:val>
                                        </p:tav>
                                        <p:tav tm="100000">
                                          <p:val>
                                            <p:strVal val="#ppt_x"/>
                                          </p:val>
                                        </p:tav>
                                      </p:tavLst>
                                    </p:anim>
                                    <p:anim calcmode="lin" valueType="num">
                                      <p:cBhvr additive="base">
                                        <p:cTn id="31" dur="500" fill="hold"/>
                                        <p:tgtEl>
                                          <p:spTgt spid="3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ppt_x"/>
                                          </p:val>
                                        </p:tav>
                                        <p:tav tm="100000">
                                          <p:val>
                                            <p:strVal val="#ppt_x"/>
                                          </p:val>
                                        </p:tav>
                                      </p:tavLst>
                                    </p:anim>
                                    <p:anim calcmode="lin" valueType="num">
                                      <p:cBhvr additive="base">
                                        <p:cTn id="35" dur="500" fill="hold"/>
                                        <p:tgtEl>
                                          <p:spTgt spid="36"/>
                                        </p:tgtEl>
                                        <p:attrNameLst>
                                          <p:attrName>ppt_y</p:attrName>
                                        </p:attrNameLst>
                                      </p:cBhvr>
                                      <p:tavLst>
                                        <p:tav tm="0">
                                          <p:val>
                                            <p:strVal val="1+#ppt_h/2"/>
                                          </p:val>
                                        </p:tav>
                                        <p:tav tm="100000">
                                          <p:val>
                                            <p:strVal val="#ppt_y"/>
                                          </p:val>
                                        </p:tav>
                                      </p:tavLst>
                                    </p:anim>
                                  </p:childTnLst>
                                </p:cTn>
                              </p:par>
                              <p:par>
                                <p:cTn id="36" presetID="2" presetClass="entr" presetSubtype="3"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fill="hold"/>
                                        <p:tgtEl>
                                          <p:spTgt spid="37"/>
                                        </p:tgtEl>
                                        <p:attrNameLst>
                                          <p:attrName>ppt_x</p:attrName>
                                        </p:attrNameLst>
                                      </p:cBhvr>
                                      <p:tavLst>
                                        <p:tav tm="0">
                                          <p:val>
                                            <p:strVal val="1+#ppt_w/2"/>
                                          </p:val>
                                        </p:tav>
                                        <p:tav tm="100000">
                                          <p:val>
                                            <p:strVal val="#ppt_x"/>
                                          </p:val>
                                        </p:tav>
                                      </p:tavLst>
                                    </p:anim>
                                    <p:anim calcmode="lin" valueType="num">
                                      <p:cBhvr additive="base">
                                        <p:cTn id="39" dur="500" fill="hold"/>
                                        <p:tgtEl>
                                          <p:spTgt spid="37"/>
                                        </p:tgtEl>
                                        <p:attrNameLst>
                                          <p:attrName>ppt_y</p:attrName>
                                        </p:attrNameLst>
                                      </p:cBhvr>
                                      <p:tavLst>
                                        <p:tav tm="0">
                                          <p:val>
                                            <p:strVal val="0-#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ppt_x"/>
                                          </p:val>
                                        </p:tav>
                                        <p:tav tm="100000">
                                          <p:val>
                                            <p:strVal val="#ppt_x"/>
                                          </p:val>
                                        </p:tav>
                                      </p:tavLst>
                                    </p:anim>
                                    <p:anim calcmode="lin" valueType="num">
                                      <p:cBhvr additive="base">
                                        <p:cTn id="51" dur="500" fill="hold"/>
                                        <p:tgtEl>
                                          <p:spTgt spid="4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500" fill="hold"/>
                                        <p:tgtEl>
                                          <p:spTgt spid="41"/>
                                        </p:tgtEl>
                                        <p:attrNameLst>
                                          <p:attrName>ppt_x</p:attrName>
                                        </p:attrNameLst>
                                      </p:cBhvr>
                                      <p:tavLst>
                                        <p:tav tm="0">
                                          <p:val>
                                            <p:strVal val="#ppt_x"/>
                                          </p:val>
                                        </p:tav>
                                        <p:tav tm="100000">
                                          <p:val>
                                            <p:strVal val="#ppt_x"/>
                                          </p:val>
                                        </p:tav>
                                      </p:tavLst>
                                    </p:anim>
                                    <p:anim calcmode="lin" valueType="num">
                                      <p:cBhvr additive="base">
                                        <p:cTn id="55" dur="500" fill="hold"/>
                                        <p:tgtEl>
                                          <p:spTgt spid="41"/>
                                        </p:tgtEl>
                                        <p:attrNameLst>
                                          <p:attrName>ppt_y</p:attrName>
                                        </p:attrNameLst>
                                      </p:cBhvr>
                                      <p:tavLst>
                                        <p:tav tm="0">
                                          <p:val>
                                            <p:strVal val="1+#ppt_h/2"/>
                                          </p:val>
                                        </p:tav>
                                        <p:tav tm="100000">
                                          <p:val>
                                            <p:strVal val="#ppt_y"/>
                                          </p:val>
                                        </p:tav>
                                      </p:tavLst>
                                    </p:anim>
                                  </p:childTnLst>
                                </p:cTn>
                              </p:par>
                              <p:par>
                                <p:cTn id="56" presetID="2" presetClass="entr" presetSubtype="6"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500" fill="hold"/>
                                        <p:tgtEl>
                                          <p:spTgt spid="44"/>
                                        </p:tgtEl>
                                        <p:attrNameLst>
                                          <p:attrName>ppt_x</p:attrName>
                                        </p:attrNameLst>
                                      </p:cBhvr>
                                      <p:tavLst>
                                        <p:tav tm="0">
                                          <p:val>
                                            <p:strVal val="1+#ppt_w/2"/>
                                          </p:val>
                                        </p:tav>
                                        <p:tav tm="100000">
                                          <p:val>
                                            <p:strVal val="#ppt_x"/>
                                          </p:val>
                                        </p:tav>
                                      </p:tavLst>
                                    </p:anim>
                                    <p:anim calcmode="lin" valueType="num">
                                      <p:cBhvr additive="base">
                                        <p:cTn id="59" dur="500" fill="hold"/>
                                        <p:tgtEl>
                                          <p:spTgt spid="44"/>
                                        </p:tgtEl>
                                        <p:attrNameLst>
                                          <p:attrName>ppt_y</p:attrName>
                                        </p:attrNameLst>
                                      </p:cBhvr>
                                      <p:tavLst>
                                        <p:tav tm="0">
                                          <p:val>
                                            <p:strVal val="1+#ppt_h/2"/>
                                          </p:val>
                                        </p:tav>
                                        <p:tav tm="100000">
                                          <p:val>
                                            <p:strVal val="#ppt_y"/>
                                          </p:val>
                                        </p:tav>
                                      </p:tavLst>
                                    </p:anim>
                                  </p:childTnLst>
                                </p:cTn>
                              </p:par>
                              <p:par>
                                <p:cTn id="60" presetID="2" presetClass="entr" presetSubtype="6"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 calcmode="lin" valueType="num">
                                      <p:cBhvr additive="base">
                                        <p:cTn id="62" dur="500" fill="hold"/>
                                        <p:tgtEl>
                                          <p:spTgt spid="51"/>
                                        </p:tgtEl>
                                        <p:attrNameLst>
                                          <p:attrName>ppt_x</p:attrName>
                                        </p:attrNameLst>
                                      </p:cBhvr>
                                      <p:tavLst>
                                        <p:tav tm="0">
                                          <p:val>
                                            <p:strVal val="1+#ppt_w/2"/>
                                          </p:val>
                                        </p:tav>
                                        <p:tav tm="100000">
                                          <p:val>
                                            <p:strVal val="#ppt_x"/>
                                          </p:val>
                                        </p:tav>
                                      </p:tavLst>
                                    </p:anim>
                                    <p:anim calcmode="lin" valueType="num">
                                      <p:cBhvr additive="base">
                                        <p:cTn id="63" dur="500" fill="hold"/>
                                        <p:tgtEl>
                                          <p:spTgt spid="51"/>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 calcmode="lin" valueType="num">
                                      <p:cBhvr additive="base">
                                        <p:cTn id="66" dur="500" fill="hold"/>
                                        <p:tgtEl>
                                          <p:spTgt spid="52"/>
                                        </p:tgtEl>
                                        <p:attrNameLst>
                                          <p:attrName>ppt_x</p:attrName>
                                        </p:attrNameLst>
                                      </p:cBhvr>
                                      <p:tavLst>
                                        <p:tav tm="0">
                                          <p:val>
                                            <p:strVal val="#ppt_x"/>
                                          </p:val>
                                        </p:tav>
                                        <p:tav tm="100000">
                                          <p:val>
                                            <p:strVal val="#ppt_x"/>
                                          </p:val>
                                        </p:tav>
                                      </p:tavLst>
                                    </p:anim>
                                    <p:anim calcmode="lin" valueType="num">
                                      <p:cBhvr additive="base">
                                        <p:cTn id="67" dur="500" fill="hold"/>
                                        <p:tgtEl>
                                          <p:spTgt spid="5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53"/>
                                        </p:tgtEl>
                                        <p:attrNameLst>
                                          <p:attrName>style.visibility</p:attrName>
                                        </p:attrNameLst>
                                      </p:cBhvr>
                                      <p:to>
                                        <p:strVal val="visible"/>
                                      </p:to>
                                    </p:set>
                                    <p:anim calcmode="lin" valueType="num">
                                      <p:cBhvr additive="base">
                                        <p:cTn id="70" dur="500" fill="hold"/>
                                        <p:tgtEl>
                                          <p:spTgt spid="53"/>
                                        </p:tgtEl>
                                        <p:attrNameLst>
                                          <p:attrName>ppt_x</p:attrName>
                                        </p:attrNameLst>
                                      </p:cBhvr>
                                      <p:tavLst>
                                        <p:tav tm="0">
                                          <p:val>
                                            <p:strVal val="#ppt_x"/>
                                          </p:val>
                                        </p:tav>
                                        <p:tav tm="100000">
                                          <p:val>
                                            <p:strVal val="#ppt_x"/>
                                          </p:val>
                                        </p:tav>
                                      </p:tavLst>
                                    </p:anim>
                                    <p:anim calcmode="lin" valueType="num">
                                      <p:cBhvr additive="base">
                                        <p:cTn id="71" dur="500" fill="hold"/>
                                        <p:tgtEl>
                                          <p:spTgt spid="5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4"/>
                                        </p:tgtEl>
                                        <p:attrNameLst>
                                          <p:attrName>style.visibility</p:attrName>
                                        </p:attrNameLst>
                                      </p:cBhvr>
                                      <p:to>
                                        <p:strVal val="visible"/>
                                      </p:to>
                                    </p:set>
                                    <p:anim calcmode="lin" valueType="num">
                                      <p:cBhvr additive="base">
                                        <p:cTn id="74" dur="500" fill="hold"/>
                                        <p:tgtEl>
                                          <p:spTgt spid="54"/>
                                        </p:tgtEl>
                                        <p:attrNameLst>
                                          <p:attrName>ppt_x</p:attrName>
                                        </p:attrNameLst>
                                      </p:cBhvr>
                                      <p:tavLst>
                                        <p:tav tm="0">
                                          <p:val>
                                            <p:strVal val="#ppt_x"/>
                                          </p:val>
                                        </p:tav>
                                        <p:tav tm="100000">
                                          <p:val>
                                            <p:strVal val="#ppt_x"/>
                                          </p:val>
                                        </p:tav>
                                      </p:tavLst>
                                    </p:anim>
                                    <p:anim calcmode="lin" valueType="num">
                                      <p:cBhvr additive="base">
                                        <p:cTn id="75" dur="500" fill="hold"/>
                                        <p:tgtEl>
                                          <p:spTgt spid="54"/>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 calcmode="lin" valueType="num">
                                      <p:cBhvr additive="base">
                                        <p:cTn id="78" dur="500" fill="hold"/>
                                        <p:tgtEl>
                                          <p:spTgt spid="55"/>
                                        </p:tgtEl>
                                        <p:attrNameLst>
                                          <p:attrName>ppt_x</p:attrName>
                                        </p:attrNameLst>
                                      </p:cBhvr>
                                      <p:tavLst>
                                        <p:tav tm="0">
                                          <p:val>
                                            <p:strVal val="#ppt_x"/>
                                          </p:val>
                                        </p:tav>
                                        <p:tav tm="100000">
                                          <p:val>
                                            <p:strVal val="#ppt_x"/>
                                          </p:val>
                                        </p:tav>
                                      </p:tavLst>
                                    </p:anim>
                                    <p:anim calcmode="lin" valueType="num">
                                      <p:cBhvr additive="base">
                                        <p:cTn id="79" dur="500" fill="hold"/>
                                        <p:tgtEl>
                                          <p:spTgt spid="55"/>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ppt_x"/>
                                          </p:val>
                                        </p:tav>
                                        <p:tav tm="100000">
                                          <p:val>
                                            <p:strVal val="#ppt_x"/>
                                          </p:val>
                                        </p:tav>
                                      </p:tavLst>
                                    </p:anim>
                                    <p:anim calcmode="lin" valueType="num">
                                      <p:cBhvr additive="base">
                                        <p:cTn id="83" dur="500" fill="hold"/>
                                        <p:tgtEl>
                                          <p:spTgt spid="56"/>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57"/>
                                        </p:tgtEl>
                                        <p:attrNameLst>
                                          <p:attrName>style.visibility</p:attrName>
                                        </p:attrNameLst>
                                      </p:cBhvr>
                                      <p:to>
                                        <p:strVal val="visible"/>
                                      </p:to>
                                    </p:set>
                                    <p:anim calcmode="lin" valueType="num">
                                      <p:cBhvr additive="base">
                                        <p:cTn id="86" dur="500" fill="hold"/>
                                        <p:tgtEl>
                                          <p:spTgt spid="57"/>
                                        </p:tgtEl>
                                        <p:attrNameLst>
                                          <p:attrName>ppt_x</p:attrName>
                                        </p:attrNameLst>
                                      </p:cBhvr>
                                      <p:tavLst>
                                        <p:tav tm="0">
                                          <p:val>
                                            <p:strVal val="#ppt_x"/>
                                          </p:val>
                                        </p:tav>
                                        <p:tav tm="100000">
                                          <p:val>
                                            <p:strVal val="#ppt_x"/>
                                          </p:val>
                                        </p:tav>
                                      </p:tavLst>
                                    </p:anim>
                                    <p:anim calcmode="lin" valueType="num">
                                      <p:cBhvr additive="base">
                                        <p:cTn id="87" dur="500" fill="hold"/>
                                        <p:tgtEl>
                                          <p:spTgt spid="5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additive="base">
                                        <p:cTn id="90" dur="500" fill="hold"/>
                                        <p:tgtEl>
                                          <p:spTgt spid="58"/>
                                        </p:tgtEl>
                                        <p:attrNameLst>
                                          <p:attrName>ppt_x</p:attrName>
                                        </p:attrNameLst>
                                      </p:cBhvr>
                                      <p:tavLst>
                                        <p:tav tm="0">
                                          <p:val>
                                            <p:strVal val="#ppt_x"/>
                                          </p:val>
                                        </p:tav>
                                        <p:tav tm="100000">
                                          <p:val>
                                            <p:strVal val="#ppt_x"/>
                                          </p:val>
                                        </p:tav>
                                      </p:tavLst>
                                    </p:anim>
                                    <p:anim calcmode="lin" valueType="num">
                                      <p:cBhvr additive="base">
                                        <p:cTn id="91" dur="500" fill="hold"/>
                                        <p:tgtEl>
                                          <p:spTgt spid="58"/>
                                        </p:tgtEl>
                                        <p:attrNameLst>
                                          <p:attrName>ppt_y</p:attrName>
                                        </p:attrNameLst>
                                      </p:cBhvr>
                                      <p:tavLst>
                                        <p:tav tm="0">
                                          <p:val>
                                            <p:strVal val="1+#ppt_h/2"/>
                                          </p:val>
                                        </p:tav>
                                        <p:tav tm="100000">
                                          <p:val>
                                            <p:strVal val="#ppt_y"/>
                                          </p:val>
                                        </p:tav>
                                      </p:tavLst>
                                    </p:anim>
                                  </p:childTnLst>
                                </p:cTn>
                              </p:par>
                              <p:par>
                                <p:cTn id="92" presetID="2" presetClass="entr" presetSubtype="1" fill="hold" grpId="0" nodeType="withEffect">
                                  <p:stCondLst>
                                    <p:cond delay="0"/>
                                  </p:stCondLst>
                                  <p:childTnLst>
                                    <p:set>
                                      <p:cBhvr>
                                        <p:cTn id="93" dur="1" fill="hold">
                                          <p:stCondLst>
                                            <p:cond delay="0"/>
                                          </p:stCondLst>
                                        </p:cTn>
                                        <p:tgtEl>
                                          <p:spTgt spid="59"/>
                                        </p:tgtEl>
                                        <p:attrNameLst>
                                          <p:attrName>style.visibility</p:attrName>
                                        </p:attrNameLst>
                                      </p:cBhvr>
                                      <p:to>
                                        <p:strVal val="visible"/>
                                      </p:to>
                                    </p:set>
                                    <p:anim calcmode="lin" valueType="num">
                                      <p:cBhvr additive="base">
                                        <p:cTn id="94" dur="500" fill="hold"/>
                                        <p:tgtEl>
                                          <p:spTgt spid="59"/>
                                        </p:tgtEl>
                                        <p:attrNameLst>
                                          <p:attrName>ppt_x</p:attrName>
                                        </p:attrNameLst>
                                      </p:cBhvr>
                                      <p:tavLst>
                                        <p:tav tm="0">
                                          <p:val>
                                            <p:strVal val="#ppt_x"/>
                                          </p:val>
                                        </p:tav>
                                        <p:tav tm="100000">
                                          <p:val>
                                            <p:strVal val="#ppt_x"/>
                                          </p:val>
                                        </p:tav>
                                      </p:tavLst>
                                    </p:anim>
                                    <p:anim calcmode="lin" valueType="num">
                                      <p:cBhvr additive="base">
                                        <p:cTn id="95" dur="500" fill="hold"/>
                                        <p:tgtEl>
                                          <p:spTgt spid="59"/>
                                        </p:tgtEl>
                                        <p:attrNameLst>
                                          <p:attrName>ppt_y</p:attrName>
                                        </p:attrNameLst>
                                      </p:cBhvr>
                                      <p:tavLst>
                                        <p:tav tm="0">
                                          <p:val>
                                            <p:strVal val="0-#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60"/>
                                        </p:tgtEl>
                                        <p:attrNameLst>
                                          <p:attrName>style.visibility</p:attrName>
                                        </p:attrNameLst>
                                      </p:cBhvr>
                                      <p:to>
                                        <p:strVal val="visible"/>
                                      </p:to>
                                    </p:set>
                                    <p:anim calcmode="lin" valueType="num">
                                      <p:cBhvr additive="base">
                                        <p:cTn id="98" dur="500" fill="hold"/>
                                        <p:tgtEl>
                                          <p:spTgt spid="60"/>
                                        </p:tgtEl>
                                        <p:attrNameLst>
                                          <p:attrName>ppt_x</p:attrName>
                                        </p:attrNameLst>
                                      </p:cBhvr>
                                      <p:tavLst>
                                        <p:tav tm="0">
                                          <p:val>
                                            <p:strVal val="#ppt_x"/>
                                          </p:val>
                                        </p:tav>
                                        <p:tav tm="100000">
                                          <p:val>
                                            <p:strVal val="#ppt_x"/>
                                          </p:val>
                                        </p:tav>
                                      </p:tavLst>
                                    </p:anim>
                                    <p:anim calcmode="lin" valueType="num">
                                      <p:cBhvr additive="base">
                                        <p:cTn id="99" dur="500" fill="hold"/>
                                        <p:tgtEl>
                                          <p:spTgt spid="60"/>
                                        </p:tgtEl>
                                        <p:attrNameLst>
                                          <p:attrName>ppt_y</p:attrName>
                                        </p:attrNameLst>
                                      </p:cBhvr>
                                      <p:tavLst>
                                        <p:tav tm="0">
                                          <p:val>
                                            <p:strVal val="1+#ppt_h/2"/>
                                          </p:val>
                                        </p:tav>
                                        <p:tav tm="100000">
                                          <p:val>
                                            <p:strVal val="#ppt_y"/>
                                          </p:val>
                                        </p:tav>
                                      </p:tavLst>
                                    </p:anim>
                                  </p:childTnLst>
                                </p:cTn>
                              </p:par>
                              <p:par>
                                <p:cTn id="100" presetID="2" presetClass="entr" presetSubtype="9"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anim calcmode="lin" valueType="num">
                                      <p:cBhvr additive="base">
                                        <p:cTn id="102" dur="500" fill="hold"/>
                                        <p:tgtEl>
                                          <p:spTgt spid="61"/>
                                        </p:tgtEl>
                                        <p:attrNameLst>
                                          <p:attrName>ppt_x</p:attrName>
                                        </p:attrNameLst>
                                      </p:cBhvr>
                                      <p:tavLst>
                                        <p:tav tm="0">
                                          <p:val>
                                            <p:strVal val="0-#ppt_w/2"/>
                                          </p:val>
                                        </p:tav>
                                        <p:tav tm="100000">
                                          <p:val>
                                            <p:strVal val="#ppt_x"/>
                                          </p:val>
                                        </p:tav>
                                      </p:tavLst>
                                    </p:anim>
                                    <p:anim calcmode="lin" valueType="num">
                                      <p:cBhvr additive="base">
                                        <p:cTn id="103" dur="500" fill="hold"/>
                                        <p:tgtEl>
                                          <p:spTgt spid="61"/>
                                        </p:tgtEl>
                                        <p:attrNameLst>
                                          <p:attrName>ppt_y</p:attrName>
                                        </p:attrNameLst>
                                      </p:cBhvr>
                                      <p:tavLst>
                                        <p:tav tm="0">
                                          <p:val>
                                            <p:strVal val="0-#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62"/>
                                        </p:tgtEl>
                                        <p:attrNameLst>
                                          <p:attrName>style.visibility</p:attrName>
                                        </p:attrNameLst>
                                      </p:cBhvr>
                                      <p:to>
                                        <p:strVal val="visible"/>
                                      </p:to>
                                    </p:set>
                                    <p:anim calcmode="lin" valueType="num">
                                      <p:cBhvr additive="base">
                                        <p:cTn id="106" dur="500" fill="hold"/>
                                        <p:tgtEl>
                                          <p:spTgt spid="62"/>
                                        </p:tgtEl>
                                        <p:attrNameLst>
                                          <p:attrName>ppt_x</p:attrName>
                                        </p:attrNameLst>
                                      </p:cBhvr>
                                      <p:tavLst>
                                        <p:tav tm="0">
                                          <p:val>
                                            <p:strVal val="#ppt_x"/>
                                          </p:val>
                                        </p:tav>
                                        <p:tav tm="100000">
                                          <p:val>
                                            <p:strVal val="#ppt_x"/>
                                          </p:val>
                                        </p:tav>
                                      </p:tavLst>
                                    </p:anim>
                                    <p:anim calcmode="lin" valueType="num">
                                      <p:cBhvr additive="base">
                                        <p:cTn id="107" dur="500" fill="hold"/>
                                        <p:tgtEl>
                                          <p:spTgt spid="62"/>
                                        </p:tgtEl>
                                        <p:attrNameLst>
                                          <p:attrName>ppt_y</p:attrName>
                                        </p:attrNameLst>
                                      </p:cBhvr>
                                      <p:tavLst>
                                        <p:tav tm="0">
                                          <p:val>
                                            <p:strVal val="1+#ppt_h/2"/>
                                          </p:val>
                                        </p:tav>
                                        <p:tav tm="100000">
                                          <p:val>
                                            <p:strVal val="#ppt_y"/>
                                          </p:val>
                                        </p:tav>
                                      </p:tavLst>
                                    </p:anim>
                                  </p:childTnLst>
                                </p:cTn>
                              </p:par>
                              <p:par>
                                <p:cTn id="108" presetID="2" presetClass="entr" presetSubtype="9" fill="hold" grpId="0" nodeType="withEffect">
                                  <p:stCondLst>
                                    <p:cond delay="0"/>
                                  </p:stCondLst>
                                  <p:childTnLst>
                                    <p:set>
                                      <p:cBhvr>
                                        <p:cTn id="109" dur="1" fill="hold">
                                          <p:stCondLst>
                                            <p:cond delay="0"/>
                                          </p:stCondLst>
                                        </p:cTn>
                                        <p:tgtEl>
                                          <p:spTgt spid="63"/>
                                        </p:tgtEl>
                                        <p:attrNameLst>
                                          <p:attrName>style.visibility</p:attrName>
                                        </p:attrNameLst>
                                      </p:cBhvr>
                                      <p:to>
                                        <p:strVal val="visible"/>
                                      </p:to>
                                    </p:set>
                                    <p:anim calcmode="lin" valueType="num">
                                      <p:cBhvr additive="base">
                                        <p:cTn id="110" dur="500" fill="hold"/>
                                        <p:tgtEl>
                                          <p:spTgt spid="63"/>
                                        </p:tgtEl>
                                        <p:attrNameLst>
                                          <p:attrName>ppt_x</p:attrName>
                                        </p:attrNameLst>
                                      </p:cBhvr>
                                      <p:tavLst>
                                        <p:tav tm="0">
                                          <p:val>
                                            <p:strVal val="0-#ppt_w/2"/>
                                          </p:val>
                                        </p:tav>
                                        <p:tav tm="100000">
                                          <p:val>
                                            <p:strVal val="#ppt_x"/>
                                          </p:val>
                                        </p:tav>
                                      </p:tavLst>
                                    </p:anim>
                                    <p:anim calcmode="lin" valueType="num">
                                      <p:cBhvr additive="base">
                                        <p:cTn id="111" dur="500" fill="hold"/>
                                        <p:tgtEl>
                                          <p:spTgt spid="63"/>
                                        </p:tgtEl>
                                        <p:attrNameLst>
                                          <p:attrName>ppt_y</p:attrName>
                                        </p:attrNameLst>
                                      </p:cBhvr>
                                      <p:tavLst>
                                        <p:tav tm="0">
                                          <p:val>
                                            <p:strVal val="0-#ppt_h/2"/>
                                          </p:val>
                                        </p:tav>
                                        <p:tav tm="100000">
                                          <p:val>
                                            <p:strVal val="#ppt_y"/>
                                          </p:val>
                                        </p:tav>
                                      </p:tavLst>
                                    </p:anim>
                                  </p:childTnLst>
                                </p:cTn>
                              </p:par>
                              <p:par>
                                <p:cTn id="112" presetID="2" presetClass="entr" presetSubtype="12" fill="hold" nodeType="withEffect">
                                  <p:stCondLst>
                                    <p:cond delay="0"/>
                                  </p:stCondLst>
                                  <p:childTnLst>
                                    <p:set>
                                      <p:cBhvr>
                                        <p:cTn id="113" dur="1" fill="hold">
                                          <p:stCondLst>
                                            <p:cond delay="0"/>
                                          </p:stCondLst>
                                        </p:cTn>
                                        <p:tgtEl>
                                          <p:spTgt spid="64"/>
                                        </p:tgtEl>
                                        <p:attrNameLst>
                                          <p:attrName>style.visibility</p:attrName>
                                        </p:attrNameLst>
                                      </p:cBhvr>
                                      <p:to>
                                        <p:strVal val="visible"/>
                                      </p:to>
                                    </p:set>
                                    <p:anim calcmode="lin" valueType="num">
                                      <p:cBhvr additive="base">
                                        <p:cTn id="114" dur="500" fill="hold"/>
                                        <p:tgtEl>
                                          <p:spTgt spid="64"/>
                                        </p:tgtEl>
                                        <p:attrNameLst>
                                          <p:attrName>ppt_x</p:attrName>
                                        </p:attrNameLst>
                                      </p:cBhvr>
                                      <p:tavLst>
                                        <p:tav tm="0">
                                          <p:val>
                                            <p:strVal val="0-#ppt_w/2"/>
                                          </p:val>
                                        </p:tav>
                                        <p:tav tm="100000">
                                          <p:val>
                                            <p:strVal val="#ppt_x"/>
                                          </p:val>
                                        </p:tav>
                                      </p:tavLst>
                                    </p:anim>
                                    <p:anim calcmode="lin" valueType="num">
                                      <p:cBhvr additive="base">
                                        <p:cTn id="115" dur="500" fill="hold"/>
                                        <p:tgtEl>
                                          <p:spTgt spid="64"/>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73"/>
                                        </p:tgtEl>
                                        <p:attrNameLst>
                                          <p:attrName>style.visibility</p:attrName>
                                        </p:attrNameLst>
                                      </p:cBhvr>
                                      <p:to>
                                        <p:strVal val="visible"/>
                                      </p:to>
                                    </p:set>
                                    <p:anim calcmode="lin" valueType="num">
                                      <p:cBhvr additive="base">
                                        <p:cTn id="118" dur="500" fill="hold"/>
                                        <p:tgtEl>
                                          <p:spTgt spid="73"/>
                                        </p:tgtEl>
                                        <p:attrNameLst>
                                          <p:attrName>ppt_x</p:attrName>
                                        </p:attrNameLst>
                                      </p:cBhvr>
                                      <p:tavLst>
                                        <p:tav tm="0">
                                          <p:val>
                                            <p:strVal val="#ppt_x"/>
                                          </p:val>
                                        </p:tav>
                                        <p:tav tm="100000">
                                          <p:val>
                                            <p:strVal val="#ppt_x"/>
                                          </p:val>
                                        </p:tav>
                                      </p:tavLst>
                                    </p:anim>
                                    <p:anim calcmode="lin" valueType="num">
                                      <p:cBhvr additive="base">
                                        <p:cTn id="119" dur="500" fill="hold"/>
                                        <p:tgtEl>
                                          <p:spTgt spid="73"/>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74"/>
                                        </p:tgtEl>
                                        <p:attrNameLst>
                                          <p:attrName>style.visibility</p:attrName>
                                        </p:attrNameLst>
                                      </p:cBhvr>
                                      <p:to>
                                        <p:strVal val="visible"/>
                                      </p:to>
                                    </p:set>
                                    <p:anim calcmode="lin" valueType="num">
                                      <p:cBhvr additive="base">
                                        <p:cTn id="122" dur="500" fill="hold"/>
                                        <p:tgtEl>
                                          <p:spTgt spid="74"/>
                                        </p:tgtEl>
                                        <p:attrNameLst>
                                          <p:attrName>ppt_x</p:attrName>
                                        </p:attrNameLst>
                                      </p:cBhvr>
                                      <p:tavLst>
                                        <p:tav tm="0">
                                          <p:val>
                                            <p:strVal val="#ppt_x"/>
                                          </p:val>
                                        </p:tav>
                                        <p:tav tm="100000">
                                          <p:val>
                                            <p:strVal val="#ppt_x"/>
                                          </p:val>
                                        </p:tav>
                                      </p:tavLst>
                                    </p:anim>
                                    <p:anim calcmode="lin" valueType="num">
                                      <p:cBhvr additive="base">
                                        <p:cTn id="123" dur="500" fill="hold"/>
                                        <p:tgtEl>
                                          <p:spTgt spid="74"/>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75"/>
                                        </p:tgtEl>
                                        <p:attrNameLst>
                                          <p:attrName>style.visibility</p:attrName>
                                        </p:attrNameLst>
                                      </p:cBhvr>
                                      <p:to>
                                        <p:strVal val="visible"/>
                                      </p:to>
                                    </p:set>
                                    <p:anim calcmode="lin" valueType="num">
                                      <p:cBhvr additive="base">
                                        <p:cTn id="126" dur="500" fill="hold"/>
                                        <p:tgtEl>
                                          <p:spTgt spid="75"/>
                                        </p:tgtEl>
                                        <p:attrNameLst>
                                          <p:attrName>ppt_x</p:attrName>
                                        </p:attrNameLst>
                                      </p:cBhvr>
                                      <p:tavLst>
                                        <p:tav tm="0">
                                          <p:val>
                                            <p:strVal val="#ppt_x"/>
                                          </p:val>
                                        </p:tav>
                                        <p:tav tm="100000">
                                          <p:val>
                                            <p:strVal val="#ppt_x"/>
                                          </p:val>
                                        </p:tav>
                                      </p:tavLst>
                                    </p:anim>
                                    <p:anim calcmode="lin" valueType="num">
                                      <p:cBhvr additive="base">
                                        <p:cTn id="127" dur="500" fill="hold"/>
                                        <p:tgtEl>
                                          <p:spTgt spid="75"/>
                                        </p:tgtEl>
                                        <p:attrNameLst>
                                          <p:attrName>ppt_y</p:attrName>
                                        </p:attrNameLst>
                                      </p:cBhvr>
                                      <p:tavLst>
                                        <p:tav tm="0">
                                          <p:val>
                                            <p:strVal val="1+#ppt_h/2"/>
                                          </p:val>
                                        </p:tav>
                                        <p:tav tm="100000">
                                          <p:val>
                                            <p:strVal val="#ppt_y"/>
                                          </p:val>
                                        </p:tav>
                                      </p:tavLst>
                                    </p:anim>
                                  </p:childTnLst>
                                </p:cTn>
                              </p:par>
                              <p:par>
                                <p:cTn id="128" presetID="2" presetClass="entr" presetSubtype="12" fill="hold" grpId="0" nodeType="withEffect">
                                  <p:stCondLst>
                                    <p:cond delay="0"/>
                                  </p:stCondLst>
                                  <p:childTnLst>
                                    <p:set>
                                      <p:cBhvr>
                                        <p:cTn id="129" dur="1" fill="hold">
                                          <p:stCondLst>
                                            <p:cond delay="0"/>
                                          </p:stCondLst>
                                        </p:cTn>
                                        <p:tgtEl>
                                          <p:spTgt spid="76"/>
                                        </p:tgtEl>
                                        <p:attrNameLst>
                                          <p:attrName>style.visibility</p:attrName>
                                        </p:attrNameLst>
                                      </p:cBhvr>
                                      <p:to>
                                        <p:strVal val="visible"/>
                                      </p:to>
                                    </p:set>
                                    <p:anim calcmode="lin" valueType="num">
                                      <p:cBhvr additive="base">
                                        <p:cTn id="130" dur="500" fill="hold"/>
                                        <p:tgtEl>
                                          <p:spTgt spid="76"/>
                                        </p:tgtEl>
                                        <p:attrNameLst>
                                          <p:attrName>ppt_x</p:attrName>
                                        </p:attrNameLst>
                                      </p:cBhvr>
                                      <p:tavLst>
                                        <p:tav tm="0">
                                          <p:val>
                                            <p:strVal val="0-#ppt_w/2"/>
                                          </p:val>
                                        </p:tav>
                                        <p:tav tm="100000">
                                          <p:val>
                                            <p:strVal val="#ppt_x"/>
                                          </p:val>
                                        </p:tav>
                                      </p:tavLst>
                                    </p:anim>
                                    <p:anim calcmode="lin" valueType="num">
                                      <p:cBhvr additive="base">
                                        <p:cTn id="131" dur="500" fill="hold"/>
                                        <p:tgtEl>
                                          <p:spTgt spid="76"/>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77"/>
                                        </p:tgtEl>
                                        <p:attrNameLst>
                                          <p:attrName>style.visibility</p:attrName>
                                        </p:attrNameLst>
                                      </p:cBhvr>
                                      <p:to>
                                        <p:strVal val="visible"/>
                                      </p:to>
                                    </p:set>
                                    <p:anim calcmode="lin" valueType="num">
                                      <p:cBhvr additive="base">
                                        <p:cTn id="134" dur="500" fill="hold"/>
                                        <p:tgtEl>
                                          <p:spTgt spid="77"/>
                                        </p:tgtEl>
                                        <p:attrNameLst>
                                          <p:attrName>ppt_x</p:attrName>
                                        </p:attrNameLst>
                                      </p:cBhvr>
                                      <p:tavLst>
                                        <p:tav tm="0">
                                          <p:val>
                                            <p:strVal val="#ppt_x"/>
                                          </p:val>
                                        </p:tav>
                                        <p:tav tm="100000">
                                          <p:val>
                                            <p:strVal val="#ppt_x"/>
                                          </p:val>
                                        </p:tav>
                                      </p:tavLst>
                                    </p:anim>
                                    <p:anim calcmode="lin" valueType="num">
                                      <p:cBhvr additive="base">
                                        <p:cTn id="135" dur="500" fill="hold"/>
                                        <p:tgtEl>
                                          <p:spTgt spid="77"/>
                                        </p:tgtEl>
                                        <p:attrNameLst>
                                          <p:attrName>ppt_y</p:attrName>
                                        </p:attrNameLst>
                                      </p:cBhvr>
                                      <p:tavLst>
                                        <p:tav tm="0">
                                          <p:val>
                                            <p:strVal val="1+#ppt_h/2"/>
                                          </p:val>
                                        </p:tav>
                                        <p:tav tm="100000">
                                          <p:val>
                                            <p:strVal val="#ppt_y"/>
                                          </p:val>
                                        </p:tav>
                                      </p:tavLst>
                                    </p:anim>
                                  </p:childTnLst>
                                </p:cTn>
                              </p:par>
                              <p:par>
                                <p:cTn id="136" presetID="2" presetClass="entr" presetSubtype="12" fill="hold" grpId="0" nodeType="withEffect">
                                  <p:stCondLst>
                                    <p:cond delay="0"/>
                                  </p:stCondLst>
                                  <p:childTnLst>
                                    <p:set>
                                      <p:cBhvr>
                                        <p:cTn id="137" dur="1" fill="hold">
                                          <p:stCondLst>
                                            <p:cond delay="0"/>
                                          </p:stCondLst>
                                        </p:cTn>
                                        <p:tgtEl>
                                          <p:spTgt spid="78"/>
                                        </p:tgtEl>
                                        <p:attrNameLst>
                                          <p:attrName>style.visibility</p:attrName>
                                        </p:attrNameLst>
                                      </p:cBhvr>
                                      <p:to>
                                        <p:strVal val="visible"/>
                                      </p:to>
                                    </p:set>
                                    <p:anim calcmode="lin" valueType="num">
                                      <p:cBhvr additive="base">
                                        <p:cTn id="138" dur="500" fill="hold"/>
                                        <p:tgtEl>
                                          <p:spTgt spid="78"/>
                                        </p:tgtEl>
                                        <p:attrNameLst>
                                          <p:attrName>ppt_x</p:attrName>
                                        </p:attrNameLst>
                                      </p:cBhvr>
                                      <p:tavLst>
                                        <p:tav tm="0">
                                          <p:val>
                                            <p:strVal val="0-#ppt_w/2"/>
                                          </p:val>
                                        </p:tav>
                                        <p:tav tm="100000">
                                          <p:val>
                                            <p:strVal val="#ppt_x"/>
                                          </p:val>
                                        </p:tav>
                                      </p:tavLst>
                                    </p:anim>
                                    <p:anim calcmode="lin" valueType="num">
                                      <p:cBhvr additive="base">
                                        <p:cTn id="139" dur="500" fill="hold"/>
                                        <p:tgtEl>
                                          <p:spTgt spid="78"/>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79"/>
                                        </p:tgtEl>
                                        <p:attrNameLst>
                                          <p:attrName>style.visibility</p:attrName>
                                        </p:attrNameLst>
                                      </p:cBhvr>
                                      <p:to>
                                        <p:strVal val="visible"/>
                                      </p:to>
                                    </p:set>
                                    <p:anim calcmode="lin" valueType="num">
                                      <p:cBhvr additive="base">
                                        <p:cTn id="142" dur="500" fill="hold"/>
                                        <p:tgtEl>
                                          <p:spTgt spid="79"/>
                                        </p:tgtEl>
                                        <p:attrNameLst>
                                          <p:attrName>ppt_x</p:attrName>
                                        </p:attrNameLst>
                                      </p:cBhvr>
                                      <p:tavLst>
                                        <p:tav tm="0">
                                          <p:val>
                                            <p:strVal val="#ppt_x"/>
                                          </p:val>
                                        </p:tav>
                                        <p:tav tm="100000">
                                          <p:val>
                                            <p:strVal val="#ppt_x"/>
                                          </p:val>
                                        </p:tav>
                                      </p:tavLst>
                                    </p:anim>
                                    <p:anim calcmode="lin" valueType="num">
                                      <p:cBhvr additive="base">
                                        <p:cTn id="143" dur="500" fill="hold"/>
                                        <p:tgtEl>
                                          <p:spTgt spid="79"/>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84"/>
                                        </p:tgtEl>
                                        <p:attrNameLst>
                                          <p:attrName>style.visibility</p:attrName>
                                        </p:attrNameLst>
                                      </p:cBhvr>
                                      <p:to>
                                        <p:strVal val="visible"/>
                                      </p:to>
                                    </p:set>
                                    <p:anim calcmode="lin" valueType="num">
                                      <p:cBhvr additive="base">
                                        <p:cTn id="146" dur="500" fill="hold"/>
                                        <p:tgtEl>
                                          <p:spTgt spid="84"/>
                                        </p:tgtEl>
                                        <p:attrNameLst>
                                          <p:attrName>ppt_x</p:attrName>
                                        </p:attrNameLst>
                                      </p:cBhvr>
                                      <p:tavLst>
                                        <p:tav tm="0">
                                          <p:val>
                                            <p:strVal val="#ppt_x"/>
                                          </p:val>
                                        </p:tav>
                                        <p:tav tm="100000">
                                          <p:val>
                                            <p:strVal val="#ppt_x"/>
                                          </p:val>
                                        </p:tav>
                                      </p:tavLst>
                                    </p:anim>
                                    <p:anim calcmode="lin" valueType="num">
                                      <p:cBhvr additive="base">
                                        <p:cTn id="147" dur="500" fill="hold"/>
                                        <p:tgtEl>
                                          <p:spTgt spid="84"/>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85"/>
                                        </p:tgtEl>
                                        <p:attrNameLst>
                                          <p:attrName>style.visibility</p:attrName>
                                        </p:attrNameLst>
                                      </p:cBhvr>
                                      <p:to>
                                        <p:strVal val="visible"/>
                                      </p:to>
                                    </p:set>
                                    <p:anim calcmode="lin" valueType="num">
                                      <p:cBhvr additive="base">
                                        <p:cTn id="150" dur="500" fill="hold"/>
                                        <p:tgtEl>
                                          <p:spTgt spid="85"/>
                                        </p:tgtEl>
                                        <p:attrNameLst>
                                          <p:attrName>ppt_x</p:attrName>
                                        </p:attrNameLst>
                                      </p:cBhvr>
                                      <p:tavLst>
                                        <p:tav tm="0">
                                          <p:val>
                                            <p:strVal val="#ppt_x"/>
                                          </p:val>
                                        </p:tav>
                                        <p:tav tm="100000">
                                          <p:val>
                                            <p:strVal val="#ppt_x"/>
                                          </p:val>
                                        </p:tav>
                                      </p:tavLst>
                                    </p:anim>
                                    <p:anim calcmode="lin" valueType="num">
                                      <p:cBhvr additive="base">
                                        <p:cTn id="151" dur="500" fill="hold"/>
                                        <p:tgtEl>
                                          <p:spTgt spid="85"/>
                                        </p:tgtEl>
                                        <p:attrNameLst>
                                          <p:attrName>ppt_y</p:attrName>
                                        </p:attrNameLst>
                                      </p:cBhvr>
                                      <p:tavLst>
                                        <p:tav tm="0">
                                          <p:val>
                                            <p:strVal val="1+#ppt_h/2"/>
                                          </p:val>
                                        </p:tav>
                                        <p:tav tm="100000">
                                          <p:val>
                                            <p:strVal val="#ppt_y"/>
                                          </p:val>
                                        </p:tav>
                                      </p:tavLst>
                                    </p:anim>
                                  </p:childTnLst>
                                </p:cTn>
                              </p:par>
                              <p:par>
                                <p:cTn id="152" presetID="2" presetClass="entr" presetSubtype="8" fill="hold" nodeType="withEffect">
                                  <p:stCondLst>
                                    <p:cond delay="0"/>
                                  </p:stCondLst>
                                  <p:childTnLst>
                                    <p:set>
                                      <p:cBhvr>
                                        <p:cTn id="153" dur="1" fill="hold">
                                          <p:stCondLst>
                                            <p:cond delay="0"/>
                                          </p:stCondLst>
                                        </p:cTn>
                                        <p:tgtEl>
                                          <p:spTgt spid="86"/>
                                        </p:tgtEl>
                                        <p:attrNameLst>
                                          <p:attrName>style.visibility</p:attrName>
                                        </p:attrNameLst>
                                      </p:cBhvr>
                                      <p:to>
                                        <p:strVal val="visible"/>
                                      </p:to>
                                    </p:set>
                                    <p:anim calcmode="lin" valueType="num">
                                      <p:cBhvr additive="base">
                                        <p:cTn id="154" dur="500" fill="hold"/>
                                        <p:tgtEl>
                                          <p:spTgt spid="86"/>
                                        </p:tgtEl>
                                        <p:attrNameLst>
                                          <p:attrName>ppt_x</p:attrName>
                                        </p:attrNameLst>
                                      </p:cBhvr>
                                      <p:tavLst>
                                        <p:tav tm="0">
                                          <p:val>
                                            <p:strVal val="0-#ppt_w/2"/>
                                          </p:val>
                                        </p:tav>
                                        <p:tav tm="100000">
                                          <p:val>
                                            <p:strVal val="#ppt_x"/>
                                          </p:val>
                                        </p:tav>
                                      </p:tavLst>
                                    </p:anim>
                                    <p:anim calcmode="lin" valueType="num">
                                      <p:cBhvr additive="base">
                                        <p:cTn id="155" dur="500" fill="hold"/>
                                        <p:tgtEl>
                                          <p:spTgt spid="86"/>
                                        </p:tgtEl>
                                        <p:attrNameLst>
                                          <p:attrName>ppt_y</p:attrName>
                                        </p:attrNameLst>
                                      </p:cBhvr>
                                      <p:tavLst>
                                        <p:tav tm="0">
                                          <p:val>
                                            <p:strVal val="#ppt_y"/>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89"/>
                                        </p:tgtEl>
                                        <p:attrNameLst>
                                          <p:attrName>style.visibility</p:attrName>
                                        </p:attrNameLst>
                                      </p:cBhvr>
                                      <p:to>
                                        <p:strVal val="visible"/>
                                      </p:to>
                                    </p:set>
                                    <p:anim calcmode="lin" valueType="num">
                                      <p:cBhvr additive="base">
                                        <p:cTn id="158" dur="500" fill="hold"/>
                                        <p:tgtEl>
                                          <p:spTgt spid="89"/>
                                        </p:tgtEl>
                                        <p:attrNameLst>
                                          <p:attrName>ppt_x</p:attrName>
                                        </p:attrNameLst>
                                      </p:cBhvr>
                                      <p:tavLst>
                                        <p:tav tm="0">
                                          <p:val>
                                            <p:strVal val="#ppt_x"/>
                                          </p:val>
                                        </p:tav>
                                        <p:tav tm="100000">
                                          <p:val>
                                            <p:strVal val="#ppt_x"/>
                                          </p:val>
                                        </p:tav>
                                      </p:tavLst>
                                    </p:anim>
                                    <p:anim calcmode="lin" valueType="num">
                                      <p:cBhvr additive="base">
                                        <p:cTn id="159" dur="500" fill="hold"/>
                                        <p:tgtEl>
                                          <p:spTgt spid="89"/>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90"/>
                                        </p:tgtEl>
                                        <p:attrNameLst>
                                          <p:attrName>style.visibility</p:attrName>
                                        </p:attrNameLst>
                                      </p:cBhvr>
                                      <p:to>
                                        <p:strVal val="visible"/>
                                      </p:to>
                                    </p:set>
                                    <p:anim calcmode="lin" valueType="num">
                                      <p:cBhvr additive="base">
                                        <p:cTn id="162" dur="500" fill="hold"/>
                                        <p:tgtEl>
                                          <p:spTgt spid="90"/>
                                        </p:tgtEl>
                                        <p:attrNameLst>
                                          <p:attrName>ppt_x</p:attrName>
                                        </p:attrNameLst>
                                      </p:cBhvr>
                                      <p:tavLst>
                                        <p:tav tm="0">
                                          <p:val>
                                            <p:strVal val="#ppt_x"/>
                                          </p:val>
                                        </p:tav>
                                        <p:tav tm="100000">
                                          <p:val>
                                            <p:strVal val="#ppt_x"/>
                                          </p:val>
                                        </p:tav>
                                      </p:tavLst>
                                    </p:anim>
                                    <p:anim calcmode="lin" valueType="num">
                                      <p:cBhvr additive="base">
                                        <p:cTn id="163" dur="500" fill="hold"/>
                                        <p:tgtEl>
                                          <p:spTgt spid="90"/>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91"/>
                                        </p:tgtEl>
                                        <p:attrNameLst>
                                          <p:attrName>style.visibility</p:attrName>
                                        </p:attrNameLst>
                                      </p:cBhvr>
                                      <p:to>
                                        <p:strVal val="visible"/>
                                      </p:to>
                                    </p:set>
                                    <p:anim calcmode="lin" valueType="num">
                                      <p:cBhvr additive="base">
                                        <p:cTn id="166" dur="500" fill="hold"/>
                                        <p:tgtEl>
                                          <p:spTgt spid="91"/>
                                        </p:tgtEl>
                                        <p:attrNameLst>
                                          <p:attrName>ppt_x</p:attrName>
                                        </p:attrNameLst>
                                      </p:cBhvr>
                                      <p:tavLst>
                                        <p:tav tm="0">
                                          <p:val>
                                            <p:strVal val="#ppt_x"/>
                                          </p:val>
                                        </p:tav>
                                        <p:tav tm="100000">
                                          <p:val>
                                            <p:strVal val="#ppt_x"/>
                                          </p:val>
                                        </p:tav>
                                      </p:tavLst>
                                    </p:anim>
                                    <p:anim calcmode="lin" valueType="num">
                                      <p:cBhvr additive="base">
                                        <p:cTn id="167" dur="500" fill="hold"/>
                                        <p:tgtEl>
                                          <p:spTgt spid="91"/>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92"/>
                                        </p:tgtEl>
                                        <p:attrNameLst>
                                          <p:attrName>style.visibility</p:attrName>
                                        </p:attrNameLst>
                                      </p:cBhvr>
                                      <p:to>
                                        <p:strVal val="visible"/>
                                      </p:to>
                                    </p:set>
                                    <p:anim calcmode="lin" valueType="num">
                                      <p:cBhvr additive="base">
                                        <p:cTn id="170" dur="500" fill="hold"/>
                                        <p:tgtEl>
                                          <p:spTgt spid="92"/>
                                        </p:tgtEl>
                                        <p:attrNameLst>
                                          <p:attrName>ppt_x</p:attrName>
                                        </p:attrNameLst>
                                      </p:cBhvr>
                                      <p:tavLst>
                                        <p:tav tm="0">
                                          <p:val>
                                            <p:strVal val="#ppt_x"/>
                                          </p:val>
                                        </p:tav>
                                        <p:tav tm="100000">
                                          <p:val>
                                            <p:strVal val="#ppt_x"/>
                                          </p:val>
                                        </p:tav>
                                      </p:tavLst>
                                    </p:anim>
                                    <p:anim calcmode="lin" valueType="num">
                                      <p:cBhvr additive="base">
                                        <p:cTn id="171" dur="500" fill="hold"/>
                                        <p:tgtEl>
                                          <p:spTgt spid="92"/>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93"/>
                                        </p:tgtEl>
                                        <p:attrNameLst>
                                          <p:attrName>style.visibility</p:attrName>
                                        </p:attrNameLst>
                                      </p:cBhvr>
                                      <p:to>
                                        <p:strVal val="visible"/>
                                      </p:to>
                                    </p:set>
                                    <p:anim calcmode="lin" valueType="num">
                                      <p:cBhvr additive="base">
                                        <p:cTn id="174" dur="500" fill="hold"/>
                                        <p:tgtEl>
                                          <p:spTgt spid="93"/>
                                        </p:tgtEl>
                                        <p:attrNameLst>
                                          <p:attrName>ppt_x</p:attrName>
                                        </p:attrNameLst>
                                      </p:cBhvr>
                                      <p:tavLst>
                                        <p:tav tm="0">
                                          <p:val>
                                            <p:strVal val="#ppt_x"/>
                                          </p:val>
                                        </p:tav>
                                        <p:tav tm="100000">
                                          <p:val>
                                            <p:strVal val="#ppt_x"/>
                                          </p:val>
                                        </p:tav>
                                      </p:tavLst>
                                    </p:anim>
                                    <p:anim calcmode="lin" valueType="num">
                                      <p:cBhvr additive="base">
                                        <p:cTn id="175" dur="500" fill="hold"/>
                                        <p:tgtEl>
                                          <p:spTgt spid="93"/>
                                        </p:tgtEl>
                                        <p:attrNameLst>
                                          <p:attrName>ppt_y</p:attrName>
                                        </p:attrNameLst>
                                      </p:cBhvr>
                                      <p:tavLst>
                                        <p:tav tm="0">
                                          <p:val>
                                            <p:strVal val="1+#ppt_h/2"/>
                                          </p:val>
                                        </p:tav>
                                        <p:tav tm="100000">
                                          <p:val>
                                            <p:strVal val="#ppt_y"/>
                                          </p:val>
                                        </p:tav>
                                      </p:tavLst>
                                    </p:anim>
                                  </p:childTnLst>
                                </p:cTn>
                              </p:par>
                              <p:par>
                                <p:cTn id="176" presetID="2" presetClass="entr" presetSubtype="8" fill="hold" grpId="0" nodeType="withEffect">
                                  <p:stCondLst>
                                    <p:cond delay="0"/>
                                  </p:stCondLst>
                                  <p:childTnLst>
                                    <p:set>
                                      <p:cBhvr>
                                        <p:cTn id="177" dur="1" fill="hold">
                                          <p:stCondLst>
                                            <p:cond delay="0"/>
                                          </p:stCondLst>
                                        </p:cTn>
                                        <p:tgtEl>
                                          <p:spTgt spid="94"/>
                                        </p:tgtEl>
                                        <p:attrNameLst>
                                          <p:attrName>style.visibility</p:attrName>
                                        </p:attrNameLst>
                                      </p:cBhvr>
                                      <p:to>
                                        <p:strVal val="visible"/>
                                      </p:to>
                                    </p:set>
                                    <p:anim calcmode="lin" valueType="num">
                                      <p:cBhvr additive="base">
                                        <p:cTn id="178" dur="500" fill="hold"/>
                                        <p:tgtEl>
                                          <p:spTgt spid="94"/>
                                        </p:tgtEl>
                                        <p:attrNameLst>
                                          <p:attrName>ppt_x</p:attrName>
                                        </p:attrNameLst>
                                      </p:cBhvr>
                                      <p:tavLst>
                                        <p:tav tm="0">
                                          <p:val>
                                            <p:strVal val="0-#ppt_w/2"/>
                                          </p:val>
                                        </p:tav>
                                        <p:tav tm="100000">
                                          <p:val>
                                            <p:strVal val="#ppt_x"/>
                                          </p:val>
                                        </p:tav>
                                      </p:tavLst>
                                    </p:anim>
                                    <p:anim calcmode="lin" valueType="num">
                                      <p:cBhvr additive="base">
                                        <p:cTn id="179" dur="500" fill="hold"/>
                                        <p:tgtEl>
                                          <p:spTgt spid="94"/>
                                        </p:tgtEl>
                                        <p:attrNameLst>
                                          <p:attrName>ppt_y</p:attrName>
                                        </p:attrNameLst>
                                      </p:cBhvr>
                                      <p:tavLst>
                                        <p:tav tm="0">
                                          <p:val>
                                            <p:strVal val="#ppt_y"/>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95"/>
                                        </p:tgtEl>
                                        <p:attrNameLst>
                                          <p:attrName>style.visibility</p:attrName>
                                        </p:attrNameLst>
                                      </p:cBhvr>
                                      <p:to>
                                        <p:strVal val="visible"/>
                                      </p:to>
                                    </p:set>
                                    <p:anim calcmode="lin" valueType="num">
                                      <p:cBhvr additive="base">
                                        <p:cTn id="182" dur="500" fill="hold"/>
                                        <p:tgtEl>
                                          <p:spTgt spid="95"/>
                                        </p:tgtEl>
                                        <p:attrNameLst>
                                          <p:attrName>ppt_x</p:attrName>
                                        </p:attrNameLst>
                                      </p:cBhvr>
                                      <p:tavLst>
                                        <p:tav tm="0">
                                          <p:val>
                                            <p:strVal val="#ppt_x"/>
                                          </p:val>
                                        </p:tav>
                                        <p:tav tm="100000">
                                          <p:val>
                                            <p:strVal val="#ppt_x"/>
                                          </p:val>
                                        </p:tav>
                                      </p:tavLst>
                                    </p:anim>
                                    <p:anim calcmode="lin" valueType="num">
                                      <p:cBhvr additive="base">
                                        <p:cTn id="183" dur="500" fill="hold"/>
                                        <p:tgtEl>
                                          <p:spTgt spid="95"/>
                                        </p:tgtEl>
                                        <p:attrNameLst>
                                          <p:attrName>ppt_y</p:attrName>
                                        </p:attrNameLst>
                                      </p:cBhvr>
                                      <p:tavLst>
                                        <p:tav tm="0">
                                          <p:val>
                                            <p:strVal val="1+#ppt_h/2"/>
                                          </p:val>
                                        </p:tav>
                                        <p:tav tm="100000">
                                          <p:val>
                                            <p:strVal val="#ppt_y"/>
                                          </p:val>
                                        </p:tav>
                                      </p:tavLst>
                                    </p:anim>
                                  </p:childTnLst>
                                </p:cTn>
                              </p:par>
                              <p:par>
                                <p:cTn id="184" presetID="2" presetClass="entr" presetSubtype="4" fill="hold" grpId="0" nodeType="withEffect">
                                  <p:stCondLst>
                                    <p:cond delay="0"/>
                                  </p:stCondLst>
                                  <p:childTnLst>
                                    <p:set>
                                      <p:cBhvr>
                                        <p:cTn id="185" dur="1" fill="hold">
                                          <p:stCondLst>
                                            <p:cond delay="0"/>
                                          </p:stCondLst>
                                        </p:cTn>
                                        <p:tgtEl>
                                          <p:spTgt spid="96"/>
                                        </p:tgtEl>
                                        <p:attrNameLst>
                                          <p:attrName>style.visibility</p:attrName>
                                        </p:attrNameLst>
                                      </p:cBhvr>
                                      <p:to>
                                        <p:strVal val="visible"/>
                                      </p:to>
                                    </p:set>
                                    <p:anim calcmode="lin" valueType="num">
                                      <p:cBhvr additive="base">
                                        <p:cTn id="186" dur="500" fill="hold"/>
                                        <p:tgtEl>
                                          <p:spTgt spid="96"/>
                                        </p:tgtEl>
                                        <p:attrNameLst>
                                          <p:attrName>ppt_x</p:attrName>
                                        </p:attrNameLst>
                                      </p:cBhvr>
                                      <p:tavLst>
                                        <p:tav tm="0">
                                          <p:val>
                                            <p:strVal val="#ppt_x"/>
                                          </p:val>
                                        </p:tav>
                                        <p:tav tm="100000">
                                          <p:val>
                                            <p:strVal val="#ppt_x"/>
                                          </p:val>
                                        </p:tav>
                                      </p:tavLst>
                                    </p:anim>
                                    <p:anim calcmode="lin" valueType="num">
                                      <p:cBhvr additive="base">
                                        <p:cTn id="187" dur="500" fill="hold"/>
                                        <p:tgtEl>
                                          <p:spTgt spid="96"/>
                                        </p:tgtEl>
                                        <p:attrNameLst>
                                          <p:attrName>ppt_y</p:attrName>
                                        </p:attrNameLst>
                                      </p:cBhvr>
                                      <p:tavLst>
                                        <p:tav tm="0">
                                          <p:val>
                                            <p:strVal val="1+#ppt_h/2"/>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97"/>
                                        </p:tgtEl>
                                        <p:attrNameLst>
                                          <p:attrName>style.visibility</p:attrName>
                                        </p:attrNameLst>
                                      </p:cBhvr>
                                      <p:to>
                                        <p:strVal val="visible"/>
                                      </p:to>
                                    </p:set>
                                    <p:anim calcmode="lin" valueType="num">
                                      <p:cBhvr additive="base">
                                        <p:cTn id="190" dur="500" fill="hold"/>
                                        <p:tgtEl>
                                          <p:spTgt spid="97"/>
                                        </p:tgtEl>
                                        <p:attrNameLst>
                                          <p:attrName>ppt_x</p:attrName>
                                        </p:attrNameLst>
                                      </p:cBhvr>
                                      <p:tavLst>
                                        <p:tav tm="0">
                                          <p:val>
                                            <p:strVal val="#ppt_x"/>
                                          </p:val>
                                        </p:tav>
                                        <p:tav tm="100000">
                                          <p:val>
                                            <p:strVal val="#ppt_x"/>
                                          </p:val>
                                        </p:tav>
                                      </p:tavLst>
                                    </p:anim>
                                    <p:anim calcmode="lin" valueType="num">
                                      <p:cBhvr additive="base">
                                        <p:cTn id="191" dur="500" fill="hold"/>
                                        <p:tgtEl>
                                          <p:spTgt spid="97"/>
                                        </p:tgtEl>
                                        <p:attrNameLst>
                                          <p:attrName>ppt_y</p:attrName>
                                        </p:attrNameLst>
                                      </p:cBhvr>
                                      <p:tavLst>
                                        <p:tav tm="0">
                                          <p:val>
                                            <p:strVal val="1+#ppt_h/2"/>
                                          </p:val>
                                        </p:tav>
                                        <p:tav tm="100000">
                                          <p:val>
                                            <p:strVal val="#ppt_y"/>
                                          </p:val>
                                        </p:tav>
                                      </p:tavLst>
                                    </p:anim>
                                  </p:childTnLst>
                                </p:cTn>
                              </p:par>
                              <p:par>
                                <p:cTn id="192" presetID="2" presetClass="entr" presetSubtype="4" fill="hold" grpId="0" nodeType="withEffect">
                                  <p:stCondLst>
                                    <p:cond delay="0"/>
                                  </p:stCondLst>
                                  <p:childTnLst>
                                    <p:set>
                                      <p:cBhvr>
                                        <p:cTn id="193" dur="1" fill="hold">
                                          <p:stCondLst>
                                            <p:cond delay="0"/>
                                          </p:stCondLst>
                                        </p:cTn>
                                        <p:tgtEl>
                                          <p:spTgt spid="98"/>
                                        </p:tgtEl>
                                        <p:attrNameLst>
                                          <p:attrName>style.visibility</p:attrName>
                                        </p:attrNameLst>
                                      </p:cBhvr>
                                      <p:to>
                                        <p:strVal val="visible"/>
                                      </p:to>
                                    </p:set>
                                    <p:anim calcmode="lin" valueType="num">
                                      <p:cBhvr additive="base">
                                        <p:cTn id="194" dur="500" fill="hold"/>
                                        <p:tgtEl>
                                          <p:spTgt spid="98"/>
                                        </p:tgtEl>
                                        <p:attrNameLst>
                                          <p:attrName>ppt_x</p:attrName>
                                        </p:attrNameLst>
                                      </p:cBhvr>
                                      <p:tavLst>
                                        <p:tav tm="0">
                                          <p:val>
                                            <p:strVal val="#ppt_x"/>
                                          </p:val>
                                        </p:tav>
                                        <p:tav tm="100000">
                                          <p:val>
                                            <p:strVal val="#ppt_x"/>
                                          </p:val>
                                        </p:tav>
                                      </p:tavLst>
                                    </p:anim>
                                    <p:anim calcmode="lin" valueType="num">
                                      <p:cBhvr additive="base">
                                        <p:cTn id="195" dur="500" fill="hold"/>
                                        <p:tgtEl>
                                          <p:spTgt spid="98"/>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99"/>
                                        </p:tgtEl>
                                        <p:attrNameLst>
                                          <p:attrName>style.visibility</p:attrName>
                                        </p:attrNameLst>
                                      </p:cBhvr>
                                      <p:to>
                                        <p:strVal val="visible"/>
                                      </p:to>
                                    </p:set>
                                    <p:anim calcmode="lin" valueType="num">
                                      <p:cBhvr additive="base">
                                        <p:cTn id="198" dur="500" fill="hold"/>
                                        <p:tgtEl>
                                          <p:spTgt spid="99"/>
                                        </p:tgtEl>
                                        <p:attrNameLst>
                                          <p:attrName>ppt_x</p:attrName>
                                        </p:attrNameLst>
                                      </p:cBhvr>
                                      <p:tavLst>
                                        <p:tav tm="0">
                                          <p:val>
                                            <p:strVal val="#ppt_x"/>
                                          </p:val>
                                        </p:tav>
                                        <p:tav tm="100000">
                                          <p:val>
                                            <p:strVal val="#ppt_x"/>
                                          </p:val>
                                        </p:tav>
                                      </p:tavLst>
                                    </p:anim>
                                    <p:anim calcmode="lin" valueType="num">
                                      <p:cBhvr additive="base">
                                        <p:cTn id="199" dur="500" fill="hold"/>
                                        <p:tgtEl>
                                          <p:spTgt spid="99"/>
                                        </p:tgtEl>
                                        <p:attrNameLst>
                                          <p:attrName>ppt_y</p:attrName>
                                        </p:attrNameLst>
                                      </p:cBhvr>
                                      <p:tavLst>
                                        <p:tav tm="0">
                                          <p:val>
                                            <p:strVal val="1+#ppt_h/2"/>
                                          </p:val>
                                        </p:tav>
                                        <p:tav tm="100000">
                                          <p:val>
                                            <p:strVal val="#ppt_y"/>
                                          </p:val>
                                        </p:tav>
                                      </p:tavLst>
                                    </p:anim>
                                  </p:childTnLst>
                                </p:cTn>
                              </p:par>
                              <p:par>
                                <p:cTn id="200" presetID="2" presetClass="entr" presetSubtype="4" fill="hold" grpId="0" nodeType="withEffect">
                                  <p:stCondLst>
                                    <p:cond delay="0"/>
                                  </p:stCondLst>
                                  <p:childTnLst>
                                    <p:set>
                                      <p:cBhvr>
                                        <p:cTn id="201" dur="1" fill="hold">
                                          <p:stCondLst>
                                            <p:cond delay="0"/>
                                          </p:stCondLst>
                                        </p:cTn>
                                        <p:tgtEl>
                                          <p:spTgt spid="100"/>
                                        </p:tgtEl>
                                        <p:attrNameLst>
                                          <p:attrName>style.visibility</p:attrName>
                                        </p:attrNameLst>
                                      </p:cBhvr>
                                      <p:to>
                                        <p:strVal val="visible"/>
                                      </p:to>
                                    </p:set>
                                    <p:anim calcmode="lin" valueType="num">
                                      <p:cBhvr additive="base">
                                        <p:cTn id="202" dur="500" fill="hold"/>
                                        <p:tgtEl>
                                          <p:spTgt spid="100"/>
                                        </p:tgtEl>
                                        <p:attrNameLst>
                                          <p:attrName>ppt_x</p:attrName>
                                        </p:attrNameLst>
                                      </p:cBhvr>
                                      <p:tavLst>
                                        <p:tav tm="0">
                                          <p:val>
                                            <p:strVal val="#ppt_x"/>
                                          </p:val>
                                        </p:tav>
                                        <p:tav tm="100000">
                                          <p:val>
                                            <p:strVal val="#ppt_x"/>
                                          </p:val>
                                        </p:tav>
                                      </p:tavLst>
                                    </p:anim>
                                    <p:anim calcmode="lin" valueType="num">
                                      <p:cBhvr additive="base">
                                        <p:cTn id="203" dur="500" fill="hold"/>
                                        <p:tgtEl>
                                          <p:spTgt spid="100"/>
                                        </p:tgtEl>
                                        <p:attrNameLst>
                                          <p:attrName>ppt_y</p:attrName>
                                        </p:attrNameLst>
                                      </p:cBhvr>
                                      <p:tavLst>
                                        <p:tav tm="0">
                                          <p:val>
                                            <p:strVal val="1+#ppt_h/2"/>
                                          </p:val>
                                        </p:tav>
                                        <p:tav tm="100000">
                                          <p:val>
                                            <p:strVal val="#ppt_y"/>
                                          </p:val>
                                        </p:tav>
                                      </p:tavLst>
                                    </p:anim>
                                  </p:childTnLst>
                                </p:cTn>
                              </p:par>
                              <p:par>
                                <p:cTn id="204" presetID="2" presetClass="entr" presetSubtype="4" fill="hold" grpId="0" nodeType="withEffect">
                                  <p:stCondLst>
                                    <p:cond delay="0"/>
                                  </p:stCondLst>
                                  <p:childTnLst>
                                    <p:set>
                                      <p:cBhvr>
                                        <p:cTn id="205" dur="1" fill="hold">
                                          <p:stCondLst>
                                            <p:cond delay="0"/>
                                          </p:stCondLst>
                                        </p:cTn>
                                        <p:tgtEl>
                                          <p:spTgt spid="101"/>
                                        </p:tgtEl>
                                        <p:attrNameLst>
                                          <p:attrName>style.visibility</p:attrName>
                                        </p:attrNameLst>
                                      </p:cBhvr>
                                      <p:to>
                                        <p:strVal val="visible"/>
                                      </p:to>
                                    </p:set>
                                    <p:anim calcmode="lin" valueType="num">
                                      <p:cBhvr additive="base">
                                        <p:cTn id="206" dur="500" fill="hold"/>
                                        <p:tgtEl>
                                          <p:spTgt spid="101"/>
                                        </p:tgtEl>
                                        <p:attrNameLst>
                                          <p:attrName>ppt_x</p:attrName>
                                        </p:attrNameLst>
                                      </p:cBhvr>
                                      <p:tavLst>
                                        <p:tav tm="0">
                                          <p:val>
                                            <p:strVal val="#ppt_x"/>
                                          </p:val>
                                        </p:tav>
                                        <p:tav tm="100000">
                                          <p:val>
                                            <p:strVal val="#ppt_x"/>
                                          </p:val>
                                        </p:tav>
                                      </p:tavLst>
                                    </p:anim>
                                    <p:anim calcmode="lin" valueType="num">
                                      <p:cBhvr additive="base">
                                        <p:cTn id="207" dur="500" fill="hold"/>
                                        <p:tgtEl>
                                          <p:spTgt spid="101"/>
                                        </p:tgtEl>
                                        <p:attrNameLst>
                                          <p:attrName>ppt_y</p:attrName>
                                        </p:attrNameLst>
                                      </p:cBhvr>
                                      <p:tavLst>
                                        <p:tav tm="0">
                                          <p:val>
                                            <p:strVal val="1+#ppt_h/2"/>
                                          </p:val>
                                        </p:tav>
                                        <p:tav tm="100000">
                                          <p:val>
                                            <p:strVal val="#ppt_y"/>
                                          </p:val>
                                        </p:tav>
                                      </p:tavLst>
                                    </p:anim>
                                  </p:childTnLst>
                                </p:cTn>
                              </p:par>
                              <p:par>
                                <p:cTn id="208" presetID="2" presetClass="entr" presetSubtype="4" fill="hold" grpId="0" nodeType="withEffect">
                                  <p:stCondLst>
                                    <p:cond delay="0"/>
                                  </p:stCondLst>
                                  <p:childTnLst>
                                    <p:set>
                                      <p:cBhvr>
                                        <p:cTn id="209" dur="1" fill="hold">
                                          <p:stCondLst>
                                            <p:cond delay="0"/>
                                          </p:stCondLst>
                                        </p:cTn>
                                        <p:tgtEl>
                                          <p:spTgt spid="102"/>
                                        </p:tgtEl>
                                        <p:attrNameLst>
                                          <p:attrName>style.visibility</p:attrName>
                                        </p:attrNameLst>
                                      </p:cBhvr>
                                      <p:to>
                                        <p:strVal val="visible"/>
                                      </p:to>
                                    </p:set>
                                    <p:anim calcmode="lin" valueType="num">
                                      <p:cBhvr additive="base">
                                        <p:cTn id="210" dur="500" fill="hold"/>
                                        <p:tgtEl>
                                          <p:spTgt spid="102"/>
                                        </p:tgtEl>
                                        <p:attrNameLst>
                                          <p:attrName>ppt_x</p:attrName>
                                        </p:attrNameLst>
                                      </p:cBhvr>
                                      <p:tavLst>
                                        <p:tav tm="0">
                                          <p:val>
                                            <p:strVal val="#ppt_x"/>
                                          </p:val>
                                        </p:tav>
                                        <p:tav tm="100000">
                                          <p:val>
                                            <p:strVal val="#ppt_x"/>
                                          </p:val>
                                        </p:tav>
                                      </p:tavLst>
                                    </p:anim>
                                    <p:anim calcmode="lin" valueType="num">
                                      <p:cBhvr additive="base">
                                        <p:cTn id="211" dur="500" fill="hold"/>
                                        <p:tgtEl>
                                          <p:spTgt spid="102"/>
                                        </p:tgtEl>
                                        <p:attrNameLst>
                                          <p:attrName>ppt_y</p:attrName>
                                        </p:attrNameLst>
                                      </p:cBhvr>
                                      <p:tavLst>
                                        <p:tav tm="0">
                                          <p:val>
                                            <p:strVal val="1+#ppt_h/2"/>
                                          </p:val>
                                        </p:tav>
                                        <p:tav tm="100000">
                                          <p:val>
                                            <p:strVal val="#ppt_y"/>
                                          </p:val>
                                        </p:tav>
                                      </p:tavLst>
                                    </p:anim>
                                  </p:childTnLst>
                                </p:cTn>
                              </p:par>
                              <p:par>
                                <p:cTn id="212" presetID="2" presetClass="entr" presetSubtype="4" fill="hold" grpId="0" nodeType="withEffect">
                                  <p:stCondLst>
                                    <p:cond delay="0"/>
                                  </p:stCondLst>
                                  <p:childTnLst>
                                    <p:set>
                                      <p:cBhvr>
                                        <p:cTn id="213" dur="1" fill="hold">
                                          <p:stCondLst>
                                            <p:cond delay="0"/>
                                          </p:stCondLst>
                                        </p:cTn>
                                        <p:tgtEl>
                                          <p:spTgt spid="103"/>
                                        </p:tgtEl>
                                        <p:attrNameLst>
                                          <p:attrName>style.visibility</p:attrName>
                                        </p:attrNameLst>
                                      </p:cBhvr>
                                      <p:to>
                                        <p:strVal val="visible"/>
                                      </p:to>
                                    </p:set>
                                    <p:anim calcmode="lin" valueType="num">
                                      <p:cBhvr additive="base">
                                        <p:cTn id="214" dur="500" fill="hold"/>
                                        <p:tgtEl>
                                          <p:spTgt spid="103"/>
                                        </p:tgtEl>
                                        <p:attrNameLst>
                                          <p:attrName>ppt_x</p:attrName>
                                        </p:attrNameLst>
                                      </p:cBhvr>
                                      <p:tavLst>
                                        <p:tav tm="0">
                                          <p:val>
                                            <p:strVal val="#ppt_x"/>
                                          </p:val>
                                        </p:tav>
                                        <p:tav tm="100000">
                                          <p:val>
                                            <p:strVal val="#ppt_x"/>
                                          </p:val>
                                        </p:tav>
                                      </p:tavLst>
                                    </p:anim>
                                    <p:anim calcmode="lin" valueType="num">
                                      <p:cBhvr additive="base">
                                        <p:cTn id="215" dur="500" fill="hold"/>
                                        <p:tgtEl>
                                          <p:spTgt spid="103"/>
                                        </p:tgtEl>
                                        <p:attrNameLst>
                                          <p:attrName>ppt_y</p:attrName>
                                        </p:attrNameLst>
                                      </p:cBhvr>
                                      <p:tavLst>
                                        <p:tav tm="0">
                                          <p:val>
                                            <p:strVal val="1+#ppt_h/2"/>
                                          </p:val>
                                        </p:tav>
                                        <p:tav tm="100000">
                                          <p:val>
                                            <p:strVal val="#ppt_y"/>
                                          </p:val>
                                        </p:tav>
                                      </p:tavLst>
                                    </p:anim>
                                  </p:childTnLst>
                                </p:cTn>
                              </p:par>
                              <p:par>
                                <p:cTn id="216" presetID="2" presetClass="entr" presetSubtype="4" fill="hold" grpId="0" nodeType="withEffect">
                                  <p:stCondLst>
                                    <p:cond delay="0"/>
                                  </p:stCondLst>
                                  <p:childTnLst>
                                    <p:set>
                                      <p:cBhvr>
                                        <p:cTn id="217" dur="1" fill="hold">
                                          <p:stCondLst>
                                            <p:cond delay="0"/>
                                          </p:stCondLst>
                                        </p:cTn>
                                        <p:tgtEl>
                                          <p:spTgt spid="104"/>
                                        </p:tgtEl>
                                        <p:attrNameLst>
                                          <p:attrName>style.visibility</p:attrName>
                                        </p:attrNameLst>
                                      </p:cBhvr>
                                      <p:to>
                                        <p:strVal val="visible"/>
                                      </p:to>
                                    </p:set>
                                    <p:anim calcmode="lin" valueType="num">
                                      <p:cBhvr additive="base">
                                        <p:cTn id="218" dur="500" fill="hold"/>
                                        <p:tgtEl>
                                          <p:spTgt spid="104"/>
                                        </p:tgtEl>
                                        <p:attrNameLst>
                                          <p:attrName>ppt_x</p:attrName>
                                        </p:attrNameLst>
                                      </p:cBhvr>
                                      <p:tavLst>
                                        <p:tav tm="0">
                                          <p:val>
                                            <p:strVal val="#ppt_x"/>
                                          </p:val>
                                        </p:tav>
                                        <p:tav tm="100000">
                                          <p:val>
                                            <p:strVal val="#ppt_x"/>
                                          </p:val>
                                        </p:tav>
                                      </p:tavLst>
                                    </p:anim>
                                    <p:anim calcmode="lin" valueType="num">
                                      <p:cBhvr additive="base">
                                        <p:cTn id="219" dur="500" fill="hold"/>
                                        <p:tgtEl>
                                          <p:spTgt spid="104"/>
                                        </p:tgtEl>
                                        <p:attrNameLst>
                                          <p:attrName>ppt_y</p:attrName>
                                        </p:attrNameLst>
                                      </p:cBhvr>
                                      <p:tavLst>
                                        <p:tav tm="0">
                                          <p:val>
                                            <p:strVal val="1+#ppt_h/2"/>
                                          </p:val>
                                        </p:tav>
                                        <p:tav tm="100000">
                                          <p:val>
                                            <p:strVal val="#ppt_y"/>
                                          </p:val>
                                        </p:tav>
                                      </p:tavLst>
                                    </p:anim>
                                  </p:childTnLst>
                                </p:cTn>
                              </p:par>
                              <p:par>
                                <p:cTn id="220" presetID="2" presetClass="entr" presetSubtype="4" fill="hold" grpId="0" nodeType="withEffect">
                                  <p:stCondLst>
                                    <p:cond delay="0"/>
                                  </p:stCondLst>
                                  <p:childTnLst>
                                    <p:set>
                                      <p:cBhvr>
                                        <p:cTn id="221" dur="1" fill="hold">
                                          <p:stCondLst>
                                            <p:cond delay="0"/>
                                          </p:stCondLst>
                                        </p:cTn>
                                        <p:tgtEl>
                                          <p:spTgt spid="105"/>
                                        </p:tgtEl>
                                        <p:attrNameLst>
                                          <p:attrName>style.visibility</p:attrName>
                                        </p:attrNameLst>
                                      </p:cBhvr>
                                      <p:to>
                                        <p:strVal val="visible"/>
                                      </p:to>
                                    </p:set>
                                    <p:anim calcmode="lin" valueType="num">
                                      <p:cBhvr additive="base">
                                        <p:cTn id="222" dur="500" fill="hold"/>
                                        <p:tgtEl>
                                          <p:spTgt spid="105"/>
                                        </p:tgtEl>
                                        <p:attrNameLst>
                                          <p:attrName>ppt_x</p:attrName>
                                        </p:attrNameLst>
                                      </p:cBhvr>
                                      <p:tavLst>
                                        <p:tav tm="0">
                                          <p:val>
                                            <p:strVal val="#ppt_x"/>
                                          </p:val>
                                        </p:tav>
                                        <p:tav tm="100000">
                                          <p:val>
                                            <p:strVal val="#ppt_x"/>
                                          </p:val>
                                        </p:tav>
                                      </p:tavLst>
                                    </p:anim>
                                    <p:anim calcmode="lin" valueType="num">
                                      <p:cBhvr additive="base">
                                        <p:cTn id="223" dur="500" fill="hold"/>
                                        <p:tgtEl>
                                          <p:spTgt spid="105"/>
                                        </p:tgtEl>
                                        <p:attrNameLst>
                                          <p:attrName>ppt_y</p:attrName>
                                        </p:attrNameLst>
                                      </p:cBhvr>
                                      <p:tavLst>
                                        <p:tav tm="0">
                                          <p:val>
                                            <p:strVal val="1+#ppt_h/2"/>
                                          </p:val>
                                        </p:tav>
                                        <p:tav tm="100000">
                                          <p:val>
                                            <p:strVal val="#ppt_y"/>
                                          </p:val>
                                        </p:tav>
                                      </p:tavLst>
                                    </p:anim>
                                  </p:childTnLst>
                                </p:cTn>
                              </p:par>
                              <p:par>
                                <p:cTn id="224" presetID="2" presetClass="entr" presetSubtype="4" fill="hold" grpId="0" nodeType="withEffect">
                                  <p:stCondLst>
                                    <p:cond delay="0"/>
                                  </p:stCondLst>
                                  <p:childTnLst>
                                    <p:set>
                                      <p:cBhvr>
                                        <p:cTn id="225" dur="1" fill="hold">
                                          <p:stCondLst>
                                            <p:cond delay="0"/>
                                          </p:stCondLst>
                                        </p:cTn>
                                        <p:tgtEl>
                                          <p:spTgt spid="106"/>
                                        </p:tgtEl>
                                        <p:attrNameLst>
                                          <p:attrName>style.visibility</p:attrName>
                                        </p:attrNameLst>
                                      </p:cBhvr>
                                      <p:to>
                                        <p:strVal val="visible"/>
                                      </p:to>
                                    </p:set>
                                    <p:anim calcmode="lin" valueType="num">
                                      <p:cBhvr additive="base">
                                        <p:cTn id="226" dur="500" fill="hold"/>
                                        <p:tgtEl>
                                          <p:spTgt spid="106"/>
                                        </p:tgtEl>
                                        <p:attrNameLst>
                                          <p:attrName>ppt_x</p:attrName>
                                        </p:attrNameLst>
                                      </p:cBhvr>
                                      <p:tavLst>
                                        <p:tav tm="0">
                                          <p:val>
                                            <p:strVal val="#ppt_x"/>
                                          </p:val>
                                        </p:tav>
                                        <p:tav tm="100000">
                                          <p:val>
                                            <p:strVal val="#ppt_x"/>
                                          </p:val>
                                        </p:tav>
                                      </p:tavLst>
                                    </p:anim>
                                    <p:anim calcmode="lin" valueType="num">
                                      <p:cBhvr additive="base">
                                        <p:cTn id="227" dur="500" fill="hold"/>
                                        <p:tgtEl>
                                          <p:spTgt spid="106"/>
                                        </p:tgtEl>
                                        <p:attrNameLst>
                                          <p:attrName>ppt_y</p:attrName>
                                        </p:attrNameLst>
                                      </p:cBhvr>
                                      <p:tavLst>
                                        <p:tav tm="0">
                                          <p:val>
                                            <p:strVal val="1+#ppt_h/2"/>
                                          </p:val>
                                        </p:tav>
                                        <p:tav tm="100000">
                                          <p:val>
                                            <p:strVal val="#ppt_y"/>
                                          </p:val>
                                        </p:tav>
                                      </p:tavLst>
                                    </p:anim>
                                  </p:childTnLst>
                                </p:cTn>
                              </p:par>
                              <p:par>
                                <p:cTn id="228" presetID="2" presetClass="entr" presetSubtype="4" fill="hold" grpId="0" nodeType="withEffect">
                                  <p:stCondLst>
                                    <p:cond delay="0"/>
                                  </p:stCondLst>
                                  <p:childTnLst>
                                    <p:set>
                                      <p:cBhvr>
                                        <p:cTn id="229" dur="1" fill="hold">
                                          <p:stCondLst>
                                            <p:cond delay="0"/>
                                          </p:stCondLst>
                                        </p:cTn>
                                        <p:tgtEl>
                                          <p:spTgt spid="107"/>
                                        </p:tgtEl>
                                        <p:attrNameLst>
                                          <p:attrName>style.visibility</p:attrName>
                                        </p:attrNameLst>
                                      </p:cBhvr>
                                      <p:to>
                                        <p:strVal val="visible"/>
                                      </p:to>
                                    </p:set>
                                    <p:anim calcmode="lin" valueType="num">
                                      <p:cBhvr additive="base">
                                        <p:cTn id="230" dur="500" fill="hold"/>
                                        <p:tgtEl>
                                          <p:spTgt spid="107"/>
                                        </p:tgtEl>
                                        <p:attrNameLst>
                                          <p:attrName>ppt_x</p:attrName>
                                        </p:attrNameLst>
                                      </p:cBhvr>
                                      <p:tavLst>
                                        <p:tav tm="0">
                                          <p:val>
                                            <p:strVal val="#ppt_x"/>
                                          </p:val>
                                        </p:tav>
                                        <p:tav tm="100000">
                                          <p:val>
                                            <p:strVal val="#ppt_x"/>
                                          </p:val>
                                        </p:tav>
                                      </p:tavLst>
                                    </p:anim>
                                    <p:anim calcmode="lin" valueType="num">
                                      <p:cBhvr additive="base">
                                        <p:cTn id="231" dur="500" fill="hold"/>
                                        <p:tgtEl>
                                          <p:spTgt spid="107"/>
                                        </p:tgtEl>
                                        <p:attrNameLst>
                                          <p:attrName>ppt_y</p:attrName>
                                        </p:attrNameLst>
                                      </p:cBhvr>
                                      <p:tavLst>
                                        <p:tav tm="0">
                                          <p:val>
                                            <p:strVal val="1+#ppt_h/2"/>
                                          </p:val>
                                        </p:tav>
                                        <p:tav tm="100000">
                                          <p:val>
                                            <p:strVal val="#ppt_y"/>
                                          </p:val>
                                        </p:tav>
                                      </p:tavLst>
                                    </p:anim>
                                  </p:childTnLst>
                                </p:cTn>
                              </p:par>
                              <p:par>
                                <p:cTn id="232" presetID="2" presetClass="entr" presetSubtype="4" fill="hold" grpId="0" nodeType="withEffect">
                                  <p:stCondLst>
                                    <p:cond delay="0"/>
                                  </p:stCondLst>
                                  <p:childTnLst>
                                    <p:set>
                                      <p:cBhvr>
                                        <p:cTn id="233" dur="1" fill="hold">
                                          <p:stCondLst>
                                            <p:cond delay="0"/>
                                          </p:stCondLst>
                                        </p:cTn>
                                        <p:tgtEl>
                                          <p:spTgt spid="108"/>
                                        </p:tgtEl>
                                        <p:attrNameLst>
                                          <p:attrName>style.visibility</p:attrName>
                                        </p:attrNameLst>
                                      </p:cBhvr>
                                      <p:to>
                                        <p:strVal val="visible"/>
                                      </p:to>
                                    </p:set>
                                    <p:anim calcmode="lin" valueType="num">
                                      <p:cBhvr additive="base">
                                        <p:cTn id="234" dur="500" fill="hold"/>
                                        <p:tgtEl>
                                          <p:spTgt spid="108"/>
                                        </p:tgtEl>
                                        <p:attrNameLst>
                                          <p:attrName>ppt_x</p:attrName>
                                        </p:attrNameLst>
                                      </p:cBhvr>
                                      <p:tavLst>
                                        <p:tav tm="0">
                                          <p:val>
                                            <p:strVal val="#ppt_x"/>
                                          </p:val>
                                        </p:tav>
                                        <p:tav tm="100000">
                                          <p:val>
                                            <p:strVal val="#ppt_x"/>
                                          </p:val>
                                        </p:tav>
                                      </p:tavLst>
                                    </p:anim>
                                    <p:anim calcmode="lin" valueType="num">
                                      <p:cBhvr additive="base">
                                        <p:cTn id="235" dur="500" fill="hold"/>
                                        <p:tgtEl>
                                          <p:spTgt spid="108"/>
                                        </p:tgtEl>
                                        <p:attrNameLst>
                                          <p:attrName>ppt_y</p:attrName>
                                        </p:attrNameLst>
                                      </p:cBhvr>
                                      <p:tavLst>
                                        <p:tav tm="0">
                                          <p:val>
                                            <p:strVal val="1+#ppt_h/2"/>
                                          </p:val>
                                        </p:tav>
                                        <p:tav tm="100000">
                                          <p:val>
                                            <p:strVal val="#ppt_y"/>
                                          </p:val>
                                        </p:tav>
                                      </p:tavLst>
                                    </p:anim>
                                  </p:childTnLst>
                                </p:cTn>
                              </p:par>
                              <p:par>
                                <p:cTn id="236" presetID="2" presetClass="entr" presetSubtype="1" fill="hold" grpId="0" nodeType="withEffect">
                                  <p:stCondLst>
                                    <p:cond delay="0"/>
                                  </p:stCondLst>
                                  <p:childTnLst>
                                    <p:set>
                                      <p:cBhvr>
                                        <p:cTn id="237" dur="1" fill="hold">
                                          <p:stCondLst>
                                            <p:cond delay="0"/>
                                          </p:stCondLst>
                                        </p:cTn>
                                        <p:tgtEl>
                                          <p:spTgt spid="109"/>
                                        </p:tgtEl>
                                        <p:attrNameLst>
                                          <p:attrName>style.visibility</p:attrName>
                                        </p:attrNameLst>
                                      </p:cBhvr>
                                      <p:to>
                                        <p:strVal val="visible"/>
                                      </p:to>
                                    </p:set>
                                    <p:anim calcmode="lin" valueType="num">
                                      <p:cBhvr additive="base">
                                        <p:cTn id="238" dur="500" fill="hold"/>
                                        <p:tgtEl>
                                          <p:spTgt spid="109"/>
                                        </p:tgtEl>
                                        <p:attrNameLst>
                                          <p:attrName>ppt_x</p:attrName>
                                        </p:attrNameLst>
                                      </p:cBhvr>
                                      <p:tavLst>
                                        <p:tav tm="0">
                                          <p:val>
                                            <p:strVal val="#ppt_x"/>
                                          </p:val>
                                        </p:tav>
                                        <p:tav tm="100000">
                                          <p:val>
                                            <p:strVal val="#ppt_x"/>
                                          </p:val>
                                        </p:tav>
                                      </p:tavLst>
                                    </p:anim>
                                    <p:anim calcmode="lin" valueType="num">
                                      <p:cBhvr additive="base">
                                        <p:cTn id="239" dur="500" fill="hold"/>
                                        <p:tgtEl>
                                          <p:spTgt spid="109"/>
                                        </p:tgtEl>
                                        <p:attrNameLst>
                                          <p:attrName>ppt_y</p:attrName>
                                        </p:attrNameLst>
                                      </p:cBhvr>
                                      <p:tavLst>
                                        <p:tav tm="0">
                                          <p:val>
                                            <p:strVal val="0-#ppt_h/2"/>
                                          </p:val>
                                        </p:tav>
                                        <p:tav tm="100000">
                                          <p:val>
                                            <p:strVal val="#ppt_y"/>
                                          </p:val>
                                        </p:tav>
                                      </p:tavLst>
                                    </p:anim>
                                  </p:childTnLst>
                                </p:cTn>
                              </p:par>
                              <p:par>
                                <p:cTn id="240" presetID="2" presetClass="entr" presetSubtype="4" fill="hold" grpId="0" nodeType="withEffect">
                                  <p:stCondLst>
                                    <p:cond delay="0"/>
                                  </p:stCondLst>
                                  <p:childTnLst>
                                    <p:set>
                                      <p:cBhvr>
                                        <p:cTn id="241" dur="1" fill="hold">
                                          <p:stCondLst>
                                            <p:cond delay="0"/>
                                          </p:stCondLst>
                                        </p:cTn>
                                        <p:tgtEl>
                                          <p:spTgt spid="110"/>
                                        </p:tgtEl>
                                        <p:attrNameLst>
                                          <p:attrName>style.visibility</p:attrName>
                                        </p:attrNameLst>
                                      </p:cBhvr>
                                      <p:to>
                                        <p:strVal val="visible"/>
                                      </p:to>
                                    </p:set>
                                    <p:anim calcmode="lin" valueType="num">
                                      <p:cBhvr additive="base">
                                        <p:cTn id="242" dur="500" fill="hold"/>
                                        <p:tgtEl>
                                          <p:spTgt spid="110"/>
                                        </p:tgtEl>
                                        <p:attrNameLst>
                                          <p:attrName>ppt_x</p:attrName>
                                        </p:attrNameLst>
                                      </p:cBhvr>
                                      <p:tavLst>
                                        <p:tav tm="0">
                                          <p:val>
                                            <p:strVal val="#ppt_x"/>
                                          </p:val>
                                        </p:tav>
                                        <p:tav tm="100000">
                                          <p:val>
                                            <p:strVal val="#ppt_x"/>
                                          </p:val>
                                        </p:tav>
                                      </p:tavLst>
                                    </p:anim>
                                    <p:anim calcmode="lin" valueType="num">
                                      <p:cBhvr additive="base">
                                        <p:cTn id="243" dur="500" fill="hold"/>
                                        <p:tgtEl>
                                          <p:spTgt spid="110"/>
                                        </p:tgtEl>
                                        <p:attrNameLst>
                                          <p:attrName>ppt_y</p:attrName>
                                        </p:attrNameLst>
                                      </p:cBhvr>
                                      <p:tavLst>
                                        <p:tav tm="0">
                                          <p:val>
                                            <p:strVal val="1+#ppt_h/2"/>
                                          </p:val>
                                        </p:tav>
                                        <p:tav tm="100000">
                                          <p:val>
                                            <p:strVal val="#ppt_y"/>
                                          </p:val>
                                        </p:tav>
                                      </p:tavLst>
                                    </p:anim>
                                  </p:childTnLst>
                                </p:cTn>
                              </p:par>
                              <p:par>
                                <p:cTn id="244" presetID="2" presetClass="entr" presetSubtype="4" fill="hold" grpId="0" nodeType="withEffect">
                                  <p:stCondLst>
                                    <p:cond delay="0"/>
                                  </p:stCondLst>
                                  <p:childTnLst>
                                    <p:set>
                                      <p:cBhvr>
                                        <p:cTn id="245" dur="1" fill="hold">
                                          <p:stCondLst>
                                            <p:cond delay="0"/>
                                          </p:stCondLst>
                                        </p:cTn>
                                        <p:tgtEl>
                                          <p:spTgt spid="111"/>
                                        </p:tgtEl>
                                        <p:attrNameLst>
                                          <p:attrName>style.visibility</p:attrName>
                                        </p:attrNameLst>
                                      </p:cBhvr>
                                      <p:to>
                                        <p:strVal val="visible"/>
                                      </p:to>
                                    </p:set>
                                    <p:anim calcmode="lin" valueType="num">
                                      <p:cBhvr additive="base">
                                        <p:cTn id="246" dur="500" fill="hold"/>
                                        <p:tgtEl>
                                          <p:spTgt spid="111"/>
                                        </p:tgtEl>
                                        <p:attrNameLst>
                                          <p:attrName>ppt_x</p:attrName>
                                        </p:attrNameLst>
                                      </p:cBhvr>
                                      <p:tavLst>
                                        <p:tav tm="0">
                                          <p:val>
                                            <p:strVal val="#ppt_x"/>
                                          </p:val>
                                        </p:tav>
                                        <p:tav tm="100000">
                                          <p:val>
                                            <p:strVal val="#ppt_x"/>
                                          </p:val>
                                        </p:tav>
                                      </p:tavLst>
                                    </p:anim>
                                    <p:anim calcmode="lin" valueType="num">
                                      <p:cBhvr additive="base">
                                        <p:cTn id="247" dur="500" fill="hold"/>
                                        <p:tgtEl>
                                          <p:spTgt spid="111"/>
                                        </p:tgtEl>
                                        <p:attrNameLst>
                                          <p:attrName>ppt_y</p:attrName>
                                        </p:attrNameLst>
                                      </p:cBhvr>
                                      <p:tavLst>
                                        <p:tav tm="0">
                                          <p:val>
                                            <p:strVal val="1+#ppt_h/2"/>
                                          </p:val>
                                        </p:tav>
                                        <p:tav tm="100000">
                                          <p:val>
                                            <p:strVal val="#ppt_y"/>
                                          </p:val>
                                        </p:tav>
                                      </p:tavLst>
                                    </p:anim>
                                  </p:childTnLst>
                                </p:cTn>
                              </p:par>
                              <p:par>
                                <p:cTn id="248" presetID="2" presetClass="entr" presetSubtype="3" fill="hold" grpId="0" nodeType="withEffect">
                                  <p:stCondLst>
                                    <p:cond delay="0"/>
                                  </p:stCondLst>
                                  <p:childTnLst>
                                    <p:set>
                                      <p:cBhvr>
                                        <p:cTn id="249" dur="1" fill="hold">
                                          <p:stCondLst>
                                            <p:cond delay="0"/>
                                          </p:stCondLst>
                                        </p:cTn>
                                        <p:tgtEl>
                                          <p:spTgt spid="112"/>
                                        </p:tgtEl>
                                        <p:attrNameLst>
                                          <p:attrName>style.visibility</p:attrName>
                                        </p:attrNameLst>
                                      </p:cBhvr>
                                      <p:to>
                                        <p:strVal val="visible"/>
                                      </p:to>
                                    </p:set>
                                    <p:anim calcmode="lin" valueType="num">
                                      <p:cBhvr additive="base">
                                        <p:cTn id="250" dur="500" fill="hold"/>
                                        <p:tgtEl>
                                          <p:spTgt spid="112"/>
                                        </p:tgtEl>
                                        <p:attrNameLst>
                                          <p:attrName>ppt_x</p:attrName>
                                        </p:attrNameLst>
                                      </p:cBhvr>
                                      <p:tavLst>
                                        <p:tav tm="0">
                                          <p:val>
                                            <p:strVal val="1+#ppt_w/2"/>
                                          </p:val>
                                        </p:tav>
                                        <p:tav tm="100000">
                                          <p:val>
                                            <p:strVal val="#ppt_x"/>
                                          </p:val>
                                        </p:tav>
                                      </p:tavLst>
                                    </p:anim>
                                    <p:anim calcmode="lin" valueType="num">
                                      <p:cBhvr additive="base">
                                        <p:cTn id="251" dur="500" fill="hold"/>
                                        <p:tgtEl>
                                          <p:spTgt spid="112"/>
                                        </p:tgtEl>
                                        <p:attrNameLst>
                                          <p:attrName>ppt_y</p:attrName>
                                        </p:attrNameLst>
                                      </p:cBhvr>
                                      <p:tavLst>
                                        <p:tav tm="0">
                                          <p:val>
                                            <p:strVal val="0-#ppt_h/2"/>
                                          </p:val>
                                        </p:tav>
                                        <p:tav tm="100000">
                                          <p:val>
                                            <p:strVal val="#ppt_y"/>
                                          </p:val>
                                        </p:tav>
                                      </p:tavLst>
                                    </p:anim>
                                  </p:childTnLst>
                                </p:cTn>
                              </p:par>
                              <p:par>
                                <p:cTn id="252" presetID="2" presetClass="entr" presetSubtype="2" fill="hold" grpId="0" nodeType="withEffect">
                                  <p:stCondLst>
                                    <p:cond delay="0"/>
                                  </p:stCondLst>
                                  <p:childTnLst>
                                    <p:set>
                                      <p:cBhvr>
                                        <p:cTn id="253" dur="1" fill="hold">
                                          <p:stCondLst>
                                            <p:cond delay="0"/>
                                          </p:stCondLst>
                                        </p:cTn>
                                        <p:tgtEl>
                                          <p:spTgt spid="113"/>
                                        </p:tgtEl>
                                        <p:attrNameLst>
                                          <p:attrName>style.visibility</p:attrName>
                                        </p:attrNameLst>
                                      </p:cBhvr>
                                      <p:to>
                                        <p:strVal val="visible"/>
                                      </p:to>
                                    </p:set>
                                    <p:anim calcmode="lin" valueType="num">
                                      <p:cBhvr additive="base">
                                        <p:cTn id="254" dur="500" fill="hold"/>
                                        <p:tgtEl>
                                          <p:spTgt spid="113"/>
                                        </p:tgtEl>
                                        <p:attrNameLst>
                                          <p:attrName>ppt_x</p:attrName>
                                        </p:attrNameLst>
                                      </p:cBhvr>
                                      <p:tavLst>
                                        <p:tav tm="0">
                                          <p:val>
                                            <p:strVal val="1+#ppt_w/2"/>
                                          </p:val>
                                        </p:tav>
                                        <p:tav tm="100000">
                                          <p:val>
                                            <p:strVal val="#ppt_x"/>
                                          </p:val>
                                        </p:tav>
                                      </p:tavLst>
                                    </p:anim>
                                    <p:anim calcmode="lin" valueType="num">
                                      <p:cBhvr additive="base">
                                        <p:cTn id="255" dur="500" fill="hold"/>
                                        <p:tgtEl>
                                          <p:spTgt spid="113"/>
                                        </p:tgtEl>
                                        <p:attrNameLst>
                                          <p:attrName>ppt_y</p:attrName>
                                        </p:attrNameLst>
                                      </p:cBhvr>
                                      <p:tavLst>
                                        <p:tav tm="0">
                                          <p:val>
                                            <p:strVal val="#ppt_y"/>
                                          </p:val>
                                        </p:tav>
                                        <p:tav tm="100000">
                                          <p:val>
                                            <p:strVal val="#ppt_y"/>
                                          </p:val>
                                        </p:tav>
                                      </p:tavLst>
                                    </p:anim>
                                  </p:childTnLst>
                                </p:cTn>
                              </p:par>
                              <p:par>
                                <p:cTn id="256" presetID="2" presetClass="entr" presetSubtype="12" fill="hold" grpId="0" nodeType="withEffect">
                                  <p:stCondLst>
                                    <p:cond delay="0"/>
                                  </p:stCondLst>
                                  <p:childTnLst>
                                    <p:set>
                                      <p:cBhvr>
                                        <p:cTn id="257" dur="1" fill="hold">
                                          <p:stCondLst>
                                            <p:cond delay="0"/>
                                          </p:stCondLst>
                                        </p:cTn>
                                        <p:tgtEl>
                                          <p:spTgt spid="114"/>
                                        </p:tgtEl>
                                        <p:attrNameLst>
                                          <p:attrName>style.visibility</p:attrName>
                                        </p:attrNameLst>
                                      </p:cBhvr>
                                      <p:to>
                                        <p:strVal val="visible"/>
                                      </p:to>
                                    </p:set>
                                    <p:anim calcmode="lin" valueType="num">
                                      <p:cBhvr additive="base">
                                        <p:cTn id="258" dur="500" fill="hold"/>
                                        <p:tgtEl>
                                          <p:spTgt spid="114"/>
                                        </p:tgtEl>
                                        <p:attrNameLst>
                                          <p:attrName>ppt_x</p:attrName>
                                        </p:attrNameLst>
                                      </p:cBhvr>
                                      <p:tavLst>
                                        <p:tav tm="0">
                                          <p:val>
                                            <p:strVal val="0-#ppt_w/2"/>
                                          </p:val>
                                        </p:tav>
                                        <p:tav tm="100000">
                                          <p:val>
                                            <p:strVal val="#ppt_x"/>
                                          </p:val>
                                        </p:tav>
                                      </p:tavLst>
                                    </p:anim>
                                    <p:anim calcmode="lin" valueType="num">
                                      <p:cBhvr additive="base">
                                        <p:cTn id="259" dur="500" fill="hold"/>
                                        <p:tgtEl>
                                          <p:spTgt spid="114"/>
                                        </p:tgtEl>
                                        <p:attrNameLst>
                                          <p:attrName>ppt_y</p:attrName>
                                        </p:attrNameLst>
                                      </p:cBhvr>
                                      <p:tavLst>
                                        <p:tav tm="0">
                                          <p:val>
                                            <p:strVal val="1+#ppt_h/2"/>
                                          </p:val>
                                        </p:tav>
                                        <p:tav tm="100000">
                                          <p:val>
                                            <p:strVal val="#ppt_y"/>
                                          </p:val>
                                        </p:tav>
                                      </p:tavLst>
                                    </p:anim>
                                  </p:childTnLst>
                                </p:cTn>
                              </p:par>
                              <p:par>
                                <p:cTn id="260" presetID="2" presetClass="entr" presetSubtype="4" fill="hold" grpId="0" nodeType="withEffect">
                                  <p:stCondLst>
                                    <p:cond delay="0"/>
                                  </p:stCondLst>
                                  <p:childTnLst>
                                    <p:set>
                                      <p:cBhvr>
                                        <p:cTn id="261" dur="1" fill="hold">
                                          <p:stCondLst>
                                            <p:cond delay="0"/>
                                          </p:stCondLst>
                                        </p:cTn>
                                        <p:tgtEl>
                                          <p:spTgt spid="115"/>
                                        </p:tgtEl>
                                        <p:attrNameLst>
                                          <p:attrName>style.visibility</p:attrName>
                                        </p:attrNameLst>
                                      </p:cBhvr>
                                      <p:to>
                                        <p:strVal val="visible"/>
                                      </p:to>
                                    </p:set>
                                    <p:anim calcmode="lin" valueType="num">
                                      <p:cBhvr additive="base">
                                        <p:cTn id="262" dur="500" fill="hold"/>
                                        <p:tgtEl>
                                          <p:spTgt spid="115"/>
                                        </p:tgtEl>
                                        <p:attrNameLst>
                                          <p:attrName>ppt_x</p:attrName>
                                        </p:attrNameLst>
                                      </p:cBhvr>
                                      <p:tavLst>
                                        <p:tav tm="0">
                                          <p:val>
                                            <p:strVal val="#ppt_x"/>
                                          </p:val>
                                        </p:tav>
                                        <p:tav tm="100000">
                                          <p:val>
                                            <p:strVal val="#ppt_x"/>
                                          </p:val>
                                        </p:tav>
                                      </p:tavLst>
                                    </p:anim>
                                    <p:anim calcmode="lin" valueType="num">
                                      <p:cBhvr additive="base">
                                        <p:cTn id="263" dur="500" fill="hold"/>
                                        <p:tgtEl>
                                          <p:spTgt spid="115"/>
                                        </p:tgtEl>
                                        <p:attrNameLst>
                                          <p:attrName>ppt_y</p:attrName>
                                        </p:attrNameLst>
                                      </p:cBhvr>
                                      <p:tavLst>
                                        <p:tav tm="0">
                                          <p:val>
                                            <p:strVal val="1+#ppt_h/2"/>
                                          </p:val>
                                        </p:tav>
                                        <p:tav tm="100000">
                                          <p:val>
                                            <p:strVal val="#ppt_y"/>
                                          </p:val>
                                        </p:tav>
                                      </p:tavLst>
                                    </p:anim>
                                  </p:childTnLst>
                                </p:cTn>
                              </p:par>
                              <p:par>
                                <p:cTn id="264" presetID="2" presetClass="entr" presetSubtype="4" fill="hold" grpId="0" nodeType="withEffect">
                                  <p:stCondLst>
                                    <p:cond delay="0"/>
                                  </p:stCondLst>
                                  <p:childTnLst>
                                    <p:set>
                                      <p:cBhvr>
                                        <p:cTn id="265" dur="1" fill="hold">
                                          <p:stCondLst>
                                            <p:cond delay="0"/>
                                          </p:stCondLst>
                                        </p:cTn>
                                        <p:tgtEl>
                                          <p:spTgt spid="116"/>
                                        </p:tgtEl>
                                        <p:attrNameLst>
                                          <p:attrName>style.visibility</p:attrName>
                                        </p:attrNameLst>
                                      </p:cBhvr>
                                      <p:to>
                                        <p:strVal val="visible"/>
                                      </p:to>
                                    </p:set>
                                    <p:anim calcmode="lin" valueType="num">
                                      <p:cBhvr additive="base">
                                        <p:cTn id="266" dur="500" fill="hold"/>
                                        <p:tgtEl>
                                          <p:spTgt spid="116"/>
                                        </p:tgtEl>
                                        <p:attrNameLst>
                                          <p:attrName>ppt_x</p:attrName>
                                        </p:attrNameLst>
                                      </p:cBhvr>
                                      <p:tavLst>
                                        <p:tav tm="0">
                                          <p:val>
                                            <p:strVal val="#ppt_x"/>
                                          </p:val>
                                        </p:tav>
                                        <p:tav tm="100000">
                                          <p:val>
                                            <p:strVal val="#ppt_x"/>
                                          </p:val>
                                        </p:tav>
                                      </p:tavLst>
                                    </p:anim>
                                    <p:anim calcmode="lin" valueType="num">
                                      <p:cBhvr additive="base">
                                        <p:cTn id="267" dur="500" fill="hold"/>
                                        <p:tgtEl>
                                          <p:spTgt spid="116"/>
                                        </p:tgtEl>
                                        <p:attrNameLst>
                                          <p:attrName>ppt_y</p:attrName>
                                        </p:attrNameLst>
                                      </p:cBhvr>
                                      <p:tavLst>
                                        <p:tav tm="0">
                                          <p:val>
                                            <p:strVal val="1+#ppt_h/2"/>
                                          </p:val>
                                        </p:tav>
                                        <p:tav tm="100000">
                                          <p:val>
                                            <p:strVal val="#ppt_y"/>
                                          </p:val>
                                        </p:tav>
                                      </p:tavLst>
                                    </p:anim>
                                  </p:childTnLst>
                                </p:cTn>
                              </p:par>
                              <p:par>
                                <p:cTn id="268" presetID="2" presetClass="entr" presetSubtype="4" fill="hold" grpId="0" nodeType="withEffect">
                                  <p:stCondLst>
                                    <p:cond delay="0"/>
                                  </p:stCondLst>
                                  <p:childTnLst>
                                    <p:set>
                                      <p:cBhvr>
                                        <p:cTn id="269" dur="1" fill="hold">
                                          <p:stCondLst>
                                            <p:cond delay="0"/>
                                          </p:stCondLst>
                                        </p:cTn>
                                        <p:tgtEl>
                                          <p:spTgt spid="117"/>
                                        </p:tgtEl>
                                        <p:attrNameLst>
                                          <p:attrName>style.visibility</p:attrName>
                                        </p:attrNameLst>
                                      </p:cBhvr>
                                      <p:to>
                                        <p:strVal val="visible"/>
                                      </p:to>
                                    </p:set>
                                    <p:anim calcmode="lin" valueType="num">
                                      <p:cBhvr additive="base">
                                        <p:cTn id="270" dur="500" fill="hold"/>
                                        <p:tgtEl>
                                          <p:spTgt spid="117"/>
                                        </p:tgtEl>
                                        <p:attrNameLst>
                                          <p:attrName>ppt_x</p:attrName>
                                        </p:attrNameLst>
                                      </p:cBhvr>
                                      <p:tavLst>
                                        <p:tav tm="0">
                                          <p:val>
                                            <p:strVal val="#ppt_x"/>
                                          </p:val>
                                        </p:tav>
                                        <p:tav tm="100000">
                                          <p:val>
                                            <p:strVal val="#ppt_x"/>
                                          </p:val>
                                        </p:tav>
                                      </p:tavLst>
                                    </p:anim>
                                    <p:anim calcmode="lin" valueType="num">
                                      <p:cBhvr additive="base">
                                        <p:cTn id="271" dur="500" fill="hold"/>
                                        <p:tgtEl>
                                          <p:spTgt spid="117"/>
                                        </p:tgtEl>
                                        <p:attrNameLst>
                                          <p:attrName>ppt_y</p:attrName>
                                        </p:attrNameLst>
                                      </p:cBhvr>
                                      <p:tavLst>
                                        <p:tav tm="0">
                                          <p:val>
                                            <p:strVal val="1+#ppt_h/2"/>
                                          </p:val>
                                        </p:tav>
                                        <p:tav tm="100000">
                                          <p:val>
                                            <p:strVal val="#ppt_y"/>
                                          </p:val>
                                        </p:tav>
                                      </p:tavLst>
                                    </p:anim>
                                  </p:childTnLst>
                                </p:cTn>
                              </p:par>
                              <p:par>
                                <p:cTn id="272" presetID="2" presetClass="entr" presetSubtype="8" fill="hold" grpId="0" nodeType="withEffect">
                                  <p:stCondLst>
                                    <p:cond delay="0"/>
                                  </p:stCondLst>
                                  <p:childTnLst>
                                    <p:set>
                                      <p:cBhvr>
                                        <p:cTn id="273" dur="1" fill="hold">
                                          <p:stCondLst>
                                            <p:cond delay="0"/>
                                          </p:stCondLst>
                                        </p:cTn>
                                        <p:tgtEl>
                                          <p:spTgt spid="118"/>
                                        </p:tgtEl>
                                        <p:attrNameLst>
                                          <p:attrName>style.visibility</p:attrName>
                                        </p:attrNameLst>
                                      </p:cBhvr>
                                      <p:to>
                                        <p:strVal val="visible"/>
                                      </p:to>
                                    </p:set>
                                    <p:anim calcmode="lin" valueType="num">
                                      <p:cBhvr additive="base">
                                        <p:cTn id="274" dur="500" fill="hold"/>
                                        <p:tgtEl>
                                          <p:spTgt spid="118"/>
                                        </p:tgtEl>
                                        <p:attrNameLst>
                                          <p:attrName>ppt_x</p:attrName>
                                        </p:attrNameLst>
                                      </p:cBhvr>
                                      <p:tavLst>
                                        <p:tav tm="0">
                                          <p:val>
                                            <p:strVal val="0-#ppt_w/2"/>
                                          </p:val>
                                        </p:tav>
                                        <p:tav tm="100000">
                                          <p:val>
                                            <p:strVal val="#ppt_x"/>
                                          </p:val>
                                        </p:tav>
                                      </p:tavLst>
                                    </p:anim>
                                    <p:anim calcmode="lin" valueType="num">
                                      <p:cBhvr additive="base">
                                        <p:cTn id="275" dur="500" fill="hold"/>
                                        <p:tgtEl>
                                          <p:spTgt spid="118"/>
                                        </p:tgtEl>
                                        <p:attrNameLst>
                                          <p:attrName>ppt_y</p:attrName>
                                        </p:attrNameLst>
                                      </p:cBhvr>
                                      <p:tavLst>
                                        <p:tav tm="0">
                                          <p:val>
                                            <p:strVal val="#ppt_y"/>
                                          </p:val>
                                        </p:tav>
                                        <p:tav tm="100000">
                                          <p:val>
                                            <p:strVal val="#ppt_y"/>
                                          </p:val>
                                        </p:tav>
                                      </p:tavLst>
                                    </p:anim>
                                  </p:childTnLst>
                                </p:cTn>
                              </p:par>
                              <p:par>
                                <p:cTn id="276" presetID="2" presetClass="entr" presetSubtype="4" fill="hold" grpId="0" nodeType="withEffect">
                                  <p:stCondLst>
                                    <p:cond delay="0"/>
                                  </p:stCondLst>
                                  <p:childTnLst>
                                    <p:set>
                                      <p:cBhvr>
                                        <p:cTn id="277" dur="1" fill="hold">
                                          <p:stCondLst>
                                            <p:cond delay="0"/>
                                          </p:stCondLst>
                                        </p:cTn>
                                        <p:tgtEl>
                                          <p:spTgt spid="119"/>
                                        </p:tgtEl>
                                        <p:attrNameLst>
                                          <p:attrName>style.visibility</p:attrName>
                                        </p:attrNameLst>
                                      </p:cBhvr>
                                      <p:to>
                                        <p:strVal val="visible"/>
                                      </p:to>
                                    </p:set>
                                    <p:anim calcmode="lin" valueType="num">
                                      <p:cBhvr additive="base">
                                        <p:cTn id="278" dur="500" fill="hold"/>
                                        <p:tgtEl>
                                          <p:spTgt spid="119"/>
                                        </p:tgtEl>
                                        <p:attrNameLst>
                                          <p:attrName>ppt_x</p:attrName>
                                        </p:attrNameLst>
                                      </p:cBhvr>
                                      <p:tavLst>
                                        <p:tav tm="0">
                                          <p:val>
                                            <p:strVal val="#ppt_x"/>
                                          </p:val>
                                        </p:tav>
                                        <p:tav tm="100000">
                                          <p:val>
                                            <p:strVal val="#ppt_x"/>
                                          </p:val>
                                        </p:tav>
                                      </p:tavLst>
                                    </p:anim>
                                    <p:anim calcmode="lin" valueType="num">
                                      <p:cBhvr additive="base">
                                        <p:cTn id="279" dur="500" fill="hold"/>
                                        <p:tgtEl>
                                          <p:spTgt spid="119"/>
                                        </p:tgtEl>
                                        <p:attrNameLst>
                                          <p:attrName>ppt_y</p:attrName>
                                        </p:attrNameLst>
                                      </p:cBhvr>
                                      <p:tavLst>
                                        <p:tav tm="0">
                                          <p:val>
                                            <p:strVal val="1+#ppt_h/2"/>
                                          </p:val>
                                        </p:tav>
                                        <p:tav tm="100000">
                                          <p:val>
                                            <p:strVal val="#ppt_y"/>
                                          </p:val>
                                        </p:tav>
                                      </p:tavLst>
                                    </p:anim>
                                  </p:childTnLst>
                                </p:cTn>
                              </p:par>
                              <p:par>
                                <p:cTn id="280" presetID="2" presetClass="entr" presetSubtype="4" fill="hold" grpId="0" nodeType="withEffect">
                                  <p:stCondLst>
                                    <p:cond delay="0"/>
                                  </p:stCondLst>
                                  <p:childTnLst>
                                    <p:set>
                                      <p:cBhvr>
                                        <p:cTn id="281" dur="1" fill="hold">
                                          <p:stCondLst>
                                            <p:cond delay="0"/>
                                          </p:stCondLst>
                                        </p:cTn>
                                        <p:tgtEl>
                                          <p:spTgt spid="120"/>
                                        </p:tgtEl>
                                        <p:attrNameLst>
                                          <p:attrName>style.visibility</p:attrName>
                                        </p:attrNameLst>
                                      </p:cBhvr>
                                      <p:to>
                                        <p:strVal val="visible"/>
                                      </p:to>
                                    </p:set>
                                    <p:anim calcmode="lin" valueType="num">
                                      <p:cBhvr additive="base">
                                        <p:cTn id="282" dur="500" fill="hold"/>
                                        <p:tgtEl>
                                          <p:spTgt spid="120"/>
                                        </p:tgtEl>
                                        <p:attrNameLst>
                                          <p:attrName>ppt_x</p:attrName>
                                        </p:attrNameLst>
                                      </p:cBhvr>
                                      <p:tavLst>
                                        <p:tav tm="0">
                                          <p:val>
                                            <p:strVal val="#ppt_x"/>
                                          </p:val>
                                        </p:tav>
                                        <p:tav tm="100000">
                                          <p:val>
                                            <p:strVal val="#ppt_x"/>
                                          </p:val>
                                        </p:tav>
                                      </p:tavLst>
                                    </p:anim>
                                    <p:anim calcmode="lin" valueType="num">
                                      <p:cBhvr additive="base">
                                        <p:cTn id="283" dur="500" fill="hold"/>
                                        <p:tgtEl>
                                          <p:spTgt spid="120"/>
                                        </p:tgtEl>
                                        <p:attrNameLst>
                                          <p:attrName>ppt_y</p:attrName>
                                        </p:attrNameLst>
                                      </p:cBhvr>
                                      <p:tavLst>
                                        <p:tav tm="0">
                                          <p:val>
                                            <p:strVal val="1+#ppt_h/2"/>
                                          </p:val>
                                        </p:tav>
                                        <p:tav tm="100000">
                                          <p:val>
                                            <p:strVal val="#ppt_y"/>
                                          </p:val>
                                        </p:tav>
                                      </p:tavLst>
                                    </p:anim>
                                  </p:childTnLst>
                                </p:cTn>
                              </p:par>
                              <p:par>
                                <p:cTn id="284" presetID="2" presetClass="entr" presetSubtype="4" fill="hold" grpId="0" nodeType="withEffect">
                                  <p:stCondLst>
                                    <p:cond delay="0"/>
                                  </p:stCondLst>
                                  <p:childTnLst>
                                    <p:set>
                                      <p:cBhvr>
                                        <p:cTn id="285" dur="1" fill="hold">
                                          <p:stCondLst>
                                            <p:cond delay="0"/>
                                          </p:stCondLst>
                                        </p:cTn>
                                        <p:tgtEl>
                                          <p:spTgt spid="121"/>
                                        </p:tgtEl>
                                        <p:attrNameLst>
                                          <p:attrName>style.visibility</p:attrName>
                                        </p:attrNameLst>
                                      </p:cBhvr>
                                      <p:to>
                                        <p:strVal val="visible"/>
                                      </p:to>
                                    </p:set>
                                    <p:anim calcmode="lin" valueType="num">
                                      <p:cBhvr additive="base">
                                        <p:cTn id="286" dur="500" fill="hold"/>
                                        <p:tgtEl>
                                          <p:spTgt spid="121"/>
                                        </p:tgtEl>
                                        <p:attrNameLst>
                                          <p:attrName>ppt_x</p:attrName>
                                        </p:attrNameLst>
                                      </p:cBhvr>
                                      <p:tavLst>
                                        <p:tav tm="0">
                                          <p:val>
                                            <p:strVal val="#ppt_x"/>
                                          </p:val>
                                        </p:tav>
                                        <p:tav tm="100000">
                                          <p:val>
                                            <p:strVal val="#ppt_x"/>
                                          </p:val>
                                        </p:tav>
                                      </p:tavLst>
                                    </p:anim>
                                    <p:anim calcmode="lin" valueType="num">
                                      <p:cBhvr additive="base">
                                        <p:cTn id="287" dur="500" fill="hold"/>
                                        <p:tgtEl>
                                          <p:spTgt spid="121"/>
                                        </p:tgtEl>
                                        <p:attrNameLst>
                                          <p:attrName>ppt_y</p:attrName>
                                        </p:attrNameLst>
                                      </p:cBhvr>
                                      <p:tavLst>
                                        <p:tav tm="0">
                                          <p:val>
                                            <p:strVal val="1+#ppt_h/2"/>
                                          </p:val>
                                        </p:tav>
                                        <p:tav tm="100000">
                                          <p:val>
                                            <p:strVal val="#ppt_y"/>
                                          </p:val>
                                        </p:tav>
                                      </p:tavLst>
                                    </p:anim>
                                  </p:childTnLst>
                                </p:cTn>
                              </p:par>
                              <p:par>
                                <p:cTn id="288" presetID="2" presetClass="entr" presetSubtype="4" fill="hold" grpId="0" nodeType="withEffect">
                                  <p:stCondLst>
                                    <p:cond delay="0"/>
                                  </p:stCondLst>
                                  <p:childTnLst>
                                    <p:set>
                                      <p:cBhvr>
                                        <p:cTn id="289" dur="1" fill="hold">
                                          <p:stCondLst>
                                            <p:cond delay="0"/>
                                          </p:stCondLst>
                                        </p:cTn>
                                        <p:tgtEl>
                                          <p:spTgt spid="122"/>
                                        </p:tgtEl>
                                        <p:attrNameLst>
                                          <p:attrName>style.visibility</p:attrName>
                                        </p:attrNameLst>
                                      </p:cBhvr>
                                      <p:to>
                                        <p:strVal val="visible"/>
                                      </p:to>
                                    </p:set>
                                    <p:anim calcmode="lin" valueType="num">
                                      <p:cBhvr additive="base">
                                        <p:cTn id="290" dur="500" fill="hold"/>
                                        <p:tgtEl>
                                          <p:spTgt spid="122"/>
                                        </p:tgtEl>
                                        <p:attrNameLst>
                                          <p:attrName>ppt_x</p:attrName>
                                        </p:attrNameLst>
                                      </p:cBhvr>
                                      <p:tavLst>
                                        <p:tav tm="0">
                                          <p:val>
                                            <p:strVal val="#ppt_x"/>
                                          </p:val>
                                        </p:tav>
                                        <p:tav tm="100000">
                                          <p:val>
                                            <p:strVal val="#ppt_x"/>
                                          </p:val>
                                        </p:tav>
                                      </p:tavLst>
                                    </p:anim>
                                    <p:anim calcmode="lin" valueType="num">
                                      <p:cBhvr additive="base">
                                        <p:cTn id="291" dur="500" fill="hold"/>
                                        <p:tgtEl>
                                          <p:spTgt spid="122"/>
                                        </p:tgtEl>
                                        <p:attrNameLst>
                                          <p:attrName>ppt_y</p:attrName>
                                        </p:attrNameLst>
                                      </p:cBhvr>
                                      <p:tavLst>
                                        <p:tav tm="0">
                                          <p:val>
                                            <p:strVal val="1+#ppt_h/2"/>
                                          </p:val>
                                        </p:tav>
                                        <p:tav tm="100000">
                                          <p:val>
                                            <p:strVal val="#ppt_y"/>
                                          </p:val>
                                        </p:tav>
                                      </p:tavLst>
                                    </p:anim>
                                  </p:childTnLst>
                                </p:cTn>
                              </p:par>
                              <p:par>
                                <p:cTn id="292" presetID="2" presetClass="entr" presetSubtype="4" fill="hold" grpId="0" nodeType="withEffect">
                                  <p:stCondLst>
                                    <p:cond delay="0"/>
                                  </p:stCondLst>
                                  <p:childTnLst>
                                    <p:set>
                                      <p:cBhvr>
                                        <p:cTn id="293" dur="1" fill="hold">
                                          <p:stCondLst>
                                            <p:cond delay="0"/>
                                          </p:stCondLst>
                                        </p:cTn>
                                        <p:tgtEl>
                                          <p:spTgt spid="123"/>
                                        </p:tgtEl>
                                        <p:attrNameLst>
                                          <p:attrName>style.visibility</p:attrName>
                                        </p:attrNameLst>
                                      </p:cBhvr>
                                      <p:to>
                                        <p:strVal val="visible"/>
                                      </p:to>
                                    </p:set>
                                    <p:anim calcmode="lin" valueType="num">
                                      <p:cBhvr additive="base">
                                        <p:cTn id="294" dur="500" fill="hold"/>
                                        <p:tgtEl>
                                          <p:spTgt spid="123"/>
                                        </p:tgtEl>
                                        <p:attrNameLst>
                                          <p:attrName>ppt_x</p:attrName>
                                        </p:attrNameLst>
                                      </p:cBhvr>
                                      <p:tavLst>
                                        <p:tav tm="0">
                                          <p:val>
                                            <p:strVal val="#ppt_x"/>
                                          </p:val>
                                        </p:tav>
                                        <p:tav tm="100000">
                                          <p:val>
                                            <p:strVal val="#ppt_x"/>
                                          </p:val>
                                        </p:tav>
                                      </p:tavLst>
                                    </p:anim>
                                    <p:anim calcmode="lin" valueType="num">
                                      <p:cBhvr additive="base">
                                        <p:cTn id="295" dur="500" fill="hold"/>
                                        <p:tgtEl>
                                          <p:spTgt spid="123"/>
                                        </p:tgtEl>
                                        <p:attrNameLst>
                                          <p:attrName>ppt_y</p:attrName>
                                        </p:attrNameLst>
                                      </p:cBhvr>
                                      <p:tavLst>
                                        <p:tav tm="0">
                                          <p:val>
                                            <p:strVal val="1+#ppt_h/2"/>
                                          </p:val>
                                        </p:tav>
                                        <p:tav tm="100000">
                                          <p:val>
                                            <p:strVal val="#ppt_y"/>
                                          </p:val>
                                        </p:tav>
                                      </p:tavLst>
                                    </p:anim>
                                  </p:childTnLst>
                                </p:cTn>
                              </p:par>
                              <p:par>
                                <p:cTn id="296" presetID="2" presetClass="entr" presetSubtype="4" fill="hold" grpId="0" nodeType="withEffect">
                                  <p:stCondLst>
                                    <p:cond delay="0"/>
                                  </p:stCondLst>
                                  <p:childTnLst>
                                    <p:set>
                                      <p:cBhvr>
                                        <p:cTn id="297" dur="1" fill="hold">
                                          <p:stCondLst>
                                            <p:cond delay="0"/>
                                          </p:stCondLst>
                                        </p:cTn>
                                        <p:tgtEl>
                                          <p:spTgt spid="124"/>
                                        </p:tgtEl>
                                        <p:attrNameLst>
                                          <p:attrName>style.visibility</p:attrName>
                                        </p:attrNameLst>
                                      </p:cBhvr>
                                      <p:to>
                                        <p:strVal val="visible"/>
                                      </p:to>
                                    </p:set>
                                    <p:anim calcmode="lin" valueType="num">
                                      <p:cBhvr additive="base">
                                        <p:cTn id="298" dur="500" fill="hold"/>
                                        <p:tgtEl>
                                          <p:spTgt spid="124"/>
                                        </p:tgtEl>
                                        <p:attrNameLst>
                                          <p:attrName>ppt_x</p:attrName>
                                        </p:attrNameLst>
                                      </p:cBhvr>
                                      <p:tavLst>
                                        <p:tav tm="0">
                                          <p:val>
                                            <p:strVal val="#ppt_x"/>
                                          </p:val>
                                        </p:tav>
                                        <p:tav tm="100000">
                                          <p:val>
                                            <p:strVal val="#ppt_x"/>
                                          </p:val>
                                        </p:tav>
                                      </p:tavLst>
                                    </p:anim>
                                    <p:anim calcmode="lin" valueType="num">
                                      <p:cBhvr additive="base">
                                        <p:cTn id="299" dur="500" fill="hold"/>
                                        <p:tgtEl>
                                          <p:spTgt spid="124"/>
                                        </p:tgtEl>
                                        <p:attrNameLst>
                                          <p:attrName>ppt_y</p:attrName>
                                        </p:attrNameLst>
                                      </p:cBhvr>
                                      <p:tavLst>
                                        <p:tav tm="0">
                                          <p:val>
                                            <p:strVal val="1+#ppt_h/2"/>
                                          </p:val>
                                        </p:tav>
                                        <p:tav tm="100000">
                                          <p:val>
                                            <p:strVal val="#ppt_y"/>
                                          </p:val>
                                        </p:tav>
                                      </p:tavLst>
                                    </p:anim>
                                  </p:childTnLst>
                                </p:cTn>
                              </p:par>
                              <p:par>
                                <p:cTn id="300" presetID="2" presetClass="entr" presetSubtype="4" fill="hold" grpId="0" nodeType="withEffect">
                                  <p:stCondLst>
                                    <p:cond delay="0"/>
                                  </p:stCondLst>
                                  <p:childTnLst>
                                    <p:set>
                                      <p:cBhvr>
                                        <p:cTn id="301" dur="1" fill="hold">
                                          <p:stCondLst>
                                            <p:cond delay="0"/>
                                          </p:stCondLst>
                                        </p:cTn>
                                        <p:tgtEl>
                                          <p:spTgt spid="125"/>
                                        </p:tgtEl>
                                        <p:attrNameLst>
                                          <p:attrName>style.visibility</p:attrName>
                                        </p:attrNameLst>
                                      </p:cBhvr>
                                      <p:to>
                                        <p:strVal val="visible"/>
                                      </p:to>
                                    </p:set>
                                    <p:anim calcmode="lin" valueType="num">
                                      <p:cBhvr additive="base">
                                        <p:cTn id="302" dur="500" fill="hold"/>
                                        <p:tgtEl>
                                          <p:spTgt spid="125"/>
                                        </p:tgtEl>
                                        <p:attrNameLst>
                                          <p:attrName>ppt_x</p:attrName>
                                        </p:attrNameLst>
                                      </p:cBhvr>
                                      <p:tavLst>
                                        <p:tav tm="0">
                                          <p:val>
                                            <p:strVal val="#ppt_x"/>
                                          </p:val>
                                        </p:tav>
                                        <p:tav tm="100000">
                                          <p:val>
                                            <p:strVal val="#ppt_x"/>
                                          </p:val>
                                        </p:tav>
                                      </p:tavLst>
                                    </p:anim>
                                    <p:anim calcmode="lin" valueType="num">
                                      <p:cBhvr additive="base">
                                        <p:cTn id="303" dur="500" fill="hold"/>
                                        <p:tgtEl>
                                          <p:spTgt spid="125"/>
                                        </p:tgtEl>
                                        <p:attrNameLst>
                                          <p:attrName>ppt_y</p:attrName>
                                        </p:attrNameLst>
                                      </p:cBhvr>
                                      <p:tavLst>
                                        <p:tav tm="0">
                                          <p:val>
                                            <p:strVal val="1+#ppt_h/2"/>
                                          </p:val>
                                        </p:tav>
                                        <p:tav tm="100000">
                                          <p:val>
                                            <p:strVal val="#ppt_y"/>
                                          </p:val>
                                        </p:tav>
                                      </p:tavLst>
                                    </p:anim>
                                  </p:childTnLst>
                                </p:cTn>
                              </p:par>
                              <p:par>
                                <p:cTn id="304" presetID="2" presetClass="entr" presetSubtype="4" fill="hold" grpId="0" nodeType="withEffect">
                                  <p:stCondLst>
                                    <p:cond delay="0"/>
                                  </p:stCondLst>
                                  <p:childTnLst>
                                    <p:set>
                                      <p:cBhvr>
                                        <p:cTn id="305" dur="1" fill="hold">
                                          <p:stCondLst>
                                            <p:cond delay="0"/>
                                          </p:stCondLst>
                                        </p:cTn>
                                        <p:tgtEl>
                                          <p:spTgt spid="126"/>
                                        </p:tgtEl>
                                        <p:attrNameLst>
                                          <p:attrName>style.visibility</p:attrName>
                                        </p:attrNameLst>
                                      </p:cBhvr>
                                      <p:to>
                                        <p:strVal val="visible"/>
                                      </p:to>
                                    </p:set>
                                    <p:anim calcmode="lin" valueType="num">
                                      <p:cBhvr additive="base">
                                        <p:cTn id="306" dur="500" fill="hold"/>
                                        <p:tgtEl>
                                          <p:spTgt spid="126"/>
                                        </p:tgtEl>
                                        <p:attrNameLst>
                                          <p:attrName>ppt_x</p:attrName>
                                        </p:attrNameLst>
                                      </p:cBhvr>
                                      <p:tavLst>
                                        <p:tav tm="0">
                                          <p:val>
                                            <p:strVal val="#ppt_x"/>
                                          </p:val>
                                        </p:tav>
                                        <p:tav tm="100000">
                                          <p:val>
                                            <p:strVal val="#ppt_x"/>
                                          </p:val>
                                        </p:tav>
                                      </p:tavLst>
                                    </p:anim>
                                    <p:anim calcmode="lin" valueType="num">
                                      <p:cBhvr additive="base">
                                        <p:cTn id="307" dur="500" fill="hold"/>
                                        <p:tgtEl>
                                          <p:spTgt spid="126"/>
                                        </p:tgtEl>
                                        <p:attrNameLst>
                                          <p:attrName>ppt_y</p:attrName>
                                        </p:attrNameLst>
                                      </p:cBhvr>
                                      <p:tavLst>
                                        <p:tav tm="0">
                                          <p:val>
                                            <p:strVal val="1+#ppt_h/2"/>
                                          </p:val>
                                        </p:tav>
                                        <p:tav tm="100000">
                                          <p:val>
                                            <p:strVal val="#ppt_y"/>
                                          </p:val>
                                        </p:tav>
                                      </p:tavLst>
                                    </p:anim>
                                  </p:childTnLst>
                                </p:cTn>
                              </p:par>
                              <p:par>
                                <p:cTn id="308" presetID="2" presetClass="entr" presetSubtype="4" fill="hold" grpId="0" nodeType="withEffect">
                                  <p:stCondLst>
                                    <p:cond delay="0"/>
                                  </p:stCondLst>
                                  <p:childTnLst>
                                    <p:set>
                                      <p:cBhvr>
                                        <p:cTn id="309" dur="1" fill="hold">
                                          <p:stCondLst>
                                            <p:cond delay="0"/>
                                          </p:stCondLst>
                                        </p:cTn>
                                        <p:tgtEl>
                                          <p:spTgt spid="127"/>
                                        </p:tgtEl>
                                        <p:attrNameLst>
                                          <p:attrName>style.visibility</p:attrName>
                                        </p:attrNameLst>
                                      </p:cBhvr>
                                      <p:to>
                                        <p:strVal val="visible"/>
                                      </p:to>
                                    </p:set>
                                    <p:anim calcmode="lin" valueType="num">
                                      <p:cBhvr additive="base">
                                        <p:cTn id="310" dur="500" fill="hold"/>
                                        <p:tgtEl>
                                          <p:spTgt spid="127"/>
                                        </p:tgtEl>
                                        <p:attrNameLst>
                                          <p:attrName>ppt_x</p:attrName>
                                        </p:attrNameLst>
                                      </p:cBhvr>
                                      <p:tavLst>
                                        <p:tav tm="0">
                                          <p:val>
                                            <p:strVal val="#ppt_x"/>
                                          </p:val>
                                        </p:tav>
                                        <p:tav tm="100000">
                                          <p:val>
                                            <p:strVal val="#ppt_x"/>
                                          </p:val>
                                        </p:tav>
                                      </p:tavLst>
                                    </p:anim>
                                    <p:anim calcmode="lin" valueType="num">
                                      <p:cBhvr additive="base">
                                        <p:cTn id="311" dur="500" fill="hold"/>
                                        <p:tgtEl>
                                          <p:spTgt spid="127"/>
                                        </p:tgtEl>
                                        <p:attrNameLst>
                                          <p:attrName>ppt_y</p:attrName>
                                        </p:attrNameLst>
                                      </p:cBhvr>
                                      <p:tavLst>
                                        <p:tav tm="0">
                                          <p:val>
                                            <p:strVal val="1+#ppt_h/2"/>
                                          </p:val>
                                        </p:tav>
                                        <p:tav tm="100000">
                                          <p:val>
                                            <p:strVal val="#ppt_y"/>
                                          </p:val>
                                        </p:tav>
                                      </p:tavLst>
                                    </p:anim>
                                  </p:childTnLst>
                                </p:cTn>
                              </p:par>
                              <p:par>
                                <p:cTn id="312" presetID="2" presetClass="entr" presetSubtype="4" fill="hold" grpId="0" nodeType="withEffect">
                                  <p:stCondLst>
                                    <p:cond delay="0"/>
                                  </p:stCondLst>
                                  <p:childTnLst>
                                    <p:set>
                                      <p:cBhvr>
                                        <p:cTn id="313" dur="1" fill="hold">
                                          <p:stCondLst>
                                            <p:cond delay="0"/>
                                          </p:stCondLst>
                                        </p:cTn>
                                        <p:tgtEl>
                                          <p:spTgt spid="128"/>
                                        </p:tgtEl>
                                        <p:attrNameLst>
                                          <p:attrName>style.visibility</p:attrName>
                                        </p:attrNameLst>
                                      </p:cBhvr>
                                      <p:to>
                                        <p:strVal val="visible"/>
                                      </p:to>
                                    </p:set>
                                    <p:anim calcmode="lin" valueType="num">
                                      <p:cBhvr additive="base">
                                        <p:cTn id="314" dur="500" fill="hold"/>
                                        <p:tgtEl>
                                          <p:spTgt spid="128"/>
                                        </p:tgtEl>
                                        <p:attrNameLst>
                                          <p:attrName>ppt_x</p:attrName>
                                        </p:attrNameLst>
                                      </p:cBhvr>
                                      <p:tavLst>
                                        <p:tav tm="0">
                                          <p:val>
                                            <p:strVal val="#ppt_x"/>
                                          </p:val>
                                        </p:tav>
                                        <p:tav tm="100000">
                                          <p:val>
                                            <p:strVal val="#ppt_x"/>
                                          </p:val>
                                        </p:tav>
                                      </p:tavLst>
                                    </p:anim>
                                    <p:anim calcmode="lin" valueType="num">
                                      <p:cBhvr additive="base">
                                        <p:cTn id="315" dur="500" fill="hold"/>
                                        <p:tgtEl>
                                          <p:spTgt spid="128"/>
                                        </p:tgtEl>
                                        <p:attrNameLst>
                                          <p:attrName>ppt_y</p:attrName>
                                        </p:attrNameLst>
                                      </p:cBhvr>
                                      <p:tavLst>
                                        <p:tav tm="0">
                                          <p:val>
                                            <p:strVal val="1+#ppt_h/2"/>
                                          </p:val>
                                        </p:tav>
                                        <p:tav tm="100000">
                                          <p:val>
                                            <p:strVal val="#ppt_y"/>
                                          </p:val>
                                        </p:tav>
                                      </p:tavLst>
                                    </p:anim>
                                  </p:childTnLst>
                                </p:cTn>
                              </p:par>
                              <p:par>
                                <p:cTn id="316" presetID="2" presetClass="entr" presetSubtype="4" fill="hold" grpId="0" nodeType="withEffect">
                                  <p:stCondLst>
                                    <p:cond delay="0"/>
                                  </p:stCondLst>
                                  <p:childTnLst>
                                    <p:set>
                                      <p:cBhvr>
                                        <p:cTn id="317" dur="1" fill="hold">
                                          <p:stCondLst>
                                            <p:cond delay="0"/>
                                          </p:stCondLst>
                                        </p:cTn>
                                        <p:tgtEl>
                                          <p:spTgt spid="129"/>
                                        </p:tgtEl>
                                        <p:attrNameLst>
                                          <p:attrName>style.visibility</p:attrName>
                                        </p:attrNameLst>
                                      </p:cBhvr>
                                      <p:to>
                                        <p:strVal val="visible"/>
                                      </p:to>
                                    </p:set>
                                    <p:anim calcmode="lin" valueType="num">
                                      <p:cBhvr additive="base">
                                        <p:cTn id="318" dur="500" fill="hold"/>
                                        <p:tgtEl>
                                          <p:spTgt spid="129"/>
                                        </p:tgtEl>
                                        <p:attrNameLst>
                                          <p:attrName>ppt_x</p:attrName>
                                        </p:attrNameLst>
                                      </p:cBhvr>
                                      <p:tavLst>
                                        <p:tav tm="0">
                                          <p:val>
                                            <p:strVal val="#ppt_x"/>
                                          </p:val>
                                        </p:tav>
                                        <p:tav tm="100000">
                                          <p:val>
                                            <p:strVal val="#ppt_x"/>
                                          </p:val>
                                        </p:tav>
                                      </p:tavLst>
                                    </p:anim>
                                    <p:anim calcmode="lin" valueType="num">
                                      <p:cBhvr additive="base">
                                        <p:cTn id="319" dur="500" fill="hold"/>
                                        <p:tgtEl>
                                          <p:spTgt spid="129"/>
                                        </p:tgtEl>
                                        <p:attrNameLst>
                                          <p:attrName>ppt_y</p:attrName>
                                        </p:attrNameLst>
                                      </p:cBhvr>
                                      <p:tavLst>
                                        <p:tav tm="0">
                                          <p:val>
                                            <p:strVal val="1+#ppt_h/2"/>
                                          </p:val>
                                        </p:tav>
                                        <p:tav tm="100000">
                                          <p:val>
                                            <p:strVal val="#ppt_y"/>
                                          </p:val>
                                        </p:tav>
                                      </p:tavLst>
                                    </p:anim>
                                  </p:childTnLst>
                                </p:cTn>
                              </p:par>
                              <p:par>
                                <p:cTn id="320" presetID="2" presetClass="entr" presetSubtype="4" fill="hold" grpId="0" nodeType="withEffect">
                                  <p:stCondLst>
                                    <p:cond delay="0"/>
                                  </p:stCondLst>
                                  <p:childTnLst>
                                    <p:set>
                                      <p:cBhvr>
                                        <p:cTn id="321" dur="1" fill="hold">
                                          <p:stCondLst>
                                            <p:cond delay="0"/>
                                          </p:stCondLst>
                                        </p:cTn>
                                        <p:tgtEl>
                                          <p:spTgt spid="130"/>
                                        </p:tgtEl>
                                        <p:attrNameLst>
                                          <p:attrName>style.visibility</p:attrName>
                                        </p:attrNameLst>
                                      </p:cBhvr>
                                      <p:to>
                                        <p:strVal val="visible"/>
                                      </p:to>
                                    </p:set>
                                    <p:anim calcmode="lin" valueType="num">
                                      <p:cBhvr additive="base">
                                        <p:cTn id="322" dur="500" fill="hold"/>
                                        <p:tgtEl>
                                          <p:spTgt spid="130"/>
                                        </p:tgtEl>
                                        <p:attrNameLst>
                                          <p:attrName>ppt_x</p:attrName>
                                        </p:attrNameLst>
                                      </p:cBhvr>
                                      <p:tavLst>
                                        <p:tav tm="0">
                                          <p:val>
                                            <p:strVal val="#ppt_x"/>
                                          </p:val>
                                        </p:tav>
                                        <p:tav tm="100000">
                                          <p:val>
                                            <p:strVal val="#ppt_x"/>
                                          </p:val>
                                        </p:tav>
                                      </p:tavLst>
                                    </p:anim>
                                    <p:anim calcmode="lin" valueType="num">
                                      <p:cBhvr additive="base">
                                        <p:cTn id="323" dur="500" fill="hold"/>
                                        <p:tgtEl>
                                          <p:spTgt spid="130"/>
                                        </p:tgtEl>
                                        <p:attrNameLst>
                                          <p:attrName>ppt_y</p:attrName>
                                        </p:attrNameLst>
                                      </p:cBhvr>
                                      <p:tavLst>
                                        <p:tav tm="0">
                                          <p:val>
                                            <p:strVal val="1+#ppt_h/2"/>
                                          </p:val>
                                        </p:tav>
                                        <p:tav tm="100000">
                                          <p:val>
                                            <p:strVal val="#ppt_y"/>
                                          </p:val>
                                        </p:tav>
                                      </p:tavLst>
                                    </p:anim>
                                  </p:childTnLst>
                                </p:cTn>
                              </p:par>
                              <p:par>
                                <p:cTn id="324" presetID="2" presetClass="entr" presetSubtype="4" fill="hold" grpId="0" nodeType="withEffect">
                                  <p:stCondLst>
                                    <p:cond delay="0"/>
                                  </p:stCondLst>
                                  <p:childTnLst>
                                    <p:set>
                                      <p:cBhvr>
                                        <p:cTn id="325" dur="1" fill="hold">
                                          <p:stCondLst>
                                            <p:cond delay="0"/>
                                          </p:stCondLst>
                                        </p:cTn>
                                        <p:tgtEl>
                                          <p:spTgt spid="131"/>
                                        </p:tgtEl>
                                        <p:attrNameLst>
                                          <p:attrName>style.visibility</p:attrName>
                                        </p:attrNameLst>
                                      </p:cBhvr>
                                      <p:to>
                                        <p:strVal val="visible"/>
                                      </p:to>
                                    </p:set>
                                    <p:anim calcmode="lin" valueType="num">
                                      <p:cBhvr additive="base">
                                        <p:cTn id="326" dur="500" fill="hold"/>
                                        <p:tgtEl>
                                          <p:spTgt spid="131"/>
                                        </p:tgtEl>
                                        <p:attrNameLst>
                                          <p:attrName>ppt_x</p:attrName>
                                        </p:attrNameLst>
                                      </p:cBhvr>
                                      <p:tavLst>
                                        <p:tav tm="0">
                                          <p:val>
                                            <p:strVal val="#ppt_x"/>
                                          </p:val>
                                        </p:tav>
                                        <p:tav tm="100000">
                                          <p:val>
                                            <p:strVal val="#ppt_x"/>
                                          </p:val>
                                        </p:tav>
                                      </p:tavLst>
                                    </p:anim>
                                    <p:anim calcmode="lin" valueType="num">
                                      <p:cBhvr additive="base">
                                        <p:cTn id="327" dur="500" fill="hold"/>
                                        <p:tgtEl>
                                          <p:spTgt spid="131"/>
                                        </p:tgtEl>
                                        <p:attrNameLst>
                                          <p:attrName>ppt_y</p:attrName>
                                        </p:attrNameLst>
                                      </p:cBhvr>
                                      <p:tavLst>
                                        <p:tav tm="0">
                                          <p:val>
                                            <p:strVal val="1+#ppt_h/2"/>
                                          </p:val>
                                        </p:tav>
                                        <p:tav tm="100000">
                                          <p:val>
                                            <p:strVal val="#ppt_y"/>
                                          </p:val>
                                        </p:tav>
                                      </p:tavLst>
                                    </p:anim>
                                  </p:childTnLst>
                                </p:cTn>
                              </p:par>
                              <p:par>
                                <p:cTn id="328" presetID="2" presetClass="entr" presetSubtype="4" fill="hold" grpId="0" nodeType="withEffect">
                                  <p:stCondLst>
                                    <p:cond delay="0"/>
                                  </p:stCondLst>
                                  <p:childTnLst>
                                    <p:set>
                                      <p:cBhvr>
                                        <p:cTn id="329" dur="1" fill="hold">
                                          <p:stCondLst>
                                            <p:cond delay="0"/>
                                          </p:stCondLst>
                                        </p:cTn>
                                        <p:tgtEl>
                                          <p:spTgt spid="132"/>
                                        </p:tgtEl>
                                        <p:attrNameLst>
                                          <p:attrName>style.visibility</p:attrName>
                                        </p:attrNameLst>
                                      </p:cBhvr>
                                      <p:to>
                                        <p:strVal val="visible"/>
                                      </p:to>
                                    </p:set>
                                    <p:anim calcmode="lin" valueType="num">
                                      <p:cBhvr additive="base">
                                        <p:cTn id="330" dur="500" fill="hold"/>
                                        <p:tgtEl>
                                          <p:spTgt spid="132"/>
                                        </p:tgtEl>
                                        <p:attrNameLst>
                                          <p:attrName>ppt_x</p:attrName>
                                        </p:attrNameLst>
                                      </p:cBhvr>
                                      <p:tavLst>
                                        <p:tav tm="0">
                                          <p:val>
                                            <p:strVal val="#ppt_x"/>
                                          </p:val>
                                        </p:tav>
                                        <p:tav tm="100000">
                                          <p:val>
                                            <p:strVal val="#ppt_x"/>
                                          </p:val>
                                        </p:tav>
                                      </p:tavLst>
                                    </p:anim>
                                    <p:anim calcmode="lin" valueType="num">
                                      <p:cBhvr additive="base">
                                        <p:cTn id="331" dur="500" fill="hold"/>
                                        <p:tgtEl>
                                          <p:spTgt spid="132"/>
                                        </p:tgtEl>
                                        <p:attrNameLst>
                                          <p:attrName>ppt_y</p:attrName>
                                        </p:attrNameLst>
                                      </p:cBhvr>
                                      <p:tavLst>
                                        <p:tav tm="0">
                                          <p:val>
                                            <p:strVal val="1+#ppt_h/2"/>
                                          </p:val>
                                        </p:tav>
                                        <p:tav tm="100000">
                                          <p:val>
                                            <p:strVal val="#ppt_y"/>
                                          </p:val>
                                        </p:tav>
                                      </p:tavLst>
                                    </p:anim>
                                  </p:childTnLst>
                                </p:cTn>
                              </p:par>
                              <p:par>
                                <p:cTn id="332" presetID="2" presetClass="entr" presetSubtype="4" fill="hold" grpId="0" nodeType="withEffect">
                                  <p:stCondLst>
                                    <p:cond delay="0"/>
                                  </p:stCondLst>
                                  <p:childTnLst>
                                    <p:set>
                                      <p:cBhvr>
                                        <p:cTn id="333" dur="1" fill="hold">
                                          <p:stCondLst>
                                            <p:cond delay="0"/>
                                          </p:stCondLst>
                                        </p:cTn>
                                        <p:tgtEl>
                                          <p:spTgt spid="133"/>
                                        </p:tgtEl>
                                        <p:attrNameLst>
                                          <p:attrName>style.visibility</p:attrName>
                                        </p:attrNameLst>
                                      </p:cBhvr>
                                      <p:to>
                                        <p:strVal val="visible"/>
                                      </p:to>
                                    </p:set>
                                    <p:anim calcmode="lin" valueType="num">
                                      <p:cBhvr additive="base">
                                        <p:cTn id="334" dur="500" fill="hold"/>
                                        <p:tgtEl>
                                          <p:spTgt spid="133"/>
                                        </p:tgtEl>
                                        <p:attrNameLst>
                                          <p:attrName>ppt_x</p:attrName>
                                        </p:attrNameLst>
                                      </p:cBhvr>
                                      <p:tavLst>
                                        <p:tav tm="0">
                                          <p:val>
                                            <p:strVal val="#ppt_x"/>
                                          </p:val>
                                        </p:tav>
                                        <p:tav tm="100000">
                                          <p:val>
                                            <p:strVal val="#ppt_x"/>
                                          </p:val>
                                        </p:tav>
                                      </p:tavLst>
                                    </p:anim>
                                    <p:anim calcmode="lin" valueType="num">
                                      <p:cBhvr additive="base">
                                        <p:cTn id="335" dur="500" fill="hold"/>
                                        <p:tgtEl>
                                          <p:spTgt spid="133"/>
                                        </p:tgtEl>
                                        <p:attrNameLst>
                                          <p:attrName>ppt_y</p:attrName>
                                        </p:attrNameLst>
                                      </p:cBhvr>
                                      <p:tavLst>
                                        <p:tav tm="0">
                                          <p:val>
                                            <p:strVal val="1+#ppt_h/2"/>
                                          </p:val>
                                        </p:tav>
                                        <p:tav tm="100000">
                                          <p:val>
                                            <p:strVal val="#ppt_y"/>
                                          </p:val>
                                        </p:tav>
                                      </p:tavLst>
                                    </p:anim>
                                  </p:childTnLst>
                                </p:cTn>
                              </p:par>
                              <p:par>
                                <p:cTn id="336" presetID="2" presetClass="entr" presetSubtype="4" fill="hold" grpId="0" nodeType="withEffect">
                                  <p:stCondLst>
                                    <p:cond delay="0"/>
                                  </p:stCondLst>
                                  <p:childTnLst>
                                    <p:set>
                                      <p:cBhvr>
                                        <p:cTn id="337" dur="1" fill="hold">
                                          <p:stCondLst>
                                            <p:cond delay="0"/>
                                          </p:stCondLst>
                                        </p:cTn>
                                        <p:tgtEl>
                                          <p:spTgt spid="134"/>
                                        </p:tgtEl>
                                        <p:attrNameLst>
                                          <p:attrName>style.visibility</p:attrName>
                                        </p:attrNameLst>
                                      </p:cBhvr>
                                      <p:to>
                                        <p:strVal val="visible"/>
                                      </p:to>
                                    </p:set>
                                    <p:anim calcmode="lin" valueType="num">
                                      <p:cBhvr additive="base">
                                        <p:cTn id="338" dur="500" fill="hold"/>
                                        <p:tgtEl>
                                          <p:spTgt spid="134"/>
                                        </p:tgtEl>
                                        <p:attrNameLst>
                                          <p:attrName>ppt_x</p:attrName>
                                        </p:attrNameLst>
                                      </p:cBhvr>
                                      <p:tavLst>
                                        <p:tav tm="0">
                                          <p:val>
                                            <p:strVal val="#ppt_x"/>
                                          </p:val>
                                        </p:tav>
                                        <p:tav tm="100000">
                                          <p:val>
                                            <p:strVal val="#ppt_x"/>
                                          </p:val>
                                        </p:tav>
                                      </p:tavLst>
                                    </p:anim>
                                    <p:anim calcmode="lin" valueType="num">
                                      <p:cBhvr additive="base">
                                        <p:cTn id="339" dur="500" fill="hold"/>
                                        <p:tgtEl>
                                          <p:spTgt spid="134"/>
                                        </p:tgtEl>
                                        <p:attrNameLst>
                                          <p:attrName>ppt_y</p:attrName>
                                        </p:attrNameLst>
                                      </p:cBhvr>
                                      <p:tavLst>
                                        <p:tav tm="0">
                                          <p:val>
                                            <p:strVal val="1+#ppt_h/2"/>
                                          </p:val>
                                        </p:tav>
                                        <p:tav tm="100000">
                                          <p:val>
                                            <p:strVal val="#ppt_y"/>
                                          </p:val>
                                        </p:tav>
                                      </p:tavLst>
                                    </p:anim>
                                  </p:childTnLst>
                                </p:cTn>
                              </p:par>
                              <p:par>
                                <p:cTn id="340" presetID="2" presetClass="entr" presetSubtype="4" fill="hold" grpId="0" nodeType="withEffect">
                                  <p:stCondLst>
                                    <p:cond delay="0"/>
                                  </p:stCondLst>
                                  <p:childTnLst>
                                    <p:set>
                                      <p:cBhvr>
                                        <p:cTn id="341" dur="1" fill="hold">
                                          <p:stCondLst>
                                            <p:cond delay="0"/>
                                          </p:stCondLst>
                                        </p:cTn>
                                        <p:tgtEl>
                                          <p:spTgt spid="135"/>
                                        </p:tgtEl>
                                        <p:attrNameLst>
                                          <p:attrName>style.visibility</p:attrName>
                                        </p:attrNameLst>
                                      </p:cBhvr>
                                      <p:to>
                                        <p:strVal val="visible"/>
                                      </p:to>
                                    </p:set>
                                    <p:anim calcmode="lin" valueType="num">
                                      <p:cBhvr additive="base">
                                        <p:cTn id="342" dur="500" fill="hold"/>
                                        <p:tgtEl>
                                          <p:spTgt spid="135"/>
                                        </p:tgtEl>
                                        <p:attrNameLst>
                                          <p:attrName>ppt_x</p:attrName>
                                        </p:attrNameLst>
                                      </p:cBhvr>
                                      <p:tavLst>
                                        <p:tav tm="0">
                                          <p:val>
                                            <p:strVal val="#ppt_x"/>
                                          </p:val>
                                        </p:tav>
                                        <p:tav tm="100000">
                                          <p:val>
                                            <p:strVal val="#ppt_x"/>
                                          </p:val>
                                        </p:tav>
                                      </p:tavLst>
                                    </p:anim>
                                    <p:anim calcmode="lin" valueType="num">
                                      <p:cBhvr additive="base">
                                        <p:cTn id="343" dur="500" fill="hold"/>
                                        <p:tgtEl>
                                          <p:spTgt spid="135"/>
                                        </p:tgtEl>
                                        <p:attrNameLst>
                                          <p:attrName>ppt_y</p:attrName>
                                        </p:attrNameLst>
                                      </p:cBhvr>
                                      <p:tavLst>
                                        <p:tav tm="0">
                                          <p:val>
                                            <p:strVal val="1+#ppt_h/2"/>
                                          </p:val>
                                        </p:tav>
                                        <p:tav tm="100000">
                                          <p:val>
                                            <p:strVal val="#ppt_y"/>
                                          </p:val>
                                        </p:tav>
                                      </p:tavLst>
                                    </p:anim>
                                  </p:childTnLst>
                                </p:cTn>
                              </p:par>
                            </p:childTnLst>
                          </p:cTn>
                        </p:par>
                        <p:par>
                          <p:cTn id="344" fill="hold">
                            <p:stCondLst>
                              <p:cond delay="2000"/>
                            </p:stCondLst>
                            <p:childTnLst>
                              <p:par>
                                <p:cTn id="345" presetID="47" presetClass="entr" presetSubtype="0" fill="hold" grpId="0" nodeType="afterEffect">
                                  <p:stCondLst>
                                    <p:cond delay="0"/>
                                  </p:stCondLst>
                                  <p:childTnLst>
                                    <p:set>
                                      <p:cBhvr>
                                        <p:cTn id="346" dur="1" fill="hold">
                                          <p:stCondLst>
                                            <p:cond delay="0"/>
                                          </p:stCondLst>
                                        </p:cTn>
                                        <p:tgtEl>
                                          <p:spTgt spid="136"/>
                                        </p:tgtEl>
                                        <p:attrNameLst>
                                          <p:attrName>style.visibility</p:attrName>
                                        </p:attrNameLst>
                                      </p:cBhvr>
                                      <p:to>
                                        <p:strVal val="visible"/>
                                      </p:to>
                                    </p:set>
                                    <p:animEffect transition="in" filter="fade">
                                      <p:cBhvr>
                                        <p:cTn id="347" dur="1000"/>
                                        <p:tgtEl>
                                          <p:spTgt spid="136"/>
                                        </p:tgtEl>
                                      </p:cBhvr>
                                    </p:animEffect>
                                    <p:anim calcmode="lin" valueType="num">
                                      <p:cBhvr>
                                        <p:cTn id="348" dur="1000" fill="hold"/>
                                        <p:tgtEl>
                                          <p:spTgt spid="136"/>
                                        </p:tgtEl>
                                        <p:attrNameLst>
                                          <p:attrName>ppt_x</p:attrName>
                                        </p:attrNameLst>
                                      </p:cBhvr>
                                      <p:tavLst>
                                        <p:tav tm="0">
                                          <p:val>
                                            <p:strVal val="#ppt_x"/>
                                          </p:val>
                                        </p:tav>
                                        <p:tav tm="100000">
                                          <p:val>
                                            <p:strVal val="#ppt_x"/>
                                          </p:val>
                                        </p:tav>
                                      </p:tavLst>
                                    </p:anim>
                                    <p:anim calcmode="lin" valueType="num">
                                      <p:cBhvr>
                                        <p:cTn id="349" dur="1000" fill="hold"/>
                                        <p:tgtEl>
                                          <p:spTgt spid="136"/>
                                        </p:tgtEl>
                                        <p:attrNameLst>
                                          <p:attrName>ppt_y</p:attrName>
                                        </p:attrNameLst>
                                      </p:cBhvr>
                                      <p:tavLst>
                                        <p:tav tm="0">
                                          <p:val>
                                            <p:strVal val="#ppt_y-.1"/>
                                          </p:val>
                                        </p:tav>
                                        <p:tav tm="100000">
                                          <p:val>
                                            <p:strVal val="#ppt_y"/>
                                          </p:val>
                                        </p:tav>
                                      </p:tavLst>
                                    </p:anim>
                                  </p:childTnLst>
                                </p:cTn>
                              </p:par>
                            </p:childTnLst>
                          </p:cTn>
                        </p:par>
                        <p:par>
                          <p:cTn id="350" fill="hold">
                            <p:stCondLst>
                              <p:cond delay="3000"/>
                            </p:stCondLst>
                            <p:childTnLst>
                              <p:par>
                                <p:cTn id="351" presetID="22" presetClass="entr" presetSubtype="8" fill="hold" nodeType="afterEffect">
                                  <p:stCondLst>
                                    <p:cond delay="0"/>
                                  </p:stCondLst>
                                  <p:childTnLst>
                                    <p:set>
                                      <p:cBhvr>
                                        <p:cTn id="352" dur="1" fill="hold">
                                          <p:stCondLst>
                                            <p:cond delay="0"/>
                                          </p:stCondLst>
                                        </p:cTn>
                                        <p:tgtEl>
                                          <p:spTgt spid="137"/>
                                        </p:tgtEl>
                                        <p:attrNameLst>
                                          <p:attrName>style.visibility</p:attrName>
                                        </p:attrNameLst>
                                      </p:cBhvr>
                                      <p:to>
                                        <p:strVal val="visible"/>
                                      </p:to>
                                    </p:set>
                                    <p:animEffect transition="in" filter="wipe(left)">
                                      <p:cBhvr>
                                        <p:cTn id="353" dur="500"/>
                                        <p:tgtEl>
                                          <p:spTgt spid="137"/>
                                        </p:tgtEl>
                                      </p:cBhvr>
                                    </p:animEffect>
                                  </p:childTnLst>
                                </p:cTn>
                              </p:par>
                            </p:childTnLst>
                          </p:cTn>
                        </p:par>
                        <p:par>
                          <p:cTn id="354" fill="hold">
                            <p:stCondLst>
                              <p:cond delay="3500"/>
                            </p:stCondLst>
                            <p:childTnLst>
                              <p:par>
                                <p:cTn id="355" presetID="22" presetClass="entr" presetSubtype="8" fill="hold" grpId="0" nodeType="afterEffect">
                                  <p:stCondLst>
                                    <p:cond delay="0"/>
                                  </p:stCondLst>
                                  <p:childTnLst>
                                    <p:set>
                                      <p:cBhvr>
                                        <p:cTn id="356" dur="1" fill="hold">
                                          <p:stCondLst>
                                            <p:cond delay="0"/>
                                          </p:stCondLst>
                                        </p:cTn>
                                        <p:tgtEl>
                                          <p:spTgt spid="138"/>
                                        </p:tgtEl>
                                        <p:attrNameLst>
                                          <p:attrName>style.visibility</p:attrName>
                                        </p:attrNameLst>
                                      </p:cBhvr>
                                      <p:to>
                                        <p:strVal val="visible"/>
                                      </p:to>
                                    </p:set>
                                    <p:animEffect transition="in" filter="wipe(left)">
                                      <p:cBhvr>
                                        <p:cTn id="357" dur="500"/>
                                        <p:tgtEl>
                                          <p:spTgt spid="138"/>
                                        </p:tgtEl>
                                      </p:cBhvr>
                                    </p:animEffect>
                                  </p:childTnLst>
                                </p:cTn>
                              </p:par>
                              <p:par>
                                <p:cTn id="358" presetID="22" presetClass="entr" presetSubtype="8" fill="hold" grpId="0" nodeType="withEffect">
                                  <p:stCondLst>
                                    <p:cond delay="0"/>
                                  </p:stCondLst>
                                  <p:childTnLst>
                                    <p:set>
                                      <p:cBhvr>
                                        <p:cTn id="359" dur="1" fill="hold">
                                          <p:stCondLst>
                                            <p:cond delay="0"/>
                                          </p:stCondLst>
                                        </p:cTn>
                                        <p:tgtEl>
                                          <p:spTgt spid="139"/>
                                        </p:tgtEl>
                                        <p:attrNameLst>
                                          <p:attrName>style.visibility</p:attrName>
                                        </p:attrNameLst>
                                      </p:cBhvr>
                                      <p:to>
                                        <p:strVal val="visible"/>
                                      </p:to>
                                    </p:set>
                                    <p:animEffect transition="in" filter="wipe(left)">
                                      <p:cBhvr>
                                        <p:cTn id="360" dur="500"/>
                                        <p:tgtEl>
                                          <p:spTgt spid="139"/>
                                        </p:tgtEl>
                                      </p:cBhvr>
                                    </p:animEffect>
                                  </p:childTnLst>
                                </p:cTn>
                              </p:par>
                            </p:childTnLst>
                          </p:cTn>
                        </p:par>
                        <p:par>
                          <p:cTn id="361" fill="hold">
                            <p:stCondLst>
                              <p:cond delay="4000"/>
                            </p:stCondLst>
                            <p:childTnLst>
                              <p:par>
                                <p:cTn id="362" presetID="47" presetClass="entr" presetSubtype="0" fill="hold" grpId="0" nodeType="afterEffect">
                                  <p:stCondLst>
                                    <p:cond delay="0"/>
                                  </p:stCondLst>
                                  <p:childTnLst>
                                    <p:set>
                                      <p:cBhvr>
                                        <p:cTn id="363" dur="1" fill="hold">
                                          <p:stCondLst>
                                            <p:cond delay="0"/>
                                          </p:stCondLst>
                                        </p:cTn>
                                        <p:tgtEl>
                                          <p:spTgt spid="140"/>
                                        </p:tgtEl>
                                        <p:attrNameLst>
                                          <p:attrName>style.visibility</p:attrName>
                                        </p:attrNameLst>
                                      </p:cBhvr>
                                      <p:to>
                                        <p:strVal val="visible"/>
                                      </p:to>
                                    </p:set>
                                    <p:animEffect transition="in" filter="fade">
                                      <p:cBhvr>
                                        <p:cTn id="364" dur="1000"/>
                                        <p:tgtEl>
                                          <p:spTgt spid="140"/>
                                        </p:tgtEl>
                                      </p:cBhvr>
                                    </p:animEffect>
                                    <p:anim calcmode="lin" valueType="num">
                                      <p:cBhvr>
                                        <p:cTn id="365" dur="1000" fill="hold"/>
                                        <p:tgtEl>
                                          <p:spTgt spid="140"/>
                                        </p:tgtEl>
                                        <p:attrNameLst>
                                          <p:attrName>ppt_x</p:attrName>
                                        </p:attrNameLst>
                                      </p:cBhvr>
                                      <p:tavLst>
                                        <p:tav tm="0">
                                          <p:val>
                                            <p:strVal val="#ppt_x"/>
                                          </p:val>
                                        </p:tav>
                                        <p:tav tm="100000">
                                          <p:val>
                                            <p:strVal val="#ppt_x"/>
                                          </p:val>
                                        </p:tav>
                                      </p:tavLst>
                                    </p:anim>
                                    <p:anim calcmode="lin" valueType="num">
                                      <p:cBhvr>
                                        <p:cTn id="366" dur="1000" fill="hold"/>
                                        <p:tgtEl>
                                          <p:spTgt spid="140"/>
                                        </p:tgtEl>
                                        <p:attrNameLst>
                                          <p:attrName>ppt_y</p:attrName>
                                        </p:attrNameLst>
                                      </p:cBhvr>
                                      <p:tavLst>
                                        <p:tav tm="0">
                                          <p:val>
                                            <p:strVal val="#ppt_y-.1"/>
                                          </p:val>
                                        </p:tav>
                                        <p:tav tm="100000">
                                          <p:val>
                                            <p:strVal val="#ppt_y"/>
                                          </p:val>
                                        </p:tav>
                                      </p:tavLst>
                                    </p:anim>
                                  </p:childTnLst>
                                </p:cTn>
                              </p:par>
                            </p:childTnLst>
                          </p:cTn>
                        </p:par>
                        <p:par>
                          <p:cTn id="367" fill="hold">
                            <p:stCondLst>
                              <p:cond delay="5000"/>
                            </p:stCondLst>
                            <p:childTnLst>
                              <p:par>
                                <p:cTn id="368" presetID="22" presetClass="entr" presetSubtype="8" fill="hold" nodeType="afterEffect">
                                  <p:stCondLst>
                                    <p:cond delay="0"/>
                                  </p:stCondLst>
                                  <p:childTnLst>
                                    <p:set>
                                      <p:cBhvr>
                                        <p:cTn id="369" dur="1" fill="hold">
                                          <p:stCondLst>
                                            <p:cond delay="0"/>
                                          </p:stCondLst>
                                        </p:cTn>
                                        <p:tgtEl>
                                          <p:spTgt spid="141"/>
                                        </p:tgtEl>
                                        <p:attrNameLst>
                                          <p:attrName>style.visibility</p:attrName>
                                        </p:attrNameLst>
                                      </p:cBhvr>
                                      <p:to>
                                        <p:strVal val="visible"/>
                                      </p:to>
                                    </p:set>
                                    <p:animEffect transition="in" filter="wipe(left)">
                                      <p:cBhvr>
                                        <p:cTn id="370" dur="500"/>
                                        <p:tgtEl>
                                          <p:spTgt spid="141"/>
                                        </p:tgtEl>
                                      </p:cBhvr>
                                    </p:animEffect>
                                  </p:childTnLst>
                                </p:cTn>
                              </p:par>
                            </p:childTnLst>
                          </p:cTn>
                        </p:par>
                        <p:par>
                          <p:cTn id="371" fill="hold">
                            <p:stCondLst>
                              <p:cond delay="5500"/>
                            </p:stCondLst>
                            <p:childTnLst>
                              <p:par>
                                <p:cTn id="372" presetID="22" presetClass="entr" presetSubtype="8" fill="hold" grpId="0" nodeType="afterEffect">
                                  <p:stCondLst>
                                    <p:cond delay="0"/>
                                  </p:stCondLst>
                                  <p:childTnLst>
                                    <p:set>
                                      <p:cBhvr>
                                        <p:cTn id="373" dur="1" fill="hold">
                                          <p:stCondLst>
                                            <p:cond delay="0"/>
                                          </p:stCondLst>
                                        </p:cTn>
                                        <p:tgtEl>
                                          <p:spTgt spid="142"/>
                                        </p:tgtEl>
                                        <p:attrNameLst>
                                          <p:attrName>style.visibility</p:attrName>
                                        </p:attrNameLst>
                                      </p:cBhvr>
                                      <p:to>
                                        <p:strVal val="visible"/>
                                      </p:to>
                                    </p:set>
                                    <p:animEffect transition="in" filter="wipe(left)">
                                      <p:cBhvr>
                                        <p:cTn id="374" dur="500"/>
                                        <p:tgtEl>
                                          <p:spTgt spid="142"/>
                                        </p:tgtEl>
                                      </p:cBhvr>
                                    </p:animEffect>
                                  </p:childTnLst>
                                </p:cTn>
                              </p:par>
                              <p:par>
                                <p:cTn id="375" presetID="22" presetClass="entr" presetSubtype="8" fill="hold" grpId="0" nodeType="withEffect">
                                  <p:stCondLst>
                                    <p:cond delay="0"/>
                                  </p:stCondLst>
                                  <p:childTnLst>
                                    <p:set>
                                      <p:cBhvr>
                                        <p:cTn id="376" dur="1" fill="hold">
                                          <p:stCondLst>
                                            <p:cond delay="0"/>
                                          </p:stCondLst>
                                        </p:cTn>
                                        <p:tgtEl>
                                          <p:spTgt spid="143"/>
                                        </p:tgtEl>
                                        <p:attrNameLst>
                                          <p:attrName>style.visibility</p:attrName>
                                        </p:attrNameLst>
                                      </p:cBhvr>
                                      <p:to>
                                        <p:strVal val="visible"/>
                                      </p:to>
                                    </p:set>
                                    <p:animEffect transition="in" filter="wipe(left)">
                                      <p:cBhvr>
                                        <p:cTn id="377" dur="500"/>
                                        <p:tgtEl>
                                          <p:spTgt spid="143"/>
                                        </p:tgtEl>
                                      </p:cBhvr>
                                    </p:animEffect>
                                  </p:childTnLst>
                                </p:cTn>
                              </p:par>
                            </p:childTnLst>
                          </p:cTn>
                        </p:par>
                        <p:par>
                          <p:cTn id="378" fill="hold">
                            <p:stCondLst>
                              <p:cond delay="6000"/>
                            </p:stCondLst>
                            <p:childTnLst>
                              <p:par>
                                <p:cTn id="379" presetID="47" presetClass="entr" presetSubtype="0" fill="hold" grpId="0" nodeType="afterEffect">
                                  <p:stCondLst>
                                    <p:cond delay="0"/>
                                  </p:stCondLst>
                                  <p:childTnLst>
                                    <p:set>
                                      <p:cBhvr>
                                        <p:cTn id="380" dur="1" fill="hold">
                                          <p:stCondLst>
                                            <p:cond delay="0"/>
                                          </p:stCondLst>
                                        </p:cTn>
                                        <p:tgtEl>
                                          <p:spTgt spid="144"/>
                                        </p:tgtEl>
                                        <p:attrNameLst>
                                          <p:attrName>style.visibility</p:attrName>
                                        </p:attrNameLst>
                                      </p:cBhvr>
                                      <p:to>
                                        <p:strVal val="visible"/>
                                      </p:to>
                                    </p:set>
                                    <p:animEffect transition="in" filter="fade">
                                      <p:cBhvr>
                                        <p:cTn id="381" dur="1000"/>
                                        <p:tgtEl>
                                          <p:spTgt spid="144"/>
                                        </p:tgtEl>
                                      </p:cBhvr>
                                    </p:animEffect>
                                    <p:anim calcmode="lin" valueType="num">
                                      <p:cBhvr>
                                        <p:cTn id="382" dur="1000" fill="hold"/>
                                        <p:tgtEl>
                                          <p:spTgt spid="144"/>
                                        </p:tgtEl>
                                        <p:attrNameLst>
                                          <p:attrName>ppt_x</p:attrName>
                                        </p:attrNameLst>
                                      </p:cBhvr>
                                      <p:tavLst>
                                        <p:tav tm="0">
                                          <p:val>
                                            <p:strVal val="#ppt_x"/>
                                          </p:val>
                                        </p:tav>
                                        <p:tav tm="100000">
                                          <p:val>
                                            <p:strVal val="#ppt_x"/>
                                          </p:val>
                                        </p:tav>
                                      </p:tavLst>
                                    </p:anim>
                                    <p:anim calcmode="lin" valueType="num">
                                      <p:cBhvr>
                                        <p:cTn id="383" dur="1000" fill="hold"/>
                                        <p:tgtEl>
                                          <p:spTgt spid="144"/>
                                        </p:tgtEl>
                                        <p:attrNameLst>
                                          <p:attrName>ppt_y</p:attrName>
                                        </p:attrNameLst>
                                      </p:cBhvr>
                                      <p:tavLst>
                                        <p:tav tm="0">
                                          <p:val>
                                            <p:strVal val="#ppt_y-.1"/>
                                          </p:val>
                                        </p:tav>
                                        <p:tav tm="100000">
                                          <p:val>
                                            <p:strVal val="#ppt_y"/>
                                          </p:val>
                                        </p:tav>
                                      </p:tavLst>
                                    </p:anim>
                                  </p:childTnLst>
                                </p:cTn>
                              </p:par>
                            </p:childTnLst>
                          </p:cTn>
                        </p:par>
                        <p:par>
                          <p:cTn id="384" fill="hold">
                            <p:stCondLst>
                              <p:cond delay="7000"/>
                            </p:stCondLst>
                            <p:childTnLst>
                              <p:par>
                                <p:cTn id="385" presetID="22" presetClass="entr" presetSubtype="8" fill="hold" nodeType="afterEffect">
                                  <p:stCondLst>
                                    <p:cond delay="0"/>
                                  </p:stCondLst>
                                  <p:childTnLst>
                                    <p:set>
                                      <p:cBhvr>
                                        <p:cTn id="386" dur="1" fill="hold">
                                          <p:stCondLst>
                                            <p:cond delay="0"/>
                                          </p:stCondLst>
                                        </p:cTn>
                                        <p:tgtEl>
                                          <p:spTgt spid="145"/>
                                        </p:tgtEl>
                                        <p:attrNameLst>
                                          <p:attrName>style.visibility</p:attrName>
                                        </p:attrNameLst>
                                      </p:cBhvr>
                                      <p:to>
                                        <p:strVal val="visible"/>
                                      </p:to>
                                    </p:set>
                                    <p:animEffect transition="in" filter="wipe(left)">
                                      <p:cBhvr>
                                        <p:cTn id="387" dur="500"/>
                                        <p:tgtEl>
                                          <p:spTgt spid="145"/>
                                        </p:tgtEl>
                                      </p:cBhvr>
                                    </p:animEffect>
                                  </p:childTnLst>
                                </p:cTn>
                              </p:par>
                            </p:childTnLst>
                          </p:cTn>
                        </p:par>
                        <p:par>
                          <p:cTn id="388" fill="hold">
                            <p:stCondLst>
                              <p:cond delay="7500"/>
                            </p:stCondLst>
                            <p:childTnLst>
                              <p:par>
                                <p:cTn id="389" presetID="22" presetClass="entr" presetSubtype="8" fill="hold" grpId="0" nodeType="afterEffect">
                                  <p:stCondLst>
                                    <p:cond delay="0"/>
                                  </p:stCondLst>
                                  <p:childTnLst>
                                    <p:set>
                                      <p:cBhvr>
                                        <p:cTn id="390" dur="1" fill="hold">
                                          <p:stCondLst>
                                            <p:cond delay="0"/>
                                          </p:stCondLst>
                                        </p:cTn>
                                        <p:tgtEl>
                                          <p:spTgt spid="146"/>
                                        </p:tgtEl>
                                        <p:attrNameLst>
                                          <p:attrName>style.visibility</p:attrName>
                                        </p:attrNameLst>
                                      </p:cBhvr>
                                      <p:to>
                                        <p:strVal val="visible"/>
                                      </p:to>
                                    </p:set>
                                    <p:animEffect transition="in" filter="wipe(left)">
                                      <p:cBhvr>
                                        <p:cTn id="391" dur="500"/>
                                        <p:tgtEl>
                                          <p:spTgt spid="146"/>
                                        </p:tgtEl>
                                      </p:cBhvr>
                                    </p:animEffect>
                                  </p:childTnLst>
                                </p:cTn>
                              </p:par>
                              <p:par>
                                <p:cTn id="392" presetID="22" presetClass="entr" presetSubtype="8" fill="hold" grpId="0" nodeType="withEffect">
                                  <p:stCondLst>
                                    <p:cond delay="0"/>
                                  </p:stCondLst>
                                  <p:childTnLst>
                                    <p:set>
                                      <p:cBhvr>
                                        <p:cTn id="393" dur="1" fill="hold">
                                          <p:stCondLst>
                                            <p:cond delay="0"/>
                                          </p:stCondLst>
                                        </p:cTn>
                                        <p:tgtEl>
                                          <p:spTgt spid="147"/>
                                        </p:tgtEl>
                                        <p:attrNameLst>
                                          <p:attrName>style.visibility</p:attrName>
                                        </p:attrNameLst>
                                      </p:cBhvr>
                                      <p:to>
                                        <p:strVal val="visible"/>
                                      </p:to>
                                    </p:set>
                                    <p:animEffect transition="in" filter="wipe(left)">
                                      <p:cBhvr>
                                        <p:cTn id="39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73" grpId="0" animBg="1"/>
      <p:bldP spid="74" grpId="0" animBg="1"/>
      <p:bldP spid="75" grpId="0" animBg="1"/>
      <p:bldP spid="76" grpId="0" animBg="1"/>
      <p:bldP spid="77" grpId="0" animBg="1"/>
      <p:bldP spid="78" grpId="0" animBg="1"/>
      <p:bldP spid="79" grpId="0" animBg="1"/>
      <p:bldP spid="84" grpId="0" animBg="1"/>
      <p:bldP spid="85"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8" grpId="0"/>
      <p:bldP spid="139" grpId="0"/>
      <p:bldP spid="140" grpId="0" animBg="1"/>
      <p:bldP spid="142" grpId="0"/>
      <p:bldP spid="143" grpId="0"/>
      <p:bldP spid="144" grpId="0" animBg="1"/>
      <p:bldP spid="146" grpId="0"/>
      <p:bldP spid="1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2" y="0"/>
            <a:ext cx="6552730"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解决问题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TO SOLVE THE PROBLEM</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118" name="圆角矩形 117"/>
          <p:cNvSpPr/>
          <p:nvPr/>
        </p:nvSpPr>
        <p:spPr>
          <a:xfrm>
            <a:off x="-239117" y="1588145"/>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圆角矩形 118"/>
          <p:cNvSpPr/>
          <p:nvPr/>
        </p:nvSpPr>
        <p:spPr>
          <a:xfrm>
            <a:off x="-383132" y="127929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标题 4"/>
          <p:cNvSpPr txBox="1">
            <a:spLocks/>
          </p:cNvSpPr>
          <p:nvPr/>
        </p:nvSpPr>
        <p:spPr>
          <a:xfrm>
            <a:off x="48915" y="1609375"/>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21" name="标题 4"/>
          <p:cNvSpPr txBox="1">
            <a:spLocks/>
          </p:cNvSpPr>
          <p:nvPr/>
        </p:nvSpPr>
        <p:spPr>
          <a:xfrm>
            <a:off x="48916" y="127929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22" name="圆角矩形 121"/>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24" name="圆角矩形 123"/>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26" name="圆角矩形 125"/>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28" name="圆角矩形 127"/>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14</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nvGrpSpPr>
          <p:cNvPr id="130" name="组合 129"/>
          <p:cNvGrpSpPr/>
          <p:nvPr/>
        </p:nvGrpSpPr>
        <p:grpSpPr>
          <a:xfrm>
            <a:off x="5268126" y="1274571"/>
            <a:ext cx="1123045" cy="1302732"/>
            <a:chOff x="5301679" y="1577352"/>
            <a:chExt cx="1123045" cy="1302732"/>
          </a:xfrm>
        </p:grpSpPr>
        <p:sp>
          <p:nvSpPr>
            <p:cNvPr id="131" name="六边形 130"/>
            <p:cNvSpPr/>
            <p:nvPr/>
          </p:nvSpPr>
          <p:spPr>
            <a:xfrm rot="5400000">
              <a:off x="5211836" y="1667195"/>
              <a:ext cx="1302732" cy="1123045"/>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sp>
          <p:nvSpPr>
            <p:cNvPr id="132" name="KSO_Shape"/>
            <p:cNvSpPr>
              <a:spLocks/>
            </p:cNvSpPr>
            <p:nvPr/>
          </p:nvSpPr>
          <p:spPr bwMode="auto">
            <a:xfrm>
              <a:off x="5635344" y="2000361"/>
              <a:ext cx="455715" cy="455715"/>
            </a:xfrm>
            <a:custGeom>
              <a:avLst/>
              <a:gdLst>
                <a:gd name="T0" fmla="*/ 1159904 w 2208213"/>
                <a:gd name="T1" fmla="*/ 523327 h 2209801"/>
                <a:gd name="T2" fmla="*/ 1199134 w 2208213"/>
                <a:gd name="T3" fmla="*/ 565478 h 2209801"/>
                <a:gd name="T4" fmla="*/ 1206816 w 2208213"/>
                <a:gd name="T5" fmla="*/ 627336 h 2209801"/>
                <a:gd name="T6" fmla="*/ 1183496 w 2208213"/>
                <a:gd name="T7" fmla="*/ 668666 h 2209801"/>
                <a:gd name="T8" fmla="*/ 954421 w 2208213"/>
                <a:gd name="T9" fmla="*/ 947300 h 2209801"/>
                <a:gd name="T10" fmla="*/ 901747 w 2208213"/>
                <a:gd name="T11" fmla="*/ 1002588 h 2209801"/>
                <a:gd name="T12" fmla="*/ 871569 w 2208213"/>
                <a:gd name="T13" fmla="*/ 1378936 h 2209801"/>
                <a:gd name="T14" fmla="*/ 822461 w 2208213"/>
                <a:gd name="T15" fmla="*/ 1396179 h 2209801"/>
                <a:gd name="T16" fmla="*/ 784602 w 2208213"/>
                <a:gd name="T17" fmla="*/ 1361418 h 2209801"/>
                <a:gd name="T18" fmla="*/ 740982 w 2208213"/>
                <a:gd name="T19" fmla="*/ 986166 h 2209801"/>
                <a:gd name="T20" fmla="*/ 701476 w 2208213"/>
                <a:gd name="T21" fmla="*/ 923487 h 2209801"/>
                <a:gd name="T22" fmla="*/ 699830 w 2208213"/>
                <a:gd name="T23" fmla="*/ 851775 h 2209801"/>
                <a:gd name="T24" fmla="*/ 735769 w 2208213"/>
                <a:gd name="T25" fmla="*/ 788002 h 2209801"/>
                <a:gd name="T26" fmla="*/ 801886 w 2208213"/>
                <a:gd name="T27" fmla="*/ 751873 h 2209801"/>
                <a:gd name="T28" fmla="*/ 1066626 w 2208213"/>
                <a:gd name="T29" fmla="*/ 521138 h 2209801"/>
                <a:gd name="T30" fmla="*/ 533853 w 2208213"/>
                <a:gd name="T31" fmla="*/ 676984 h 2209801"/>
                <a:gd name="T32" fmla="*/ 283900 w 2208213"/>
                <a:gd name="T33" fmla="*/ 652063 h 2209801"/>
                <a:gd name="T34" fmla="*/ 235717 w 2208213"/>
                <a:gd name="T35" fmla="*/ 799950 h 2209801"/>
                <a:gd name="T36" fmla="*/ 219838 w 2208213"/>
                <a:gd name="T37" fmla="*/ 953315 h 2209801"/>
                <a:gd name="T38" fmla="*/ 235990 w 2208213"/>
                <a:gd name="T39" fmla="*/ 1107228 h 2209801"/>
                <a:gd name="T40" fmla="*/ 284722 w 2208213"/>
                <a:gd name="T41" fmla="*/ 1255389 h 2209801"/>
                <a:gd name="T42" fmla="*/ 365484 w 2208213"/>
                <a:gd name="T43" fmla="*/ 1392049 h 2209801"/>
                <a:gd name="T44" fmla="*/ 469517 w 2208213"/>
                <a:gd name="T45" fmla="*/ 1504060 h 2209801"/>
                <a:gd name="T46" fmla="*/ 671834 w 2208213"/>
                <a:gd name="T47" fmla="*/ 1628669 h 2209801"/>
                <a:gd name="T48" fmla="*/ 922061 w 2208213"/>
                <a:gd name="T49" fmla="*/ 1683442 h 2209801"/>
                <a:gd name="T50" fmla="*/ 1075099 w 2208213"/>
                <a:gd name="T51" fmla="*/ 1897058 h 2209801"/>
                <a:gd name="T52" fmla="*/ 829252 w 2208213"/>
                <a:gd name="T53" fmla="*/ 1897606 h 2209801"/>
                <a:gd name="T54" fmla="*/ 643088 w 2208213"/>
                <a:gd name="T55" fmla="*/ 1852966 h 2209801"/>
                <a:gd name="T56" fmla="*/ 484300 w 2208213"/>
                <a:gd name="T57" fmla="*/ 1782308 h 2209801"/>
                <a:gd name="T58" fmla="*/ 338654 w 2208213"/>
                <a:gd name="T59" fmla="*/ 1681799 h 2209801"/>
                <a:gd name="T60" fmla="*/ 196841 w 2208213"/>
                <a:gd name="T61" fmla="*/ 1533637 h 2209801"/>
                <a:gd name="T62" fmla="*/ 84047 w 2208213"/>
                <a:gd name="T63" fmla="*/ 1345217 h 2209801"/>
                <a:gd name="T64" fmla="*/ 18342 w 2208213"/>
                <a:gd name="T65" fmla="*/ 1140913 h 2209801"/>
                <a:gd name="T66" fmla="*/ 0 w 2208213"/>
                <a:gd name="T67" fmla="*/ 928667 h 2209801"/>
                <a:gd name="T68" fmla="*/ 29020 w 2208213"/>
                <a:gd name="T69" fmla="*/ 717516 h 2209801"/>
                <a:gd name="T70" fmla="*/ 105128 w 2208213"/>
                <a:gd name="T71" fmla="*/ 516225 h 2209801"/>
                <a:gd name="T72" fmla="*/ 210530 w 2208213"/>
                <a:gd name="T73" fmla="*/ 353822 h 2209801"/>
                <a:gd name="T74" fmla="*/ 1141446 w 2208213"/>
                <a:gd name="T75" fmla="*/ 18620 h 2209801"/>
                <a:gd name="T76" fmla="*/ 1322266 w 2208213"/>
                <a:gd name="T77" fmla="*/ 74481 h 2209801"/>
                <a:gd name="T78" fmla="*/ 1477059 w 2208213"/>
                <a:gd name="T79" fmla="*/ 157177 h 2209801"/>
                <a:gd name="T80" fmla="*/ 1614592 w 2208213"/>
                <a:gd name="T81" fmla="*/ 267528 h 2209801"/>
                <a:gd name="T82" fmla="*/ 1754042 w 2208213"/>
                <a:gd name="T83" fmla="*/ 437575 h 2209801"/>
                <a:gd name="T84" fmla="*/ 1849932 w 2208213"/>
                <a:gd name="T85" fmla="*/ 632539 h 2209801"/>
                <a:gd name="T86" fmla="*/ 1898425 w 2208213"/>
                <a:gd name="T87" fmla="*/ 840647 h 2209801"/>
                <a:gd name="T88" fmla="*/ 1899521 w 2208213"/>
                <a:gd name="T89" fmla="*/ 1053410 h 2209801"/>
                <a:gd name="T90" fmla="*/ 1853220 w 2208213"/>
                <a:gd name="T91" fmla="*/ 1262339 h 2209801"/>
                <a:gd name="T92" fmla="*/ 1761440 w 2208213"/>
                <a:gd name="T93" fmla="*/ 1455113 h 2209801"/>
                <a:gd name="T94" fmla="*/ 1536237 w 2208213"/>
                <a:gd name="T95" fmla="*/ 1393502 h 2209801"/>
                <a:gd name="T96" fmla="*/ 1625825 w 2208213"/>
                <a:gd name="T97" fmla="*/ 1239886 h 2209801"/>
                <a:gd name="T98" fmla="*/ 1671304 w 2208213"/>
                <a:gd name="T99" fmla="*/ 1090925 h 2209801"/>
                <a:gd name="T100" fmla="*/ 1684455 w 2208213"/>
                <a:gd name="T101" fmla="*/ 937034 h 2209801"/>
                <a:gd name="T102" fmla="*/ 1665003 w 2208213"/>
                <a:gd name="T103" fmla="*/ 783965 h 2209801"/>
                <a:gd name="T104" fmla="*/ 1613770 w 2208213"/>
                <a:gd name="T105" fmla="*/ 636646 h 2209801"/>
                <a:gd name="T106" fmla="*/ 1529935 w 2208213"/>
                <a:gd name="T107" fmla="*/ 501102 h 2209801"/>
                <a:gd name="T108" fmla="*/ 1425004 w 2208213"/>
                <a:gd name="T109" fmla="*/ 392393 h 2209801"/>
                <a:gd name="T110" fmla="*/ 1313773 w 2208213"/>
                <a:gd name="T111" fmla="*/ 315174 h 2209801"/>
                <a:gd name="T112" fmla="*/ 1191035 w 2208213"/>
                <a:gd name="T113" fmla="*/ 259314 h 2209801"/>
                <a:gd name="T114" fmla="*/ 996790 w 2208213"/>
                <a:gd name="T115" fmla="*/ 220977 h 2209801"/>
                <a:gd name="T116" fmla="*/ 817613 w 2208213"/>
                <a:gd name="T117" fmla="*/ 53670 h 22098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08213" h="2209801">
                  <a:moveTo>
                    <a:pt x="1288552" y="590550"/>
                  </a:moveTo>
                  <a:lnTo>
                    <a:pt x="1298410" y="590868"/>
                  </a:lnTo>
                  <a:lnTo>
                    <a:pt x="1307950" y="592138"/>
                  </a:lnTo>
                  <a:lnTo>
                    <a:pt x="1313039" y="593408"/>
                  </a:lnTo>
                  <a:lnTo>
                    <a:pt x="1317809" y="594678"/>
                  </a:lnTo>
                  <a:lnTo>
                    <a:pt x="1322579" y="596265"/>
                  </a:lnTo>
                  <a:lnTo>
                    <a:pt x="1326713" y="598170"/>
                  </a:lnTo>
                  <a:lnTo>
                    <a:pt x="1331483" y="600075"/>
                  </a:lnTo>
                  <a:lnTo>
                    <a:pt x="1335935" y="601980"/>
                  </a:lnTo>
                  <a:lnTo>
                    <a:pt x="1340705" y="604520"/>
                  </a:lnTo>
                  <a:lnTo>
                    <a:pt x="1344522" y="607060"/>
                  </a:lnTo>
                  <a:lnTo>
                    <a:pt x="1348974" y="610235"/>
                  </a:lnTo>
                  <a:lnTo>
                    <a:pt x="1352790" y="613410"/>
                  </a:lnTo>
                  <a:lnTo>
                    <a:pt x="1356924" y="616585"/>
                  </a:lnTo>
                  <a:lnTo>
                    <a:pt x="1360740" y="620078"/>
                  </a:lnTo>
                  <a:lnTo>
                    <a:pt x="1371870" y="631190"/>
                  </a:lnTo>
                  <a:lnTo>
                    <a:pt x="1375368" y="635000"/>
                  </a:lnTo>
                  <a:lnTo>
                    <a:pt x="1378867" y="639128"/>
                  </a:lnTo>
                  <a:lnTo>
                    <a:pt x="1382047" y="642938"/>
                  </a:lnTo>
                  <a:lnTo>
                    <a:pt x="1384909" y="647383"/>
                  </a:lnTo>
                  <a:lnTo>
                    <a:pt x="1387453" y="651510"/>
                  </a:lnTo>
                  <a:lnTo>
                    <a:pt x="1389997" y="655955"/>
                  </a:lnTo>
                  <a:lnTo>
                    <a:pt x="1392223" y="660718"/>
                  </a:lnTo>
                  <a:lnTo>
                    <a:pt x="1394131" y="664845"/>
                  </a:lnTo>
                  <a:lnTo>
                    <a:pt x="1395721" y="669608"/>
                  </a:lnTo>
                  <a:lnTo>
                    <a:pt x="1397311" y="674370"/>
                  </a:lnTo>
                  <a:lnTo>
                    <a:pt x="1398901" y="679133"/>
                  </a:lnTo>
                  <a:lnTo>
                    <a:pt x="1399855" y="683895"/>
                  </a:lnTo>
                  <a:lnTo>
                    <a:pt x="1401445" y="693738"/>
                  </a:lnTo>
                  <a:lnTo>
                    <a:pt x="1401763" y="703580"/>
                  </a:lnTo>
                  <a:lnTo>
                    <a:pt x="1401445" y="713105"/>
                  </a:lnTo>
                  <a:lnTo>
                    <a:pt x="1399855" y="722948"/>
                  </a:lnTo>
                  <a:lnTo>
                    <a:pt x="1398901" y="727710"/>
                  </a:lnTo>
                  <a:lnTo>
                    <a:pt x="1397311" y="732155"/>
                  </a:lnTo>
                  <a:lnTo>
                    <a:pt x="1395721" y="736918"/>
                  </a:lnTo>
                  <a:lnTo>
                    <a:pt x="1394131" y="741680"/>
                  </a:lnTo>
                  <a:lnTo>
                    <a:pt x="1392223" y="746443"/>
                  </a:lnTo>
                  <a:lnTo>
                    <a:pt x="1389997" y="750888"/>
                  </a:lnTo>
                  <a:lnTo>
                    <a:pt x="1387453" y="755015"/>
                  </a:lnTo>
                  <a:lnTo>
                    <a:pt x="1384909" y="759460"/>
                  </a:lnTo>
                  <a:lnTo>
                    <a:pt x="1382047" y="763905"/>
                  </a:lnTo>
                  <a:lnTo>
                    <a:pt x="1378867" y="767715"/>
                  </a:lnTo>
                  <a:lnTo>
                    <a:pt x="1375368" y="771525"/>
                  </a:lnTo>
                  <a:lnTo>
                    <a:pt x="1371870" y="775653"/>
                  </a:lnTo>
                  <a:lnTo>
                    <a:pt x="1123823" y="1022668"/>
                  </a:lnTo>
                  <a:lnTo>
                    <a:pt x="1123823" y="1030605"/>
                  </a:lnTo>
                  <a:lnTo>
                    <a:pt x="1123505" y="1038543"/>
                  </a:lnTo>
                  <a:lnTo>
                    <a:pt x="1122551" y="1046480"/>
                  </a:lnTo>
                  <a:lnTo>
                    <a:pt x="1121279" y="1053783"/>
                  </a:lnTo>
                  <a:lnTo>
                    <a:pt x="1120007" y="1061720"/>
                  </a:lnTo>
                  <a:lnTo>
                    <a:pt x="1117781" y="1069340"/>
                  </a:lnTo>
                  <a:lnTo>
                    <a:pt x="1115555" y="1076643"/>
                  </a:lnTo>
                  <a:lnTo>
                    <a:pt x="1112693" y="1084263"/>
                  </a:lnTo>
                  <a:lnTo>
                    <a:pt x="1109513" y="1091565"/>
                  </a:lnTo>
                  <a:lnTo>
                    <a:pt x="1106333" y="1098868"/>
                  </a:lnTo>
                  <a:lnTo>
                    <a:pt x="1102517" y="1105853"/>
                  </a:lnTo>
                  <a:lnTo>
                    <a:pt x="1098064" y="1112520"/>
                  </a:lnTo>
                  <a:lnTo>
                    <a:pt x="1093930" y="1119188"/>
                  </a:lnTo>
                  <a:lnTo>
                    <a:pt x="1088842" y="1125855"/>
                  </a:lnTo>
                  <a:lnTo>
                    <a:pt x="1083118" y="1132205"/>
                  </a:lnTo>
                  <a:lnTo>
                    <a:pt x="1077712" y="1138238"/>
                  </a:lnTo>
                  <a:lnTo>
                    <a:pt x="1071352" y="1143953"/>
                  </a:lnTo>
                  <a:lnTo>
                    <a:pt x="1064992" y="1149033"/>
                  </a:lnTo>
                  <a:lnTo>
                    <a:pt x="1058631" y="1154113"/>
                  </a:lnTo>
                  <a:lnTo>
                    <a:pt x="1051953" y="1158558"/>
                  </a:lnTo>
                  <a:lnTo>
                    <a:pt x="1045275" y="1163003"/>
                  </a:lnTo>
                  <a:lnTo>
                    <a:pt x="1038279" y="1166813"/>
                  </a:lnTo>
                  <a:lnTo>
                    <a:pt x="1031283" y="1169988"/>
                  </a:lnTo>
                  <a:lnTo>
                    <a:pt x="1023650" y="1173163"/>
                  </a:lnTo>
                  <a:lnTo>
                    <a:pt x="1023650" y="1562101"/>
                  </a:lnTo>
                  <a:lnTo>
                    <a:pt x="1023650" y="1567816"/>
                  </a:lnTo>
                  <a:lnTo>
                    <a:pt x="1022378" y="1573848"/>
                  </a:lnTo>
                  <a:lnTo>
                    <a:pt x="1021424" y="1579246"/>
                  </a:lnTo>
                  <a:lnTo>
                    <a:pt x="1019198" y="1584961"/>
                  </a:lnTo>
                  <a:lnTo>
                    <a:pt x="1016654" y="1590041"/>
                  </a:lnTo>
                  <a:lnTo>
                    <a:pt x="1013792" y="1594803"/>
                  </a:lnTo>
                  <a:lnTo>
                    <a:pt x="1010294" y="1599566"/>
                  </a:lnTo>
                  <a:lnTo>
                    <a:pt x="1006796" y="1603376"/>
                  </a:lnTo>
                  <a:lnTo>
                    <a:pt x="1002344" y="1607186"/>
                  </a:lnTo>
                  <a:lnTo>
                    <a:pt x="997892" y="1610361"/>
                  </a:lnTo>
                  <a:lnTo>
                    <a:pt x="993439" y="1613536"/>
                  </a:lnTo>
                  <a:lnTo>
                    <a:pt x="988033" y="1616076"/>
                  </a:lnTo>
                  <a:lnTo>
                    <a:pt x="982627" y="1617981"/>
                  </a:lnTo>
                  <a:lnTo>
                    <a:pt x="977221" y="1619568"/>
                  </a:lnTo>
                  <a:lnTo>
                    <a:pt x="971179" y="1620203"/>
                  </a:lnTo>
                  <a:lnTo>
                    <a:pt x="965455" y="1620838"/>
                  </a:lnTo>
                  <a:lnTo>
                    <a:pt x="959413" y="1620203"/>
                  </a:lnTo>
                  <a:lnTo>
                    <a:pt x="953370" y="1619568"/>
                  </a:lnTo>
                  <a:lnTo>
                    <a:pt x="947964" y="1617981"/>
                  </a:lnTo>
                  <a:lnTo>
                    <a:pt x="942558" y="1616076"/>
                  </a:lnTo>
                  <a:lnTo>
                    <a:pt x="937470" y="1613536"/>
                  </a:lnTo>
                  <a:lnTo>
                    <a:pt x="932700" y="1610361"/>
                  </a:lnTo>
                  <a:lnTo>
                    <a:pt x="927930" y="1607186"/>
                  </a:lnTo>
                  <a:lnTo>
                    <a:pt x="923795" y="1603376"/>
                  </a:lnTo>
                  <a:lnTo>
                    <a:pt x="919979" y="1599566"/>
                  </a:lnTo>
                  <a:lnTo>
                    <a:pt x="916799" y="1594803"/>
                  </a:lnTo>
                  <a:lnTo>
                    <a:pt x="913619" y="1590041"/>
                  </a:lnTo>
                  <a:lnTo>
                    <a:pt x="911393" y="1584961"/>
                  </a:lnTo>
                  <a:lnTo>
                    <a:pt x="909485" y="1579246"/>
                  </a:lnTo>
                  <a:lnTo>
                    <a:pt x="907895" y="1573848"/>
                  </a:lnTo>
                  <a:lnTo>
                    <a:pt x="906941" y="1567816"/>
                  </a:lnTo>
                  <a:lnTo>
                    <a:pt x="906623" y="1562101"/>
                  </a:lnTo>
                  <a:lnTo>
                    <a:pt x="906623" y="1173163"/>
                  </a:lnTo>
                  <a:lnTo>
                    <a:pt x="899627" y="1169988"/>
                  </a:lnTo>
                  <a:lnTo>
                    <a:pt x="892313" y="1166813"/>
                  </a:lnTo>
                  <a:lnTo>
                    <a:pt x="885316" y="1163003"/>
                  </a:lnTo>
                  <a:lnTo>
                    <a:pt x="878638" y="1158558"/>
                  </a:lnTo>
                  <a:lnTo>
                    <a:pt x="871960" y="1154113"/>
                  </a:lnTo>
                  <a:lnTo>
                    <a:pt x="865282" y="1149033"/>
                  </a:lnTo>
                  <a:lnTo>
                    <a:pt x="858922" y="1143953"/>
                  </a:lnTo>
                  <a:lnTo>
                    <a:pt x="852879" y="1138238"/>
                  </a:lnTo>
                  <a:lnTo>
                    <a:pt x="847473" y="1132205"/>
                  </a:lnTo>
                  <a:lnTo>
                    <a:pt x="842385" y="1125855"/>
                  </a:lnTo>
                  <a:lnTo>
                    <a:pt x="837297" y="1119505"/>
                  </a:lnTo>
                  <a:lnTo>
                    <a:pt x="832845" y="1113473"/>
                  </a:lnTo>
                  <a:lnTo>
                    <a:pt x="828393" y="1106488"/>
                  </a:lnTo>
                  <a:lnTo>
                    <a:pt x="824577" y="1099503"/>
                  </a:lnTo>
                  <a:lnTo>
                    <a:pt x="821397" y="1092835"/>
                  </a:lnTo>
                  <a:lnTo>
                    <a:pt x="818216" y="1085850"/>
                  </a:lnTo>
                  <a:lnTo>
                    <a:pt x="815354" y="1078230"/>
                  </a:lnTo>
                  <a:lnTo>
                    <a:pt x="813128" y="1071245"/>
                  </a:lnTo>
                  <a:lnTo>
                    <a:pt x="811220" y="1063625"/>
                  </a:lnTo>
                  <a:lnTo>
                    <a:pt x="809630" y="1056323"/>
                  </a:lnTo>
                  <a:lnTo>
                    <a:pt x="808040" y="1048703"/>
                  </a:lnTo>
                  <a:lnTo>
                    <a:pt x="807086" y="1041400"/>
                  </a:lnTo>
                  <a:lnTo>
                    <a:pt x="806768" y="1033463"/>
                  </a:lnTo>
                  <a:lnTo>
                    <a:pt x="806450" y="1025843"/>
                  </a:lnTo>
                  <a:lnTo>
                    <a:pt x="806768" y="1018540"/>
                  </a:lnTo>
                  <a:lnTo>
                    <a:pt x="807086" y="1010920"/>
                  </a:lnTo>
                  <a:lnTo>
                    <a:pt x="808040" y="1002983"/>
                  </a:lnTo>
                  <a:lnTo>
                    <a:pt x="809630" y="995680"/>
                  </a:lnTo>
                  <a:lnTo>
                    <a:pt x="811220" y="988060"/>
                  </a:lnTo>
                  <a:lnTo>
                    <a:pt x="813128" y="981075"/>
                  </a:lnTo>
                  <a:lnTo>
                    <a:pt x="815354" y="973455"/>
                  </a:lnTo>
                  <a:lnTo>
                    <a:pt x="818216" y="966470"/>
                  </a:lnTo>
                  <a:lnTo>
                    <a:pt x="821397" y="959485"/>
                  </a:lnTo>
                  <a:lnTo>
                    <a:pt x="824577" y="952183"/>
                  </a:lnTo>
                  <a:lnTo>
                    <a:pt x="828393" y="945515"/>
                  </a:lnTo>
                  <a:lnTo>
                    <a:pt x="832845" y="938848"/>
                  </a:lnTo>
                  <a:lnTo>
                    <a:pt x="837297" y="932180"/>
                  </a:lnTo>
                  <a:lnTo>
                    <a:pt x="842385" y="925830"/>
                  </a:lnTo>
                  <a:lnTo>
                    <a:pt x="847473" y="920115"/>
                  </a:lnTo>
                  <a:lnTo>
                    <a:pt x="852879" y="914083"/>
                  </a:lnTo>
                  <a:lnTo>
                    <a:pt x="859240" y="908368"/>
                  </a:lnTo>
                  <a:lnTo>
                    <a:pt x="865282" y="902653"/>
                  </a:lnTo>
                  <a:lnTo>
                    <a:pt x="871960" y="897890"/>
                  </a:lnTo>
                  <a:lnTo>
                    <a:pt x="878638" y="893445"/>
                  </a:lnTo>
                  <a:lnTo>
                    <a:pt x="885316" y="889000"/>
                  </a:lnTo>
                  <a:lnTo>
                    <a:pt x="892313" y="885508"/>
                  </a:lnTo>
                  <a:lnTo>
                    <a:pt x="899627" y="882015"/>
                  </a:lnTo>
                  <a:lnTo>
                    <a:pt x="906941" y="878840"/>
                  </a:lnTo>
                  <a:lnTo>
                    <a:pt x="914573" y="875983"/>
                  </a:lnTo>
                  <a:lnTo>
                    <a:pt x="921887" y="873760"/>
                  </a:lnTo>
                  <a:lnTo>
                    <a:pt x="929520" y="872173"/>
                  </a:lnTo>
                  <a:lnTo>
                    <a:pt x="936834" y="870585"/>
                  </a:lnTo>
                  <a:lnTo>
                    <a:pt x="944784" y="869315"/>
                  </a:lnTo>
                  <a:lnTo>
                    <a:pt x="952734" y="868363"/>
                  </a:lnTo>
                  <a:lnTo>
                    <a:pt x="960685" y="868045"/>
                  </a:lnTo>
                  <a:lnTo>
                    <a:pt x="967999" y="867728"/>
                  </a:lnTo>
                  <a:lnTo>
                    <a:pt x="1216364" y="620078"/>
                  </a:lnTo>
                  <a:lnTo>
                    <a:pt x="1219862" y="616585"/>
                  </a:lnTo>
                  <a:lnTo>
                    <a:pt x="1223996" y="613410"/>
                  </a:lnTo>
                  <a:lnTo>
                    <a:pt x="1228130" y="610235"/>
                  </a:lnTo>
                  <a:lnTo>
                    <a:pt x="1232264" y="607060"/>
                  </a:lnTo>
                  <a:lnTo>
                    <a:pt x="1236398" y="604520"/>
                  </a:lnTo>
                  <a:lnTo>
                    <a:pt x="1240851" y="601980"/>
                  </a:lnTo>
                  <a:lnTo>
                    <a:pt x="1245621" y="599758"/>
                  </a:lnTo>
                  <a:lnTo>
                    <a:pt x="1250073" y="597535"/>
                  </a:lnTo>
                  <a:lnTo>
                    <a:pt x="1254843" y="596265"/>
                  </a:lnTo>
                  <a:lnTo>
                    <a:pt x="1259295" y="594678"/>
                  </a:lnTo>
                  <a:lnTo>
                    <a:pt x="1264065" y="593408"/>
                  </a:lnTo>
                  <a:lnTo>
                    <a:pt x="1268835" y="592138"/>
                  </a:lnTo>
                  <a:lnTo>
                    <a:pt x="1278694" y="590868"/>
                  </a:lnTo>
                  <a:lnTo>
                    <a:pt x="1288552" y="590550"/>
                  </a:lnTo>
                  <a:close/>
                  <a:moveTo>
                    <a:pt x="799395" y="26988"/>
                  </a:moveTo>
                  <a:lnTo>
                    <a:pt x="618825" y="785302"/>
                  </a:lnTo>
                  <a:lnTo>
                    <a:pt x="426196" y="592785"/>
                  </a:lnTo>
                  <a:lnTo>
                    <a:pt x="414454" y="608987"/>
                  </a:lnTo>
                  <a:lnTo>
                    <a:pt x="403030" y="625189"/>
                  </a:lnTo>
                  <a:lnTo>
                    <a:pt x="392240" y="641708"/>
                  </a:lnTo>
                  <a:lnTo>
                    <a:pt x="381450" y="658228"/>
                  </a:lnTo>
                  <a:lnTo>
                    <a:pt x="371295" y="674748"/>
                  </a:lnTo>
                  <a:lnTo>
                    <a:pt x="361775" y="691585"/>
                  </a:lnTo>
                  <a:lnTo>
                    <a:pt x="352254" y="709058"/>
                  </a:lnTo>
                  <a:lnTo>
                    <a:pt x="343369" y="726213"/>
                  </a:lnTo>
                  <a:lnTo>
                    <a:pt x="336387" y="741144"/>
                  </a:lnTo>
                  <a:lnTo>
                    <a:pt x="329088" y="756393"/>
                  </a:lnTo>
                  <a:lnTo>
                    <a:pt x="322741" y="771642"/>
                  </a:lnTo>
                  <a:lnTo>
                    <a:pt x="316711" y="786573"/>
                  </a:lnTo>
                  <a:lnTo>
                    <a:pt x="310365" y="801822"/>
                  </a:lnTo>
                  <a:lnTo>
                    <a:pt x="304652" y="817706"/>
                  </a:lnTo>
                  <a:lnTo>
                    <a:pt x="299257" y="832955"/>
                  </a:lnTo>
                  <a:lnTo>
                    <a:pt x="294180" y="848839"/>
                  </a:lnTo>
                  <a:lnTo>
                    <a:pt x="289420" y="864723"/>
                  </a:lnTo>
                  <a:lnTo>
                    <a:pt x="284977" y="880290"/>
                  </a:lnTo>
                  <a:lnTo>
                    <a:pt x="280851" y="896174"/>
                  </a:lnTo>
                  <a:lnTo>
                    <a:pt x="276726" y="912376"/>
                  </a:lnTo>
                  <a:lnTo>
                    <a:pt x="273235" y="927942"/>
                  </a:lnTo>
                  <a:lnTo>
                    <a:pt x="270062" y="944144"/>
                  </a:lnTo>
                  <a:lnTo>
                    <a:pt x="267523" y="960346"/>
                  </a:lnTo>
                  <a:lnTo>
                    <a:pt x="264667" y="976548"/>
                  </a:lnTo>
                  <a:lnTo>
                    <a:pt x="262128" y="992433"/>
                  </a:lnTo>
                  <a:lnTo>
                    <a:pt x="260224" y="1008634"/>
                  </a:lnTo>
                  <a:lnTo>
                    <a:pt x="258637" y="1024836"/>
                  </a:lnTo>
                  <a:lnTo>
                    <a:pt x="257050" y="1041038"/>
                  </a:lnTo>
                  <a:lnTo>
                    <a:pt x="256098" y="1057240"/>
                  </a:lnTo>
                  <a:lnTo>
                    <a:pt x="255464" y="1073760"/>
                  </a:lnTo>
                  <a:lnTo>
                    <a:pt x="254829" y="1089962"/>
                  </a:lnTo>
                  <a:lnTo>
                    <a:pt x="254829" y="1105846"/>
                  </a:lnTo>
                  <a:lnTo>
                    <a:pt x="254829" y="1122683"/>
                  </a:lnTo>
                  <a:lnTo>
                    <a:pt x="255464" y="1138568"/>
                  </a:lnTo>
                  <a:lnTo>
                    <a:pt x="256416" y="1155087"/>
                  </a:lnTo>
                  <a:lnTo>
                    <a:pt x="257050" y="1171289"/>
                  </a:lnTo>
                  <a:lnTo>
                    <a:pt x="258637" y="1187491"/>
                  </a:lnTo>
                  <a:lnTo>
                    <a:pt x="260224" y="1203693"/>
                  </a:lnTo>
                  <a:lnTo>
                    <a:pt x="262128" y="1219895"/>
                  </a:lnTo>
                  <a:lnTo>
                    <a:pt x="264667" y="1236097"/>
                  </a:lnTo>
                  <a:lnTo>
                    <a:pt x="267523" y="1251981"/>
                  </a:lnTo>
                  <a:lnTo>
                    <a:pt x="270379" y="1268183"/>
                  </a:lnTo>
                  <a:lnTo>
                    <a:pt x="273552" y="1284385"/>
                  </a:lnTo>
                  <a:lnTo>
                    <a:pt x="277361" y="1300269"/>
                  </a:lnTo>
                  <a:lnTo>
                    <a:pt x="281169" y="1316153"/>
                  </a:lnTo>
                  <a:lnTo>
                    <a:pt x="284977" y="1332038"/>
                  </a:lnTo>
                  <a:lnTo>
                    <a:pt x="289737" y="1347922"/>
                  </a:lnTo>
                  <a:lnTo>
                    <a:pt x="294497" y="1363488"/>
                  </a:lnTo>
                  <a:lnTo>
                    <a:pt x="299575" y="1379373"/>
                  </a:lnTo>
                  <a:lnTo>
                    <a:pt x="305287" y="1394622"/>
                  </a:lnTo>
                  <a:lnTo>
                    <a:pt x="310682" y="1410188"/>
                  </a:lnTo>
                  <a:lnTo>
                    <a:pt x="317029" y="1425437"/>
                  </a:lnTo>
                  <a:lnTo>
                    <a:pt x="323376" y="1440686"/>
                  </a:lnTo>
                  <a:lnTo>
                    <a:pt x="330040" y="1456252"/>
                  </a:lnTo>
                  <a:lnTo>
                    <a:pt x="337022" y="1471184"/>
                  </a:lnTo>
                  <a:lnTo>
                    <a:pt x="344003" y="1486115"/>
                  </a:lnTo>
                  <a:lnTo>
                    <a:pt x="351620" y="1501046"/>
                  </a:lnTo>
                  <a:lnTo>
                    <a:pt x="359553" y="1515660"/>
                  </a:lnTo>
                  <a:lnTo>
                    <a:pt x="367804" y="1530273"/>
                  </a:lnTo>
                  <a:lnTo>
                    <a:pt x="376373" y="1544887"/>
                  </a:lnTo>
                  <a:lnTo>
                    <a:pt x="384941" y="1558865"/>
                  </a:lnTo>
                  <a:lnTo>
                    <a:pt x="394461" y="1573161"/>
                  </a:lnTo>
                  <a:lnTo>
                    <a:pt x="403982" y="1587139"/>
                  </a:lnTo>
                  <a:lnTo>
                    <a:pt x="413819" y="1601117"/>
                  </a:lnTo>
                  <a:lnTo>
                    <a:pt x="423657" y="1614777"/>
                  </a:lnTo>
                  <a:lnTo>
                    <a:pt x="434130" y="1628120"/>
                  </a:lnTo>
                  <a:lnTo>
                    <a:pt x="444919" y="1641780"/>
                  </a:lnTo>
                  <a:lnTo>
                    <a:pt x="455709" y="1655123"/>
                  </a:lnTo>
                  <a:lnTo>
                    <a:pt x="466816" y="1668148"/>
                  </a:lnTo>
                  <a:lnTo>
                    <a:pt x="478558" y="1680856"/>
                  </a:lnTo>
                  <a:lnTo>
                    <a:pt x="490300" y="1693563"/>
                  </a:lnTo>
                  <a:lnTo>
                    <a:pt x="502676" y="1706270"/>
                  </a:lnTo>
                  <a:lnTo>
                    <a:pt x="512832" y="1716119"/>
                  </a:lnTo>
                  <a:lnTo>
                    <a:pt x="522987" y="1725967"/>
                  </a:lnTo>
                  <a:lnTo>
                    <a:pt x="533776" y="1735497"/>
                  </a:lnTo>
                  <a:lnTo>
                    <a:pt x="544249" y="1744710"/>
                  </a:lnTo>
                  <a:lnTo>
                    <a:pt x="555039" y="1753923"/>
                  </a:lnTo>
                  <a:lnTo>
                    <a:pt x="565511" y="1762818"/>
                  </a:lnTo>
                  <a:lnTo>
                    <a:pt x="587725" y="1780291"/>
                  </a:lnTo>
                  <a:lnTo>
                    <a:pt x="609939" y="1796811"/>
                  </a:lnTo>
                  <a:lnTo>
                    <a:pt x="633106" y="1812695"/>
                  </a:lnTo>
                  <a:lnTo>
                    <a:pt x="656589" y="1827626"/>
                  </a:lnTo>
                  <a:lnTo>
                    <a:pt x="680073" y="1841604"/>
                  </a:lnTo>
                  <a:lnTo>
                    <a:pt x="704509" y="1854629"/>
                  </a:lnTo>
                  <a:lnTo>
                    <a:pt x="728944" y="1867337"/>
                  </a:lnTo>
                  <a:lnTo>
                    <a:pt x="753697" y="1878774"/>
                  </a:lnTo>
                  <a:lnTo>
                    <a:pt x="778768" y="1889257"/>
                  </a:lnTo>
                  <a:lnTo>
                    <a:pt x="804155" y="1899741"/>
                  </a:lnTo>
                  <a:lnTo>
                    <a:pt x="829543" y="1908636"/>
                  </a:lnTo>
                  <a:lnTo>
                    <a:pt x="855566" y="1916896"/>
                  </a:lnTo>
                  <a:lnTo>
                    <a:pt x="881906" y="1923885"/>
                  </a:lnTo>
                  <a:lnTo>
                    <a:pt x="908245" y="1930556"/>
                  </a:lnTo>
                  <a:lnTo>
                    <a:pt x="934585" y="1936592"/>
                  </a:lnTo>
                  <a:lnTo>
                    <a:pt x="961242" y="1941357"/>
                  </a:lnTo>
                  <a:lnTo>
                    <a:pt x="988217" y="1945805"/>
                  </a:lnTo>
                  <a:lnTo>
                    <a:pt x="1014874" y="1948982"/>
                  </a:lnTo>
                  <a:lnTo>
                    <a:pt x="1042165" y="1951206"/>
                  </a:lnTo>
                  <a:lnTo>
                    <a:pt x="1068823" y="1952794"/>
                  </a:lnTo>
                  <a:lnTo>
                    <a:pt x="1095797" y="1953112"/>
                  </a:lnTo>
                  <a:lnTo>
                    <a:pt x="1123089" y="1953112"/>
                  </a:lnTo>
                  <a:lnTo>
                    <a:pt x="1150063" y="1951841"/>
                  </a:lnTo>
                  <a:lnTo>
                    <a:pt x="1177355" y="1950253"/>
                  </a:lnTo>
                  <a:lnTo>
                    <a:pt x="1204012" y="1947711"/>
                  </a:lnTo>
                  <a:lnTo>
                    <a:pt x="1231304" y="1944217"/>
                  </a:lnTo>
                  <a:lnTo>
                    <a:pt x="1257961" y="1939451"/>
                  </a:lnTo>
                  <a:lnTo>
                    <a:pt x="1284618" y="1934368"/>
                  </a:lnTo>
                  <a:lnTo>
                    <a:pt x="1311275" y="1928015"/>
                  </a:lnTo>
                  <a:lnTo>
                    <a:pt x="1258913" y="2147853"/>
                  </a:lnTo>
                  <a:lnTo>
                    <a:pt x="1246219" y="2200588"/>
                  </a:lnTo>
                  <a:lnTo>
                    <a:pt x="1220514" y="2203130"/>
                  </a:lnTo>
                  <a:lnTo>
                    <a:pt x="1195126" y="2205989"/>
                  </a:lnTo>
                  <a:lnTo>
                    <a:pt x="1169104" y="2207895"/>
                  </a:lnTo>
                  <a:lnTo>
                    <a:pt x="1143082" y="2209166"/>
                  </a:lnTo>
                  <a:lnTo>
                    <a:pt x="1117694" y="2209801"/>
                  </a:lnTo>
                  <a:lnTo>
                    <a:pt x="1091672" y="2209801"/>
                  </a:lnTo>
                  <a:lnTo>
                    <a:pt x="1065649" y="2209483"/>
                  </a:lnTo>
                  <a:lnTo>
                    <a:pt x="1039627" y="2208530"/>
                  </a:lnTo>
                  <a:lnTo>
                    <a:pt x="1013287" y="2206307"/>
                  </a:lnTo>
                  <a:lnTo>
                    <a:pt x="987265" y="2204083"/>
                  </a:lnTo>
                  <a:lnTo>
                    <a:pt x="961242" y="2201224"/>
                  </a:lnTo>
                  <a:lnTo>
                    <a:pt x="935537" y="2197411"/>
                  </a:lnTo>
                  <a:lnTo>
                    <a:pt x="909832" y="2193282"/>
                  </a:lnTo>
                  <a:lnTo>
                    <a:pt x="883810" y="2188199"/>
                  </a:lnTo>
                  <a:lnTo>
                    <a:pt x="857787" y="2182798"/>
                  </a:lnTo>
                  <a:lnTo>
                    <a:pt x="832400" y="2176762"/>
                  </a:lnTo>
                  <a:lnTo>
                    <a:pt x="832717" y="2174856"/>
                  </a:lnTo>
                  <a:lnTo>
                    <a:pt x="814946" y="2170091"/>
                  </a:lnTo>
                  <a:lnTo>
                    <a:pt x="797808" y="2165325"/>
                  </a:lnTo>
                  <a:lnTo>
                    <a:pt x="780037" y="2160242"/>
                  </a:lnTo>
                  <a:lnTo>
                    <a:pt x="762583" y="2154842"/>
                  </a:lnTo>
                  <a:lnTo>
                    <a:pt x="745446" y="2149441"/>
                  </a:lnTo>
                  <a:lnTo>
                    <a:pt x="727992" y="2143087"/>
                  </a:lnTo>
                  <a:lnTo>
                    <a:pt x="710856" y="2136734"/>
                  </a:lnTo>
                  <a:lnTo>
                    <a:pt x="693719" y="2130380"/>
                  </a:lnTo>
                  <a:lnTo>
                    <a:pt x="676900" y="2123391"/>
                  </a:lnTo>
                  <a:lnTo>
                    <a:pt x="660080" y="2116084"/>
                  </a:lnTo>
                  <a:lnTo>
                    <a:pt x="642943" y="2108777"/>
                  </a:lnTo>
                  <a:lnTo>
                    <a:pt x="626441" y="2100835"/>
                  </a:lnTo>
                  <a:lnTo>
                    <a:pt x="609939" y="2092893"/>
                  </a:lnTo>
                  <a:lnTo>
                    <a:pt x="593437" y="2084633"/>
                  </a:lnTo>
                  <a:lnTo>
                    <a:pt x="577253" y="2076056"/>
                  </a:lnTo>
                  <a:lnTo>
                    <a:pt x="561385" y="2067478"/>
                  </a:lnTo>
                  <a:lnTo>
                    <a:pt x="545201" y="2057948"/>
                  </a:lnTo>
                  <a:lnTo>
                    <a:pt x="529016" y="2048417"/>
                  </a:lnTo>
                  <a:lnTo>
                    <a:pt x="513149" y="2038887"/>
                  </a:lnTo>
                  <a:lnTo>
                    <a:pt x="497916" y="2028721"/>
                  </a:lnTo>
                  <a:lnTo>
                    <a:pt x="482049" y="2018555"/>
                  </a:lnTo>
                  <a:lnTo>
                    <a:pt x="466816" y="2007754"/>
                  </a:lnTo>
                  <a:lnTo>
                    <a:pt x="451901" y="1996952"/>
                  </a:lnTo>
                  <a:lnTo>
                    <a:pt x="436668" y="1985833"/>
                  </a:lnTo>
                  <a:lnTo>
                    <a:pt x="422070" y="1974397"/>
                  </a:lnTo>
                  <a:lnTo>
                    <a:pt x="407155" y="1962642"/>
                  </a:lnTo>
                  <a:lnTo>
                    <a:pt x="392557" y="1950888"/>
                  </a:lnTo>
                  <a:lnTo>
                    <a:pt x="378277" y="1938498"/>
                  </a:lnTo>
                  <a:lnTo>
                    <a:pt x="364313" y="1926109"/>
                  </a:lnTo>
                  <a:lnTo>
                    <a:pt x="350033" y="1913083"/>
                  </a:lnTo>
                  <a:lnTo>
                    <a:pt x="336387" y="1900058"/>
                  </a:lnTo>
                  <a:lnTo>
                    <a:pt x="322424" y="1886716"/>
                  </a:lnTo>
                  <a:lnTo>
                    <a:pt x="305604" y="1869243"/>
                  </a:lnTo>
                  <a:lnTo>
                    <a:pt x="289420" y="1852088"/>
                  </a:lnTo>
                  <a:lnTo>
                    <a:pt x="273235" y="1833980"/>
                  </a:lnTo>
                  <a:lnTo>
                    <a:pt x="258002" y="1815554"/>
                  </a:lnTo>
                  <a:lnTo>
                    <a:pt x="242452" y="1797446"/>
                  </a:lnTo>
                  <a:lnTo>
                    <a:pt x="228172" y="1779020"/>
                  </a:lnTo>
                  <a:lnTo>
                    <a:pt x="213891" y="1760277"/>
                  </a:lnTo>
                  <a:lnTo>
                    <a:pt x="200245" y="1741216"/>
                  </a:lnTo>
                  <a:lnTo>
                    <a:pt x="187234" y="1721837"/>
                  </a:lnTo>
                  <a:lnTo>
                    <a:pt x="174223" y="1702141"/>
                  </a:lnTo>
                  <a:lnTo>
                    <a:pt x="161846" y="1682444"/>
                  </a:lnTo>
                  <a:lnTo>
                    <a:pt x="150105" y="1662748"/>
                  </a:lnTo>
                  <a:lnTo>
                    <a:pt x="138363" y="1642734"/>
                  </a:lnTo>
                  <a:lnTo>
                    <a:pt x="127573" y="1622402"/>
                  </a:lnTo>
                  <a:lnTo>
                    <a:pt x="117101" y="1602388"/>
                  </a:lnTo>
                  <a:lnTo>
                    <a:pt x="106946" y="1581420"/>
                  </a:lnTo>
                  <a:lnTo>
                    <a:pt x="97425" y="1560453"/>
                  </a:lnTo>
                  <a:lnTo>
                    <a:pt x="87905" y="1539486"/>
                  </a:lnTo>
                  <a:lnTo>
                    <a:pt x="79336" y="1518836"/>
                  </a:lnTo>
                  <a:lnTo>
                    <a:pt x="71085" y="1497551"/>
                  </a:lnTo>
                  <a:lnTo>
                    <a:pt x="63152" y="1476267"/>
                  </a:lnTo>
                  <a:lnTo>
                    <a:pt x="56170" y="1454664"/>
                  </a:lnTo>
                  <a:lnTo>
                    <a:pt x="49189" y="1432744"/>
                  </a:lnTo>
                  <a:lnTo>
                    <a:pt x="42842" y="1411141"/>
                  </a:lnTo>
                  <a:lnTo>
                    <a:pt x="36495" y="1389539"/>
                  </a:lnTo>
                  <a:lnTo>
                    <a:pt x="31100" y="1367618"/>
                  </a:lnTo>
                  <a:lnTo>
                    <a:pt x="25705" y="1345380"/>
                  </a:lnTo>
                  <a:lnTo>
                    <a:pt x="21262" y="1323460"/>
                  </a:lnTo>
                  <a:lnTo>
                    <a:pt x="17137" y="1301222"/>
                  </a:lnTo>
                  <a:lnTo>
                    <a:pt x="13328" y="1278984"/>
                  </a:lnTo>
                  <a:lnTo>
                    <a:pt x="10155" y="1256746"/>
                  </a:lnTo>
                  <a:lnTo>
                    <a:pt x="7299" y="1234508"/>
                  </a:lnTo>
                  <a:lnTo>
                    <a:pt x="5077" y="1211953"/>
                  </a:lnTo>
                  <a:lnTo>
                    <a:pt x="2856" y="1189397"/>
                  </a:lnTo>
                  <a:lnTo>
                    <a:pt x="1587" y="1167159"/>
                  </a:lnTo>
                  <a:lnTo>
                    <a:pt x="317" y="1144604"/>
                  </a:lnTo>
                  <a:lnTo>
                    <a:pt x="0" y="1122048"/>
                  </a:lnTo>
                  <a:lnTo>
                    <a:pt x="0" y="1099810"/>
                  </a:lnTo>
                  <a:lnTo>
                    <a:pt x="0" y="1077254"/>
                  </a:lnTo>
                  <a:lnTo>
                    <a:pt x="635" y="1054699"/>
                  </a:lnTo>
                  <a:lnTo>
                    <a:pt x="2221" y="1032461"/>
                  </a:lnTo>
                  <a:lnTo>
                    <a:pt x="3808" y="1009905"/>
                  </a:lnTo>
                  <a:lnTo>
                    <a:pt x="5712" y="987350"/>
                  </a:lnTo>
                  <a:lnTo>
                    <a:pt x="8568" y="965429"/>
                  </a:lnTo>
                  <a:lnTo>
                    <a:pt x="11742" y="942874"/>
                  </a:lnTo>
                  <a:lnTo>
                    <a:pt x="14915" y="920636"/>
                  </a:lnTo>
                  <a:lnTo>
                    <a:pt x="19041" y="898398"/>
                  </a:lnTo>
                  <a:lnTo>
                    <a:pt x="23484" y="876478"/>
                  </a:lnTo>
                  <a:lnTo>
                    <a:pt x="28244" y="854240"/>
                  </a:lnTo>
                  <a:lnTo>
                    <a:pt x="33639" y="832319"/>
                  </a:lnTo>
                  <a:lnTo>
                    <a:pt x="39351" y="810717"/>
                  </a:lnTo>
                  <a:lnTo>
                    <a:pt x="45380" y="788479"/>
                  </a:lnTo>
                  <a:lnTo>
                    <a:pt x="52045" y="766876"/>
                  </a:lnTo>
                  <a:lnTo>
                    <a:pt x="59344" y="745591"/>
                  </a:lnTo>
                  <a:lnTo>
                    <a:pt x="66643" y="723989"/>
                  </a:lnTo>
                  <a:lnTo>
                    <a:pt x="74894" y="702704"/>
                  </a:lnTo>
                  <a:lnTo>
                    <a:pt x="83145" y="681737"/>
                  </a:lnTo>
                  <a:lnTo>
                    <a:pt x="92348" y="660452"/>
                  </a:lnTo>
                  <a:lnTo>
                    <a:pt x="101868" y="639802"/>
                  </a:lnTo>
                  <a:lnTo>
                    <a:pt x="111706" y="619153"/>
                  </a:lnTo>
                  <a:lnTo>
                    <a:pt x="121861" y="598821"/>
                  </a:lnTo>
                  <a:lnTo>
                    <a:pt x="132333" y="578171"/>
                  </a:lnTo>
                  <a:lnTo>
                    <a:pt x="143758" y="558157"/>
                  </a:lnTo>
                  <a:lnTo>
                    <a:pt x="155182" y="538143"/>
                  </a:lnTo>
                  <a:lnTo>
                    <a:pt x="165337" y="521623"/>
                  </a:lnTo>
                  <a:lnTo>
                    <a:pt x="175810" y="505422"/>
                  </a:lnTo>
                  <a:lnTo>
                    <a:pt x="186282" y="489220"/>
                  </a:lnTo>
                  <a:lnTo>
                    <a:pt x="197389" y="473018"/>
                  </a:lnTo>
                  <a:lnTo>
                    <a:pt x="208814" y="457451"/>
                  </a:lnTo>
                  <a:lnTo>
                    <a:pt x="220238" y="441567"/>
                  </a:lnTo>
                  <a:lnTo>
                    <a:pt x="231980" y="425683"/>
                  </a:lnTo>
                  <a:lnTo>
                    <a:pt x="244039" y="410434"/>
                  </a:lnTo>
                  <a:lnTo>
                    <a:pt x="41255" y="207115"/>
                  </a:lnTo>
                  <a:lnTo>
                    <a:pt x="799395" y="26988"/>
                  </a:lnTo>
                  <a:close/>
                  <a:moveTo>
                    <a:pt x="1115113" y="0"/>
                  </a:moveTo>
                  <a:lnTo>
                    <a:pt x="1141155" y="953"/>
                  </a:lnTo>
                  <a:lnTo>
                    <a:pt x="1167196" y="1906"/>
                  </a:lnTo>
                  <a:lnTo>
                    <a:pt x="1193555" y="3494"/>
                  </a:lnTo>
                  <a:lnTo>
                    <a:pt x="1219596" y="6035"/>
                  </a:lnTo>
                  <a:lnTo>
                    <a:pt x="1245320" y="9212"/>
                  </a:lnTo>
                  <a:lnTo>
                    <a:pt x="1271044" y="12706"/>
                  </a:lnTo>
                  <a:lnTo>
                    <a:pt x="1297085" y="17152"/>
                  </a:lnTo>
                  <a:lnTo>
                    <a:pt x="1323126" y="21599"/>
                  </a:lnTo>
                  <a:lnTo>
                    <a:pt x="1348532" y="27317"/>
                  </a:lnTo>
                  <a:lnTo>
                    <a:pt x="1374574" y="33670"/>
                  </a:lnTo>
                  <a:lnTo>
                    <a:pt x="1392676" y="38434"/>
                  </a:lnTo>
                  <a:lnTo>
                    <a:pt x="1410460" y="42881"/>
                  </a:lnTo>
                  <a:lnTo>
                    <a:pt x="1428244" y="48599"/>
                  </a:lnTo>
                  <a:lnTo>
                    <a:pt x="1445711" y="53999"/>
                  </a:lnTo>
                  <a:lnTo>
                    <a:pt x="1463495" y="60034"/>
                  </a:lnTo>
                  <a:lnTo>
                    <a:pt x="1480962" y="66387"/>
                  </a:lnTo>
                  <a:lnTo>
                    <a:pt x="1498746" y="72422"/>
                  </a:lnTo>
                  <a:lnTo>
                    <a:pt x="1515578" y="79092"/>
                  </a:lnTo>
                  <a:lnTo>
                    <a:pt x="1532727" y="86398"/>
                  </a:lnTo>
                  <a:lnTo>
                    <a:pt x="1549876" y="93703"/>
                  </a:lnTo>
                  <a:lnTo>
                    <a:pt x="1566708" y="101327"/>
                  </a:lnTo>
                  <a:lnTo>
                    <a:pt x="1583222" y="109585"/>
                  </a:lnTo>
                  <a:lnTo>
                    <a:pt x="1600053" y="117526"/>
                  </a:lnTo>
                  <a:lnTo>
                    <a:pt x="1616250" y="126103"/>
                  </a:lnTo>
                  <a:lnTo>
                    <a:pt x="1632764" y="134679"/>
                  </a:lnTo>
                  <a:lnTo>
                    <a:pt x="1648960" y="143890"/>
                  </a:lnTo>
                  <a:lnTo>
                    <a:pt x="1665157" y="152784"/>
                  </a:lnTo>
                  <a:lnTo>
                    <a:pt x="1681035" y="162631"/>
                  </a:lnTo>
                  <a:lnTo>
                    <a:pt x="1696597" y="172478"/>
                  </a:lnTo>
                  <a:lnTo>
                    <a:pt x="1712158" y="182325"/>
                  </a:lnTo>
                  <a:lnTo>
                    <a:pt x="1727402" y="193124"/>
                  </a:lnTo>
                  <a:lnTo>
                    <a:pt x="1742645" y="203606"/>
                  </a:lnTo>
                  <a:lnTo>
                    <a:pt x="1757572" y="214406"/>
                  </a:lnTo>
                  <a:lnTo>
                    <a:pt x="1772498" y="225206"/>
                  </a:lnTo>
                  <a:lnTo>
                    <a:pt x="1787106" y="236641"/>
                  </a:lnTo>
                  <a:lnTo>
                    <a:pt x="1801715" y="248711"/>
                  </a:lnTo>
                  <a:lnTo>
                    <a:pt x="1816323" y="260464"/>
                  </a:lnTo>
                  <a:lnTo>
                    <a:pt x="1830614" y="272534"/>
                  </a:lnTo>
                  <a:lnTo>
                    <a:pt x="1844270" y="284922"/>
                  </a:lnTo>
                  <a:lnTo>
                    <a:pt x="1857926" y="297310"/>
                  </a:lnTo>
                  <a:lnTo>
                    <a:pt x="1871582" y="310333"/>
                  </a:lnTo>
                  <a:lnTo>
                    <a:pt x="1884920" y="323356"/>
                  </a:lnTo>
                  <a:lnTo>
                    <a:pt x="1901751" y="340826"/>
                  </a:lnTo>
                  <a:lnTo>
                    <a:pt x="1918265" y="358296"/>
                  </a:lnTo>
                  <a:lnTo>
                    <a:pt x="1934144" y="376084"/>
                  </a:lnTo>
                  <a:lnTo>
                    <a:pt x="1949706" y="394190"/>
                  </a:lnTo>
                  <a:lnTo>
                    <a:pt x="1964632" y="412295"/>
                  </a:lnTo>
                  <a:lnTo>
                    <a:pt x="1979240" y="431036"/>
                  </a:lnTo>
                  <a:lnTo>
                    <a:pt x="1993531" y="449776"/>
                  </a:lnTo>
                  <a:lnTo>
                    <a:pt x="2007187" y="468835"/>
                  </a:lnTo>
                  <a:lnTo>
                    <a:pt x="2020525" y="487893"/>
                  </a:lnTo>
                  <a:lnTo>
                    <a:pt x="2033228" y="507587"/>
                  </a:lnTo>
                  <a:lnTo>
                    <a:pt x="2045931" y="527280"/>
                  </a:lnTo>
                  <a:lnTo>
                    <a:pt x="2057682" y="546974"/>
                  </a:lnTo>
                  <a:lnTo>
                    <a:pt x="2069114" y="567303"/>
                  </a:lnTo>
                  <a:lnTo>
                    <a:pt x="2080230" y="587314"/>
                  </a:lnTo>
                  <a:lnTo>
                    <a:pt x="2090710" y="607643"/>
                  </a:lnTo>
                  <a:lnTo>
                    <a:pt x="2100555" y="628607"/>
                  </a:lnTo>
                  <a:lnTo>
                    <a:pt x="2110399" y="648936"/>
                  </a:lnTo>
                  <a:lnTo>
                    <a:pt x="2119609" y="670218"/>
                  </a:lnTo>
                  <a:lnTo>
                    <a:pt x="2128184" y="691182"/>
                  </a:lnTo>
                  <a:lnTo>
                    <a:pt x="2136441" y="712464"/>
                  </a:lnTo>
                  <a:lnTo>
                    <a:pt x="2144380" y="733745"/>
                  </a:lnTo>
                  <a:lnTo>
                    <a:pt x="2151684" y="755345"/>
                  </a:lnTo>
                  <a:lnTo>
                    <a:pt x="2158354" y="776627"/>
                  </a:lnTo>
                  <a:lnTo>
                    <a:pt x="2165023" y="798544"/>
                  </a:lnTo>
                  <a:lnTo>
                    <a:pt x="2171057" y="820461"/>
                  </a:lnTo>
                  <a:lnTo>
                    <a:pt x="2176455" y="842378"/>
                  </a:lnTo>
                  <a:lnTo>
                    <a:pt x="2181537" y="863977"/>
                  </a:lnTo>
                  <a:lnTo>
                    <a:pt x="2186300" y="886530"/>
                  </a:lnTo>
                  <a:lnTo>
                    <a:pt x="2190429" y="908447"/>
                  </a:lnTo>
                  <a:lnTo>
                    <a:pt x="2194240" y="930681"/>
                  </a:lnTo>
                  <a:lnTo>
                    <a:pt x="2197416" y="952916"/>
                  </a:lnTo>
                  <a:lnTo>
                    <a:pt x="2200591" y="975151"/>
                  </a:lnTo>
                  <a:lnTo>
                    <a:pt x="2202814" y="997703"/>
                  </a:lnTo>
                  <a:lnTo>
                    <a:pt x="2204402" y="1019938"/>
                  </a:lnTo>
                  <a:lnTo>
                    <a:pt x="2205990" y="1042490"/>
                  </a:lnTo>
                  <a:lnTo>
                    <a:pt x="2207260" y="1065043"/>
                  </a:lnTo>
                  <a:lnTo>
                    <a:pt x="2207578" y="1087277"/>
                  </a:lnTo>
                  <a:lnTo>
                    <a:pt x="2208213" y="1109830"/>
                  </a:lnTo>
                  <a:lnTo>
                    <a:pt x="2207578" y="1132382"/>
                  </a:lnTo>
                  <a:lnTo>
                    <a:pt x="2206943" y="1154617"/>
                  </a:lnTo>
                  <a:lnTo>
                    <a:pt x="2205673" y="1177169"/>
                  </a:lnTo>
                  <a:lnTo>
                    <a:pt x="2203767" y="1199721"/>
                  </a:lnTo>
                  <a:lnTo>
                    <a:pt x="2201862" y="1221956"/>
                  </a:lnTo>
                  <a:lnTo>
                    <a:pt x="2199003" y="1244508"/>
                  </a:lnTo>
                  <a:lnTo>
                    <a:pt x="2195828" y="1267061"/>
                  </a:lnTo>
                  <a:lnTo>
                    <a:pt x="2192652" y="1288978"/>
                  </a:lnTo>
                  <a:lnTo>
                    <a:pt x="2188841" y="1310895"/>
                  </a:lnTo>
                  <a:lnTo>
                    <a:pt x="2184077" y="1333447"/>
                  </a:lnTo>
                  <a:lnTo>
                    <a:pt x="2179314" y="1355047"/>
                  </a:lnTo>
                  <a:lnTo>
                    <a:pt x="2173915" y="1377281"/>
                  </a:lnTo>
                  <a:lnTo>
                    <a:pt x="2168198" y="1399198"/>
                  </a:lnTo>
                  <a:lnTo>
                    <a:pt x="2162165" y="1420798"/>
                  </a:lnTo>
                  <a:lnTo>
                    <a:pt x="2155178" y="1442397"/>
                  </a:lnTo>
                  <a:lnTo>
                    <a:pt x="2148191" y="1464314"/>
                  </a:lnTo>
                  <a:lnTo>
                    <a:pt x="2140887" y="1485596"/>
                  </a:lnTo>
                  <a:lnTo>
                    <a:pt x="2132630" y="1506878"/>
                  </a:lnTo>
                  <a:lnTo>
                    <a:pt x="2124055" y="1527842"/>
                  </a:lnTo>
                  <a:lnTo>
                    <a:pt x="2115163" y="1548806"/>
                  </a:lnTo>
                  <a:lnTo>
                    <a:pt x="2105636" y="1569770"/>
                  </a:lnTo>
                  <a:lnTo>
                    <a:pt x="2095791" y="1590735"/>
                  </a:lnTo>
                  <a:lnTo>
                    <a:pt x="2085628" y="1611063"/>
                  </a:lnTo>
                  <a:lnTo>
                    <a:pt x="2075148" y="1631710"/>
                  </a:lnTo>
                  <a:lnTo>
                    <a:pt x="2063716" y="1651721"/>
                  </a:lnTo>
                  <a:lnTo>
                    <a:pt x="2052283" y="1671732"/>
                  </a:lnTo>
                  <a:lnTo>
                    <a:pt x="2041803" y="1687932"/>
                  </a:lnTo>
                  <a:lnTo>
                    <a:pt x="2031640" y="1704449"/>
                  </a:lnTo>
                  <a:lnTo>
                    <a:pt x="2021160" y="1720649"/>
                  </a:lnTo>
                  <a:lnTo>
                    <a:pt x="2010045" y="1736848"/>
                  </a:lnTo>
                  <a:lnTo>
                    <a:pt x="1998930" y="1752413"/>
                  </a:lnTo>
                  <a:lnTo>
                    <a:pt x="1987180" y="1768295"/>
                  </a:lnTo>
                  <a:lnTo>
                    <a:pt x="1975429" y="1783541"/>
                  </a:lnTo>
                  <a:lnTo>
                    <a:pt x="1963044" y="1798788"/>
                  </a:lnTo>
                  <a:lnTo>
                    <a:pt x="2166293" y="2002394"/>
                  </a:lnTo>
                  <a:lnTo>
                    <a:pt x="1407602" y="2182813"/>
                  </a:lnTo>
                  <a:lnTo>
                    <a:pt x="1588303" y="1424292"/>
                  </a:lnTo>
                  <a:lnTo>
                    <a:pt x="1780755" y="1616463"/>
                  </a:lnTo>
                  <a:lnTo>
                    <a:pt x="1792823" y="1600899"/>
                  </a:lnTo>
                  <a:lnTo>
                    <a:pt x="1804255" y="1584699"/>
                  </a:lnTo>
                  <a:lnTo>
                    <a:pt x="1815053" y="1568182"/>
                  </a:lnTo>
                  <a:lnTo>
                    <a:pt x="1825851" y="1551665"/>
                  </a:lnTo>
                  <a:lnTo>
                    <a:pt x="1836013" y="1534830"/>
                  </a:lnTo>
                  <a:lnTo>
                    <a:pt x="1845540" y="1517678"/>
                  </a:lnTo>
                  <a:lnTo>
                    <a:pt x="1855068" y="1500525"/>
                  </a:lnTo>
                  <a:lnTo>
                    <a:pt x="1863960" y="1483055"/>
                  </a:lnTo>
                  <a:lnTo>
                    <a:pt x="1870946" y="1468126"/>
                  </a:lnTo>
                  <a:lnTo>
                    <a:pt x="1878251" y="1453197"/>
                  </a:lnTo>
                  <a:lnTo>
                    <a:pt x="1884602" y="1438268"/>
                  </a:lnTo>
                  <a:lnTo>
                    <a:pt x="1891271" y="1422704"/>
                  </a:lnTo>
                  <a:lnTo>
                    <a:pt x="1896988" y="1407457"/>
                  </a:lnTo>
                  <a:lnTo>
                    <a:pt x="1902704" y="1392210"/>
                  </a:lnTo>
                  <a:lnTo>
                    <a:pt x="1908103" y="1376328"/>
                  </a:lnTo>
                  <a:lnTo>
                    <a:pt x="1913184" y="1360764"/>
                  </a:lnTo>
                  <a:lnTo>
                    <a:pt x="1917948" y="1344882"/>
                  </a:lnTo>
                  <a:lnTo>
                    <a:pt x="1922712" y="1329000"/>
                  </a:lnTo>
                  <a:lnTo>
                    <a:pt x="1926522" y="1313436"/>
                  </a:lnTo>
                  <a:lnTo>
                    <a:pt x="1930651" y="1297554"/>
                  </a:lnTo>
                  <a:lnTo>
                    <a:pt x="1934144" y="1281354"/>
                  </a:lnTo>
                  <a:lnTo>
                    <a:pt x="1937320" y="1265473"/>
                  </a:lnTo>
                  <a:lnTo>
                    <a:pt x="1940496" y="1249591"/>
                  </a:lnTo>
                  <a:lnTo>
                    <a:pt x="1942719" y="1233391"/>
                  </a:lnTo>
                  <a:lnTo>
                    <a:pt x="1944942" y="1217191"/>
                  </a:lnTo>
                  <a:lnTo>
                    <a:pt x="1947165" y="1200992"/>
                  </a:lnTo>
                  <a:lnTo>
                    <a:pt x="1949070" y="1184475"/>
                  </a:lnTo>
                  <a:lnTo>
                    <a:pt x="1950341" y="1168593"/>
                  </a:lnTo>
                  <a:lnTo>
                    <a:pt x="1951293" y="1152393"/>
                  </a:lnTo>
                  <a:lnTo>
                    <a:pt x="1952246" y="1135876"/>
                  </a:lnTo>
                  <a:lnTo>
                    <a:pt x="1952564" y="1119676"/>
                  </a:lnTo>
                  <a:lnTo>
                    <a:pt x="1952564" y="1103477"/>
                  </a:lnTo>
                  <a:lnTo>
                    <a:pt x="1952564" y="1086960"/>
                  </a:lnTo>
                  <a:lnTo>
                    <a:pt x="1952246" y="1070760"/>
                  </a:lnTo>
                  <a:lnTo>
                    <a:pt x="1951293" y="1054560"/>
                  </a:lnTo>
                  <a:lnTo>
                    <a:pt x="1950341" y="1038043"/>
                  </a:lnTo>
                  <a:lnTo>
                    <a:pt x="1948753" y="1021844"/>
                  </a:lnTo>
                  <a:lnTo>
                    <a:pt x="1947165" y="1005962"/>
                  </a:lnTo>
                  <a:lnTo>
                    <a:pt x="1944942" y="989762"/>
                  </a:lnTo>
                  <a:lnTo>
                    <a:pt x="1942719" y="973563"/>
                  </a:lnTo>
                  <a:lnTo>
                    <a:pt x="1939861" y="957363"/>
                  </a:lnTo>
                  <a:lnTo>
                    <a:pt x="1937320" y="941163"/>
                  </a:lnTo>
                  <a:lnTo>
                    <a:pt x="1933509" y="925599"/>
                  </a:lnTo>
                  <a:lnTo>
                    <a:pt x="1930016" y="909400"/>
                  </a:lnTo>
                  <a:lnTo>
                    <a:pt x="1926522" y="893518"/>
                  </a:lnTo>
                  <a:lnTo>
                    <a:pt x="1922394" y="877318"/>
                  </a:lnTo>
                  <a:lnTo>
                    <a:pt x="1917948" y="861754"/>
                  </a:lnTo>
                  <a:lnTo>
                    <a:pt x="1912867" y="845872"/>
                  </a:lnTo>
                  <a:lnTo>
                    <a:pt x="1907785" y="830625"/>
                  </a:lnTo>
                  <a:lnTo>
                    <a:pt x="1902704" y="814743"/>
                  </a:lnTo>
                  <a:lnTo>
                    <a:pt x="1896670" y="799497"/>
                  </a:lnTo>
                  <a:lnTo>
                    <a:pt x="1890636" y="784250"/>
                  </a:lnTo>
                  <a:lnTo>
                    <a:pt x="1883967" y="768686"/>
                  </a:lnTo>
                  <a:lnTo>
                    <a:pt x="1877298" y="753757"/>
                  </a:lnTo>
                  <a:lnTo>
                    <a:pt x="1870629" y="738510"/>
                  </a:lnTo>
                  <a:lnTo>
                    <a:pt x="1863325" y="723899"/>
                  </a:lnTo>
                  <a:lnTo>
                    <a:pt x="1855703" y="708970"/>
                  </a:lnTo>
                  <a:lnTo>
                    <a:pt x="1847763" y="694358"/>
                  </a:lnTo>
                  <a:lnTo>
                    <a:pt x="1839506" y="679747"/>
                  </a:lnTo>
                  <a:lnTo>
                    <a:pt x="1830932" y="665135"/>
                  </a:lnTo>
                  <a:lnTo>
                    <a:pt x="1822357" y="650524"/>
                  </a:lnTo>
                  <a:lnTo>
                    <a:pt x="1813147" y="636548"/>
                  </a:lnTo>
                  <a:lnTo>
                    <a:pt x="1803620" y="622572"/>
                  </a:lnTo>
                  <a:lnTo>
                    <a:pt x="1793775" y="608913"/>
                  </a:lnTo>
                  <a:lnTo>
                    <a:pt x="1783613" y="595255"/>
                  </a:lnTo>
                  <a:lnTo>
                    <a:pt x="1773450" y="581279"/>
                  </a:lnTo>
                  <a:lnTo>
                    <a:pt x="1762653" y="567938"/>
                  </a:lnTo>
                  <a:lnTo>
                    <a:pt x="1751855" y="554915"/>
                  </a:lnTo>
                  <a:lnTo>
                    <a:pt x="1740422" y="541892"/>
                  </a:lnTo>
                  <a:lnTo>
                    <a:pt x="1728672" y="528868"/>
                  </a:lnTo>
                  <a:lnTo>
                    <a:pt x="1716604" y="516481"/>
                  </a:lnTo>
                  <a:lnTo>
                    <a:pt x="1704536" y="503775"/>
                  </a:lnTo>
                  <a:lnTo>
                    <a:pt x="1694374" y="493611"/>
                  </a:lnTo>
                  <a:lnTo>
                    <a:pt x="1683576" y="483764"/>
                  </a:lnTo>
                  <a:lnTo>
                    <a:pt x="1673414" y="473917"/>
                  </a:lnTo>
                  <a:lnTo>
                    <a:pt x="1662298" y="464388"/>
                  </a:lnTo>
                  <a:lnTo>
                    <a:pt x="1651818" y="455176"/>
                  </a:lnTo>
                  <a:lnTo>
                    <a:pt x="1640703" y="445965"/>
                  </a:lnTo>
                  <a:lnTo>
                    <a:pt x="1629270" y="437071"/>
                  </a:lnTo>
                  <a:lnTo>
                    <a:pt x="1618155" y="428177"/>
                  </a:lnTo>
                  <a:lnTo>
                    <a:pt x="1607040" y="419918"/>
                  </a:lnTo>
                  <a:lnTo>
                    <a:pt x="1594972" y="411342"/>
                  </a:lnTo>
                  <a:lnTo>
                    <a:pt x="1583539" y="403401"/>
                  </a:lnTo>
                  <a:lnTo>
                    <a:pt x="1571789" y="395460"/>
                  </a:lnTo>
                  <a:lnTo>
                    <a:pt x="1559721" y="387519"/>
                  </a:lnTo>
                  <a:lnTo>
                    <a:pt x="1547971" y="380213"/>
                  </a:lnTo>
                  <a:lnTo>
                    <a:pt x="1535585" y="372590"/>
                  </a:lnTo>
                  <a:lnTo>
                    <a:pt x="1522882" y="365602"/>
                  </a:lnTo>
                  <a:lnTo>
                    <a:pt x="1510814" y="358296"/>
                  </a:lnTo>
                  <a:lnTo>
                    <a:pt x="1498111" y="351626"/>
                  </a:lnTo>
                  <a:lnTo>
                    <a:pt x="1485726" y="345591"/>
                  </a:lnTo>
                  <a:lnTo>
                    <a:pt x="1472705" y="339238"/>
                  </a:lnTo>
                  <a:lnTo>
                    <a:pt x="1460002" y="332885"/>
                  </a:lnTo>
                  <a:lnTo>
                    <a:pt x="1446981" y="326850"/>
                  </a:lnTo>
                  <a:lnTo>
                    <a:pt x="1433961" y="321450"/>
                  </a:lnTo>
                  <a:lnTo>
                    <a:pt x="1420622" y="316051"/>
                  </a:lnTo>
                  <a:lnTo>
                    <a:pt x="1407284" y="310651"/>
                  </a:lnTo>
                  <a:lnTo>
                    <a:pt x="1394263" y="305568"/>
                  </a:lnTo>
                  <a:lnTo>
                    <a:pt x="1380608" y="300804"/>
                  </a:lnTo>
                  <a:lnTo>
                    <a:pt x="1367269" y="296674"/>
                  </a:lnTo>
                  <a:lnTo>
                    <a:pt x="1353614" y="292228"/>
                  </a:lnTo>
                  <a:lnTo>
                    <a:pt x="1339958" y="288416"/>
                  </a:lnTo>
                  <a:lnTo>
                    <a:pt x="1326302" y="284287"/>
                  </a:lnTo>
                  <a:lnTo>
                    <a:pt x="1312329" y="280793"/>
                  </a:lnTo>
                  <a:lnTo>
                    <a:pt x="1286287" y="274440"/>
                  </a:lnTo>
                  <a:lnTo>
                    <a:pt x="1259928" y="269358"/>
                  </a:lnTo>
                  <a:lnTo>
                    <a:pt x="1234205" y="264593"/>
                  </a:lnTo>
                  <a:lnTo>
                    <a:pt x="1207528" y="261099"/>
                  </a:lnTo>
                  <a:lnTo>
                    <a:pt x="1181169" y="258558"/>
                  </a:lnTo>
                  <a:lnTo>
                    <a:pt x="1155446" y="256334"/>
                  </a:lnTo>
                  <a:lnTo>
                    <a:pt x="1129087" y="255381"/>
                  </a:lnTo>
                  <a:lnTo>
                    <a:pt x="1102410" y="254746"/>
                  </a:lnTo>
                  <a:lnTo>
                    <a:pt x="1076687" y="255699"/>
                  </a:lnTo>
                  <a:lnTo>
                    <a:pt x="1050328" y="256970"/>
                  </a:lnTo>
                  <a:lnTo>
                    <a:pt x="1024286" y="258875"/>
                  </a:lnTo>
                  <a:lnTo>
                    <a:pt x="998245" y="261417"/>
                  </a:lnTo>
                  <a:lnTo>
                    <a:pt x="972204" y="265546"/>
                  </a:lnTo>
                  <a:lnTo>
                    <a:pt x="946798" y="269993"/>
                  </a:lnTo>
                  <a:lnTo>
                    <a:pt x="921074" y="275075"/>
                  </a:lnTo>
                  <a:lnTo>
                    <a:pt x="895350" y="280793"/>
                  </a:lnTo>
                  <a:lnTo>
                    <a:pt x="947750" y="62257"/>
                  </a:lnTo>
                  <a:lnTo>
                    <a:pt x="960453" y="9847"/>
                  </a:lnTo>
                  <a:lnTo>
                    <a:pt x="986177" y="6670"/>
                  </a:lnTo>
                  <a:lnTo>
                    <a:pt x="1011583" y="4129"/>
                  </a:lnTo>
                  <a:lnTo>
                    <a:pt x="1037625" y="2541"/>
                  </a:lnTo>
                  <a:lnTo>
                    <a:pt x="1063666" y="953"/>
                  </a:lnTo>
                  <a:lnTo>
                    <a:pt x="1089072" y="635"/>
                  </a:lnTo>
                  <a:lnTo>
                    <a:pt x="1115113"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33" name="组合 132"/>
          <p:cNvGrpSpPr/>
          <p:nvPr/>
        </p:nvGrpSpPr>
        <p:grpSpPr>
          <a:xfrm>
            <a:off x="5868543" y="2347404"/>
            <a:ext cx="1123045" cy="1302732"/>
            <a:chOff x="5902096" y="2650185"/>
            <a:chExt cx="1123045" cy="1302732"/>
          </a:xfrm>
        </p:grpSpPr>
        <p:sp>
          <p:nvSpPr>
            <p:cNvPr id="134" name="六边形 133"/>
            <p:cNvSpPr/>
            <p:nvPr/>
          </p:nvSpPr>
          <p:spPr>
            <a:xfrm rot="5400000">
              <a:off x="5812253" y="2740028"/>
              <a:ext cx="1302732" cy="1123045"/>
            </a:xfrm>
            <a:prstGeom prst="hexagon">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sp>
          <p:nvSpPr>
            <p:cNvPr id="135" name="KSO_Shape"/>
            <p:cNvSpPr>
              <a:spLocks noChangeArrowheads="1"/>
            </p:cNvSpPr>
            <p:nvPr/>
          </p:nvSpPr>
          <p:spPr bwMode="auto">
            <a:xfrm>
              <a:off x="6218596" y="3069394"/>
              <a:ext cx="490046" cy="460643"/>
            </a:xfrm>
            <a:custGeom>
              <a:avLst/>
              <a:gdLst>
                <a:gd name="T0" fmla="*/ 186557 w 1993900"/>
                <a:gd name="T1" fmla="*/ 1472016 h 1873250"/>
                <a:gd name="T2" fmla="*/ 1296550 w 1993900"/>
                <a:gd name="T3" fmla="*/ 576666 h 1873250"/>
                <a:gd name="T4" fmla="*/ 1153710 w 1993900"/>
                <a:gd name="T5" fmla="*/ 1135821 h 1873250"/>
                <a:gd name="T6" fmla="*/ 1097106 w 1993900"/>
                <a:gd name="T7" fmla="*/ 797974 h 1873250"/>
                <a:gd name="T8" fmla="*/ 1032144 w 1993900"/>
                <a:gd name="T9" fmla="*/ 704592 h 1873250"/>
                <a:gd name="T10" fmla="*/ 1078871 w 1993900"/>
                <a:gd name="T11" fmla="*/ 694343 h 1873250"/>
                <a:gd name="T12" fmla="*/ 1116861 w 1993900"/>
                <a:gd name="T13" fmla="*/ 676502 h 1873250"/>
                <a:gd name="T14" fmla="*/ 1146872 w 1993900"/>
                <a:gd name="T15" fmla="*/ 652207 h 1873250"/>
                <a:gd name="T16" fmla="*/ 1168526 w 1993900"/>
                <a:gd name="T17" fmla="*/ 620700 h 1873250"/>
                <a:gd name="T18" fmla="*/ 1184861 w 1993900"/>
                <a:gd name="T19" fmla="*/ 576666 h 1873250"/>
                <a:gd name="T20" fmla="*/ 568770 w 1993900"/>
                <a:gd name="T21" fmla="*/ 1239833 h 1873250"/>
                <a:gd name="T22" fmla="*/ 673241 w 1993900"/>
                <a:gd name="T23" fmla="*/ 791901 h 1873250"/>
                <a:gd name="T24" fmla="*/ 568770 w 1993900"/>
                <a:gd name="T25" fmla="*/ 802909 h 1873250"/>
                <a:gd name="T26" fmla="*/ 609419 w 1993900"/>
                <a:gd name="T27" fmla="*/ 698519 h 1873250"/>
                <a:gd name="T28" fmla="*/ 650068 w 1993900"/>
                <a:gd name="T29" fmla="*/ 682954 h 1873250"/>
                <a:gd name="T30" fmla="*/ 682739 w 1993900"/>
                <a:gd name="T31" fmla="*/ 660938 h 1873250"/>
                <a:gd name="T32" fmla="*/ 707052 w 1993900"/>
                <a:gd name="T33" fmla="*/ 632088 h 1873250"/>
                <a:gd name="T34" fmla="*/ 724147 w 1993900"/>
                <a:gd name="T35" fmla="*/ 596405 h 1873250"/>
                <a:gd name="T36" fmla="*/ 214659 w 1993900"/>
                <a:gd name="T37" fmla="*/ 266708 h 1873250"/>
                <a:gd name="T38" fmla="*/ 171803 w 1993900"/>
                <a:gd name="T39" fmla="*/ 295920 h 1873250"/>
                <a:gd name="T40" fmla="*/ 151323 w 1993900"/>
                <a:gd name="T41" fmla="*/ 344102 h 1873250"/>
                <a:gd name="T42" fmla="*/ 158150 w 1993900"/>
                <a:gd name="T43" fmla="*/ 1583935 h 1873250"/>
                <a:gd name="T44" fmla="*/ 190766 w 1993900"/>
                <a:gd name="T45" fmla="*/ 1623770 h 1873250"/>
                <a:gd name="T46" fmla="*/ 241586 w 1993900"/>
                <a:gd name="T47" fmla="*/ 1639325 h 1873250"/>
                <a:gd name="T48" fmla="*/ 1706270 w 1993900"/>
                <a:gd name="T49" fmla="*/ 1627944 h 1873250"/>
                <a:gd name="T50" fmla="*/ 1743058 w 1993900"/>
                <a:gd name="T51" fmla="*/ 1591902 h 1873250"/>
                <a:gd name="T52" fmla="*/ 1754056 w 1993900"/>
                <a:gd name="T53" fmla="*/ 353207 h 1873250"/>
                <a:gd name="T54" fmla="*/ 1738127 w 1993900"/>
                <a:gd name="T55" fmla="*/ 302749 h 1873250"/>
                <a:gd name="T56" fmla="*/ 1698306 w 1993900"/>
                <a:gd name="T57" fmla="*/ 269743 h 1873250"/>
                <a:gd name="T58" fmla="*/ 1541294 w 1993900"/>
                <a:gd name="T59" fmla="*/ 323995 h 1873250"/>
                <a:gd name="T60" fmla="*/ 334125 w 1993900"/>
                <a:gd name="T61" fmla="*/ 262534 h 1873250"/>
                <a:gd name="T62" fmla="*/ 1334979 w 1993900"/>
                <a:gd name="T63" fmla="*/ 206006 h 1873250"/>
                <a:gd name="T64" fmla="*/ 1663414 w 1993900"/>
                <a:gd name="T65" fmla="*/ 111160 h 1873250"/>
                <a:gd name="T66" fmla="*/ 1735094 w 1993900"/>
                <a:gd name="T67" fmla="*/ 122162 h 1873250"/>
                <a:gd name="T68" fmla="*/ 1798429 w 1993900"/>
                <a:gd name="T69" fmla="*/ 152513 h 1873250"/>
                <a:gd name="T70" fmla="*/ 1849629 w 1993900"/>
                <a:gd name="T71" fmla="*/ 199557 h 1873250"/>
                <a:gd name="T72" fmla="*/ 1886037 w 1993900"/>
                <a:gd name="T73" fmla="*/ 259120 h 1873250"/>
                <a:gd name="T74" fmla="*/ 1903862 w 1993900"/>
                <a:gd name="T75" fmla="*/ 328927 h 1873250"/>
                <a:gd name="T76" fmla="*/ 1902346 w 1993900"/>
                <a:gd name="T77" fmla="*/ 1585453 h 1873250"/>
                <a:gd name="T78" fmla="*/ 1881107 w 1993900"/>
                <a:gd name="T79" fmla="*/ 1653362 h 1873250"/>
                <a:gd name="T80" fmla="*/ 1842044 w 1993900"/>
                <a:gd name="T81" fmla="*/ 1711029 h 1873250"/>
                <a:gd name="T82" fmla="*/ 1788568 w 1993900"/>
                <a:gd name="T83" fmla="*/ 1755417 h 1873250"/>
                <a:gd name="T84" fmla="*/ 1723716 w 1993900"/>
                <a:gd name="T85" fmla="*/ 1782733 h 1873250"/>
                <a:gd name="T86" fmla="*/ 241586 w 1993900"/>
                <a:gd name="T87" fmla="*/ 1790700 h 1873250"/>
                <a:gd name="T88" fmla="*/ 169906 w 1993900"/>
                <a:gd name="T89" fmla="*/ 1779698 h 1873250"/>
                <a:gd name="T90" fmla="*/ 106191 w 1993900"/>
                <a:gd name="T91" fmla="*/ 1748968 h 1873250"/>
                <a:gd name="T92" fmla="*/ 54992 w 1993900"/>
                <a:gd name="T93" fmla="*/ 1702303 h 1873250"/>
                <a:gd name="T94" fmla="*/ 18963 w 1993900"/>
                <a:gd name="T95" fmla="*/ 1642740 h 1873250"/>
                <a:gd name="T96" fmla="*/ 1138 w 1993900"/>
                <a:gd name="T97" fmla="*/ 1573312 h 1873250"/>
                <a:gd name="T98" fmla="*/ 2655 w 1993900"/>
                <a:gd name="T99" fmla="*/ 316408 h 1873250"/>
                <a:gd name="T100" fmla="*/ 23514 w 1993900"/>
                <a:gd name="T101" fmla="*/ 248497 h 1873250"/>
                <a:gd name="T102" fmla="*/ 62577 w 1993900"/>
                <a:gd name="T103" fmla="*/ 190451 h 1873250"/>
                <a:gd name="T104" fmla="*/ 116432 w 1993900"/>
                <a:gd name="T105" fmla="*/ 146064 h 1873250"/>
                <a:gd name="T106" fmla="*/ 181284 w 1993900"/>
                <a:gd name="T107" fmla="*/ 118748 h 1873250"/>
                <a:gd name="T108" fmla="*/ 363706 w 1993900"/>
                <a:gd name="T109" fmla="*/ 111160 h 18732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993900" h="1873250">
                  <a:moveTo>
                    <a:pt x="195263" y="1631950"/>
                  </a:moveTo>
                  <a:lnTo>
                    <a:pt x="1766888" y="1631950"/>
                  </a:lnTo>
                  <a:lnTo>
                    <a:pt x="1766888" y="1663700"/>
                  </a:lnTo>
                  <a:lnTo>
                    <a:pt x="195263" y="1663700"/>
                  </a:lnTo>
                  <a:lnTo>
                    <a:pt x="195263" y="1631950"/>
                  </a:lnTo>
                  <a:close/>
                  <a:moveTo>
                    <a:pt x="195263" y="1539875"/>
                  </a:moveTo>
                  <a:lnTo>
                    <a:pt x="1766888" y="1539875"/>
                  </a:lnTo>
                  <a:lnTo>
                    <a:pt x="1766888" y="1570038"/>
                  </a:lnTo>
                  <a:lnTo>
                    <a:pt x="195263" y="1570038"/>
                  </a:lnTo>
                  <a:lnTo>
                    <a:pt x="195263" y="1539875"/>
                  </a:lnTo>
                  <a:close/>
                  <a:moveTo>
                    <a:pt x="1240155" y="603250"/>
                  </a:moveTo>
                  <a:lnTo>
                    <a:pt x="1357056" y="603250"/>
                  </a:lnTo>
                  <a:lnTo>
                    <a:pt x="1357056" y="1188182"/>
                  </a:lnTo>
                  <a:lnTo>
                    <a:pt x="1493838" y="1188182"/>
                  </a:lnTo>
                  <a:lnTo>
                    <a:pt x="1493838" y="1296988"/>
                  </a:lnTo>
                  <a:lnTo>
                    <a:pt x="1071563" y="1296988"/>
                  </a:lnTo>
                  <a:lnTo>
                    <a:pt x="1071563" y="1188182"/>
                  </a:lnTo>
                  <a:lnTo>
                    <a:pt x="1207550" y="1188182"/>
                  </a:lnTo>
                  <a:lnTo>
                    <a:pt x="1207550" y="820068"/>
                  </a:lnTo>
                  <a:lnTo>
                    <a:pt x="1201586" y="822053"/>
                  </a:lnTo>
                  <a:lnTo>
                    <a:pt x="1194826" y="824833"/>
                  </a:lnTo>
                  <a:lnTo>
                    <a:pt x="1180909" y="828407"/>
                  </a:lnTo>
                  <a:lnTo>
                    <a:pt x="1165402" y="831981"/>
                  </a:lnTo>
                  <a:lnTo>
                    <a:pt x="1148304" y="834760"/>
                  </a:lnTo>
                  <a:lnTo>
                    <a:pt x="1130809" y="837143"/>
                  </a:lnTo>
                  <a:lnTo>
                    <a:pt x="1111723" y="838732"/>
                  </a:lnTo>
                  <a:lnTo>
                    <a:pt x="1091842" y="839526"/>
                  </a:lnTo>
                  <a:lnTo>
                    <a:pt x="1071563" y="839923"/>
                  </a:lnTo>
                  <a:lnTo>
                    <a:pt x="1071563" y="738265"/>
                  </a:lnTo>
                  <a:lnTo>
                    <a:pt x="1080311" y="737073"/>
                  </a:lnTo>
                  <a:lnTo>
                    <a:pt x="1089456" y="735882"/>
                  </a:lnTo>
                  <a:lnTo>
                    <a:pt x="1097806" y="734294"/>
                  </a:lnTo>
                  <a:lnTo>
                    <a:pt x="1106156" y="732705"/>
                  </a:lnTo>
                  <a:lnTo>
                    <a:pt x="1114109" y="730720"/>
                  </a:lnTo>
                  <a:lnTo>
                    <a:pt x="1121664" y="728734"/>
                  </a:lnTo>
                  <a:lnTo>
                    <a:pt x="1129218" y="726352"/>
                  </a:lnTo>
                  <a:lnTo>
                    <a:pt x="1136376" y="723969"/>
                  </a:lnTo>
                  <a:lnTo>
                    <a:pt x="1143931" y="720792"/>
                  </a:lnTo>
                  <a:lnTo>
                    <a:pt x="1150690" y="718012"/>
                  </a:lnTo>
                  <a:lnTo>
                    <a:pt x="1156654" y="714438"/>
                  </a:lnTo>
                  <a:lnTo>
                    <a:pt x="1163016" y="711262"/>
                  </a:lnTo>
                  <a:lnTo>
                    <a:pt x="1168981" y="707688"/>
                  </a:lnTo>
                  <a:lnTo>
                    <a:pt x="1174945" y="704114"/>
                  </a:lnTo>
                  <a:lnTo>
                    <a:pt x="1180512" y="699746"/>
                  </a:lnTo>
                  <a:lnTo>
                    <a:pt x="1186079" y="695775"/>
                  </a:lnTo>
                  <a:lnTo>
                    <a:pt x="1191248" y="691407"/>
                  </a:lnTo>
                  <a:lnTo>
                    <a:pt x="1195621" y="686641"/>
                  </a:lnTo>
                  <a:lnTo>
                    <a:pt x="1200393" y="682273"/>
                  </a:lnTo>
                  <a:lnTo>
                    <a:pt x="1204767" y="677111"/>
                  </a:lnTo>
                  <a:lnTo>
                    <a:pt x="1208743" y="671551"/>
                  </a:lnTo>
                  <a:lnTo>
                    <a:pt x="1213117" y="666389"/>
                  </a:lnTo>
                  <a:lnTo>
                    <a:pt x="1216298" y="661227"/>
                  </a:lnTo>
                  <a:lnTo>
                    <a:pt x="1220274" y="655270"/>
                  </a:lnTo>
                  <a:lnTo>
                    <a:pt x="1223057" y="649314"/>
                  </a:lnTo>
                  <a:lnTo>
                    <a:pt x="1226636" y="643357"/>
                  </a:lnTo>
                  <a:lnTo>
                    <a:pt x="1229022" y="637003"/>
                  </a:lnTo>
                  <a:lnTo>
                    <a:pt x="1231407" y="630650"/>
                  </a:lnTo>
                  <a:lnTo>
                    <a:pt x="1234191" y="623899"/>
                  </a:lnTo>
                  <a:lnTo>
                    <a:pt x="1236179" y="617148"/>
                  </a:lnTo>
                  <a:lnTo>
                    <a:pt x="1240155" y="603250"/>
                  </a:lnTo>
                  <a:close/>
                  <a:moveTo>
                    <a:pt x="763507" y="603250"/>
                  </a:moveTo>
                  <a:lnTo>
                    <a:pt x="880806" y="603250"/>
                  </a:lnTo>
                  <a:lnTo>
                    <a:pt x="880806" y="1188182"/>
                  </a:lnTo>
                  <a:lnTo>
                    <a:pt x="1017588" y="1188182"/>
                  </a:lnTo>
                  <a:lnTo>
                    <a:pt x="1017588" y="1296988"/>
                  </a:lnTo>
                  <a:lnTo>
                    <a:pt x="595313" y="1296988"/>
                  </a:lnTo>
                  <a:lnTo>
                    <a:pt x="595313" y="1188182"/>
                  </a:lnTo>
                  <a:lnTo>
                    <a:pt x="731300" y="1188182"/>
                  </a:lnTo>
                  <a:lnTo>
                    <a:pt x="731300" y="820068"/>
                  </a:lnTo>
                  <a:lnTo>
                    <a:pt x="725336" y="822053"/>
                  </a:lnTo>
                  <a:lnTo>
                    <a:pt x="718576" y="824833"/>
                  </a:lnTo>
                  <a:lnTo>
                    <a:pt x="704659" y="828407"/>
                  </a:lnTo>
                  <a:lnTo>
                    <a:pt x="688754" y="831981"/>
                  </a:lnTo>
                  <a:lnTo>
                    <a:pt x="672054" y="834760"/>
                  </a:lnTo>
                  <a:lnTo>
                    <a:pt x="654161" y="837143"/>
                  </a:lnTo>
                  <a:lnTo>
                    <a:pt x="635473" y="838732"/>
                  </a:lnTo>
                  <a:lnTo>
                    <a:pt x="615592" y="839526"/>
                  </a:lnTo>
                  <a:lnTo>
                    <a:pt x="595313" y="839923"/>
                  </a:lnTo>
                  <a:lnTo>
                    <a:pt x="595313" y="738265"/>
                  </a:lnTo>
                  <a:lnTo>
                    <a:pt x="604061" y="737073"/>
                  </a:lnTo>
                  <a:lnTo>
                    <a:pt x="612809" y="735882"/>
                  </a:lnTo>
                  <a:lnTo>
                    <a:pt x="621159" y="734294"/>
                  </a:lnTo>
                  <a:lnTo>
                    <a:pt x="629906" y="732705"/>
                  </a:lnTo>
                  <a:lnTo>
                    <a:pt x="637859" y="730720"/>
                  </a:lnTo>
                  <a:lnTo>
                    <a:pt x="645414" y="728734"/>
                  </a:lnTo>
                  <a:lnTo>
                    <a:pt x="652968" y="726352"/>
                  </a:lnTo>
                  <a:lnTo>
                    <a:pt x="660126" y="723969"/>
                  </a:lnTo>
                  <a:lnTo>
                    <a:pt x="667283" y="720792"/>
                  </a:lnTo>
                  <a:lnTo>
                    <a:pt x="674042" y="718012"/>
                  </a:lnTo>
                  <a:lnTo>
                    <a:pt x="680404" y="714438"/>
                  </a:lnTo>
                  <a:lnTo>
                    <a:pt x="686766" y="711262"/>
                  </a:lnTo>
                  <a:lnTo>
                    <a:pt x="692731" y="707688"/>
                  </a:lnTo>
                  <a:lnTo>
                    <a:pt x="698695" y="704114"/>
                  </a:lnTo>
                  <a:lnTo>
                    <a:pt x="704262" y="699746"/>
                  </a:lnTo>
                  <a:lnTo>
                    <a:pt x="709431" y="695775"/>
                  </a:lnTo>
                  <a:lnTo>
                    <a:pt x="714600" y="691407"/>
                  </a:lnTo>
                  <a:lnTo>
                    <a:pt x="719371" y="686641"/>
                  </a:lnTo>
                  <a:lnTo>
                    <a:pt x="724143" y="682273"/>
                  </a:lnTo>
                  <a:lnTo>
                    <a:pt x="728119" y="677111"/>
                  </a:lnTo>
                  <a:lnTo>
                    <a:pt x="732493" y="671551"/>
                  </a:lnTo>
                  <a:lnTo>
                    <a:pt x="736469" y="666389"/>
                  </a:lnTo>
                  <a:lnTo>
                    <a:pt x="740048" y="661227"/>
                  </a:lnTo>
                  <a:lnTo>
                    <a:pt x="744024" y="655270"/>
                  </a:lnTo>
                  <a:lnTo>
                    <a:pt x="746807" y="649314"/>
                  </a:lnTo>
                  <a:lnTo>
                    <a:pt x="749988" y="643357"/>
                  </a:lnTo>
                  <a:lnTo>
                    <a:pt x="752772" y="637003"/>
                  </a:lnTo>
                  <a:lnTo>
                    <a:pt x="755157" y="630650"/>
                  </a:lnTo>
                  <a:lnTo>
                    <a:pt x="757941" y="623899"/>
                  </a:lnTo>
                  <a:lnTo>
                    <a:pt x="759929" y="617148"/>
                  </a:lnTo>
                  <a:lnTo>
                    <a:pt x="763507" y="603250"/>
                  </a:lnTo>
                  <a:close/>
                  <a:moveTo>
                    <a:pt x="252860" y="274637"/>
                  </a:moveTo>
                  <a:lnTo>
                    <a:pt x="243333" y="275431"/>
                  </a:lnTo>
                  <a:lnTo>
                    <a:pt x="233806" y="276622"/>
                  </a:lnTo>
                  <a:lnTo>
                    <a:pt x="224676" y="279003"/>
                  </a:lnTo>
                  <a:lnTo>
                    <a:pt x="216340" y="282178"/>
                  </a:lnTo>
                  <a:lnTo>
                    <a:pt x="207607" y="286147"/>
                  </a:lnTo>
                  <a:lnTo>
                    <a:pt x="199668" y="290909"/>
                  </a:lnTo>
                  <a:lnTo>
                    <a:pt x="192523" y="296465"/>
                  </a:lnTo>
                  <a:lnTo>
                    <a:pt x="185774" y="302815"/>
                  </a:lnTo>
                  <a:lnTo>
                    <a:pt x="179820" y="309562"/>
                  </a:lnTo>
                  <a:lnTo>
                    <a:pt x="174263" y="316706"/>
                  </a:lnTo>
                  <a:lnTo>
                    <a:pt x="169499" y="324644"/>
                  </a:lnTo>
                  <a:lnTo>
                    <a:pt x="165530" y="332581"/>
                  </a:lnTo>
                  <a:lnTo>
                    <a:pt x="162354" y="341312"/>
                  </a:lnTo>
                  <a:lnTo>
                    <a:pt x="159972" y="350837"/>
                  </a:lnTo>
                  <a:lnTo>
                    <a:pt x="158385" y="359965"/>
                  </a:lnTo>
                  <a:lnTo>
                    <a:pt x="157988" y="369490"/>
                  </a:lnTo>
                  <a:lnTo>
                    <a:pt x="157988" y="1619647"/>
                  </a:lnTo>
                  <a:lnTo>
                    <a:pt x="158385" y="1629569"/>
                  </a:lnTo>
                  <a:lnTo>
                    <a:pt x="159972" y="1639094"/>
                  </a:lnTo>
                  <a:lnTo>
                    <a:pt x="162354" y="1647825"/>
                  </a:lnTo>
                  <a:lnTo>
                    <a:pt x="165530" y="1656953"/>
                  </a:lnTo>
                  <a:lnTo>
                    <a:pt x="169499" y="1665288"/>
                  </a:lnTo>
                  <a:lnTo>
                    <a:pt x="174263" y="1672828"/>
                  </a:lnTo>
                  <a:lnTo>
                    <a:pt x="179820" y="1679972"/>
                  </a:lnTo>
                  <a:lnTo>
                    <a:pt x="185774" y="1686719"/>
                  </a:lnTo>
                  <a:lnTo>
                    <a:pt x="192523" y="1693069"/>
                  </a:lnTo>
                  <a:lnTo>
                    <a:pt x="199668" y="1698625"/>
                  </a:lnTo>
                  <a:lnTo>
                    <a:pt x="207607" y="1702991"/>
                  </a:lnTo>
                  <a:lnTo>
                    <a:pt x="216340" y="1707356"/>
                  </a:lnTo>
                  <a:lnTo>
                    <a:pt x="224676" y="1710531"/>
                  </a:lnTo>
                  <a:lnTo>
                    <a:pt x="233806" y="1712913"/>
                  </a:lnTo>
                  <a:lnTo>
                    <a:pt x="243333" y="1714103"/>
                  </a:lnTo>
                  <a:lnTo>
                    <a:pt x="252860" y="1714897"/>
                  </a:lnTo>
                  <a:lnTo>
                    <a:pt x="1741040" y="1714897"/>
                  </a:lnTo>
                  <a:lnTo>
                    <a:pt x="1750567" y="1714103"/>
                  </a:lnTo>
                  <a:lnTo>
                    <a:pt x="1759697" y="1712913"/>
                  </a:lnTo>
                  <a:lnTo>
                    <a:pt x="1769224" y="1710531"/>
                  </a:lnTo>
                  <a:lnTo>
                    <a:pt x="1777560" y="1707356"/>
                  </a:lnTo>
                  <a:lnTo>
                    <a:pt x="1785896" y="1702991"/>
                  </a:lnTo>
                  <a:lnTo>
                    <a:pt x="1794232" y="1698625"/>
                  </a:lnTo>
                  <a:lnTo>
                    <a:pt x="1801377" y="1693069"/>
                  </a:lnTo>
                  <a:lnTo>
                    <a:pt x="1808126" y="1686719"/>
                  </a:lnTo>
                  <a:lnTo>
                    <a:pt x="1813683" y="1679972"/>
                  </a:lnTo>
                  <a:lnTo>
                    <a:pt x="1819240" y="1672828"/>
                  </a:lnTo>
                  <a:lnTo>
                    <a:pt x="1824401" y="1665288"/>
                  </a:lnTo>
                  <a:lnTo>
                    <a:pt x="1828370" y="1656953"/>
                  </a:lnTo>
                  <a:lnTo>
                    <a:pt x="1831546" y="1647825"/>
                  </a:lnTo>
                  <a:lnTo>
                    <a:pt x="1833531" y="1639094"/>
                  </a:lnTo>
                  <a:lnTo>
                    <a:pt x="1835516" y="1629569"/>
                  </a:lnTo>
                  <a:lnTo>
                    <a:pt x="1835912" y="1619647"/>
                  </a:lnTo>
                  <a:lnTo>
                    <a:pt x="1835912" y="369490"/>
                  </a:lnTo>
                  <a:lnTo>
                    <a:pt x="1835516" y="359965"/>
                  </a:lnTo>
                  <a:lnTo>
                    <a:pt x="1833531" y="350837"/>
                  </a:lnTo>
                  <a:lnTo>
                    <a:pt x="1831546" y="341312"/>
                  </a:lnTo>
                  <a:lnTo>
                    <a:pt x="1828370" y="332581"/>
                  </a:lnTo>
                  <a:lnTo>
                    <a:pt x="1824401" y="324644"/>
                  </a:lnTo>
                  <a:lnTo>
                    <a:pt x="1819240" y="316706"/>
                  </a:lnTo>
                  <a:lnTo>
                    <a:pt x="1813683" y="309562"/>
                  </a:lnTo>
                  <a:lnTo>
                    <a:pt x="1808126" y="302815"/>
                  </a:lnTo>
                  <a:lnTo>
                    <a:pt x="1801377" y="296465"/>
                  </a:lnTo>
                  <a:lnTo>
                    <a:pt x="1794232" y="290909"/>
                  </a:lnTo>
                  <a:lnTo>
                    <a:pt x="1785896" y="286147"/>
                  </a:lnTo>
                  <a:lnTo>
                    <a:pt x="1777560" y="282178"/>
                  </a:lnTo>
                  <a:lnTo>
                    <a:pt x="1769224" y="279003"/>
                  </a:lnTo>
                  <a:lnTo>
                    <a:pt x="1759697" y="276622"/>
                  </a:lnTo>
                  <a:lnTo>
                    <a:pt x="1750567" y="275431"/>
                  </a:lnTo>
                  <a:lnTo>
                    <a:pt x="1741040" y="274637"/>
                  </a:lnTo>
                  <a:lnTo>
                    <a:pt x="1613221" y="274637"/>
                  </a:lnTo>
                  <a:lnTo>
                    <a:pt x="1613221" y="338931"/>
                  </a:lnTo>
                  <a:lnTo>
                    <a:pt x="1366316" y="338931"/>
                  </a:lnTo>
                  <a:lnTo>
                    <a:pt x="1366316" y="274637"/>
                  </a:lnTo>
                  <a:lnTo>
                    <a:pt x="596622" y="274637"/>
                  </a:lnTo>
                  <a:lnTo>
                    <a:pt x="596622" y="338931"/>
                  </a:lnTo>
                  <a:lnTo>
                    <a:pt x="349717" y="338931"/>
                  </a:lnTo>
                  <a:lnTo>
                    <a:pt x="349717" y="274637"/>
                  </a:lnTo>
                  <a:lnTo>
                    <a:pt x="252860" y="274637"/>
                  </a:lnTo>
                  <a:close/>
                  <a:moveTo>
                    <a:pt x="442207" y="0"/>
                  </a:moveTo>
                  <a:lnTo>
                    <a:pt x="565660" y="0"/>
                  </a:lnTo>
                  <a:lnTo>
                    <a:pt x="565660" y="116284"/>
                  </a:lnTo>
                  <a:lnTo>
                    <a:pt x="1397278" y="116284"/>
                  </a:lnTo>
                  <a:lnTo>
                    <a:pt x="1397278" y="215503"/>
                  </a:lnTo>
                  <a:lnTo>
                    <a:pt x="1397278" y="307975"/>
                  </a:lnTo>
                  <a:lnTo>
                    <a:pt x="1461188" y="307975"/>
                  </a:lnTo>
                  <a:lnTo>
                    <a:pt x="1461188" y="0"/>
                  </a:lnTo>
                  <a:lnTo>
                    <a:pt x="1551296" y="0"/>
                  </a:lnTo>
                  <a:lnTo>
                    <a:pt x="1551296" y="116284"/>
                  </a:lnTo>
                  <a:lnTo>
                    <a:pt x="1741040" y="116284"/>
                  </a:lnTo>
                  <a:lnTo>
                    <a:pt x="1754140" y="116681"/>
                  </a:lnTo>
                  <a:lnTo>
                    <a:pt x="1766446" y="117475"/>
                  </a:lnTo>
                  <a:lnTo>
                    <a:pt x="1779148" y="119062"/>
                  </a:lnTo>
                  <a:lnTo>
                    <a:pt x="1791851" y="121840"/>
                  </a:lnTo>
                  <a:lnTo>
                    <a:pt x="1804156" y="124222"/>
                  </a:lnTo>
                  <a:lnTo>
                    <a:pt x="1816065" y="127794"/>
                  </a:lnTo>
                  <a:lnTo>
                    <a:pt x="1827973" y="131762"/>
                  </a:lnTo>
                  <a:lnTo>
                    <a:pt x="1839088" y="136525"/>
                  </a:lnTo>
                  <a:lnTo>
                    <a:pt x="1850600" y="141684"/>
                  </a:lnTo>
                  <a:lnTo>
                    <a:pt x="1861318" y="147240"/>
                  </a:lnTo>
                  <a:lnTo>
                    <a:pt x="1872035" y="152797"/>
                  </a:lnTo>
                  <a:lnTo>
                    <a:pt x="1882356" y="159544"/>
                  </a:lnTo>
                  <a:lnTo>
                    <a:pt x="1892280" y="167084"/>
                  </a:lnTo>
                  <a:lnTo>
                    <a:pt x="1901807" y="174228"/>
                  </a:lnTo>
                  <a:lnTo>
                    <a:pt x="1911334" y="182165"/>
                  </a:lnTo>
                  <a:lnTo>
                    <a:pt x="1919670" y="190500"/>
                  </a:lnTo>
                  <a:lnTo>
                    <a:pt x="1928006" y="199231"/>
                  </a:lnTo>
                  <a:lnTo>
                    <a:pt x="1935945" y="208756"/>
                  </a:lnTo>
                  <a:lnTo>
                    <a:pt x="1943884" y="218281"/>
                  </a:lnTo>
                  <a:lnTo>
                    <a:pt x="1951029" y="228203"/>
                  </a:lnTo>
                  <a:lnTo>
                    <a:pt x="1957380" y="238125"/>
                  </a:lnTo>
                  <a:lnTo>
                    <a:pt x="1963732" y="249237"/>
                  </a:lnTo>
                  <a:lnTo>
                    <a:pt x="1968892" y="259953"/>
                  </a:lnTo>
                  <a:lnTo>
                    <a:pt x="1974052" y="271065"/>
                  </a:lnTo>
                  <a:lnTo>
                    <a:pt x="1978816" y="282575"/>
                  </a:lnTo>
                  <a:lnTo>
                    <a:pt x="1982389" y="294084"/>
                  </a:lnTo>
                  <a:lnTo>
                    <a:pt x="1985961" y="306387"/>
                  </a:lnTo>
                  <a:lnTo>
                    <a:pt x="1988740" y="318690"/>
                  </a:lnTo>
                  <a:lnTo>
                    <a:pt x="1991122" y="330994"/>
                  </a:lnTo>
                  <a:lnTo>
                    <a:pt x="1992709" y="344090"/>
                  </a:lnTo>
                  <a:lnTo>
                    <a:pt x="1993503" y="356790"/>
                  </a:lnTo>
                  <a:lnTo>
                    <a:pt x="1993900" y="369490"/>
                  </a:lnTo>
                  <a:lnTo>
                    <a:pt x="1993900" y="1619647"/>
                  </a:lnTo>
                  <a:lnTo>
                    <a:pt x="1993503" y="1632744"/>
                  </a:lnTo>
                  <a:lnTo>
                    <a:pt x="1992709" y="1645841"/>
                  </a:lnTo>
                  <a:lnTo>
                    <a:pt x="1991122" y="1658541"/>
                  </a:lnTo>
                  <a:lnTo>
                    <a:pt x="1988740" y="1670844"/>
                  </a:lnTo>
                  <a:lnTo>
                    <a:pt x="1985961" y="1682750"/>
                  </a:lnTo>
                  <a:lnTo>
                    <a:pt x="1982389" y="1695053"/>
                  </a:lnTo>
                  <a:lnTo>
                    <a:pt x="1978816" y="1706960"/>
                  </a:lnTo>
                  <a:lnTo>
                    <a:pt x="1974052" y="1718469"/>
                  </a:lnTo>
                  <a:lnTo>
                    <a:pt x="1968892" y="1729581"/>
                  </a:lnTo>
                  <a:lnTo>
                    <a:pt x="1963732" y="1740694"/>
                  </a:lnTo>
                  <a:lnTo>
                    <a:pt x="1957380" y="1751410"/>
                  </a:lnTo>
                  <a:lnTo>
                    <a:pt x="1951029" y="1761331"/>
                  </a:lnTo>
                  <a:lnTo>
                    <a:pt x="1943884" y="1771650"/>
                  </a:lnTo>
                  <a:lnTo>
                    <a:pt x="1935945" y="1780778"/>
                  </a:lnTo>
                  <a:lnTo>
                    <a:pt x="1928006" y="1789906"/>
                  </a:lnTo>
                  <a:lnTo>
                    <a:pt x="1919670" y="1799035"/>
                  </a:lnTo>
                  <a:lnTo>
                    <a:pt x="1911334" y="1807369"/>
                  </a:lnTo>
                  <a:lnTo>
                    <a:pt x="1901807" y="1815306"/>
                  </a:lnTo>
                  <a:lnTo>
                    <a:pt x="1892280" y="1822847"/>
                  </a:lnTo>
                  <a:lnTo>
                    <a:pt x="1882356" y="1829594"/>
                  </a:lnTo>
                  <a:lnTo>
                    <a:pt x="1872035" y="1836341"/>
                  </a:lnTo>
                  <a:lnTo>
                    <a:pt x="1861318" y="1842294"/>
                  </a:lnTo>
                  <a:lnTo>
                    <a:pt x="1850600" y="1848247"/>
                  </a:lnTo>
                  <a:lnTo>
                    <a:pt x="1839088" y="1853406"/>
                  </a:lnTo>
                  <a:lnTo>
                    <a:pt x="1827973" y="1857375"/>
                  </a:lnTo>
                  <a:lnTo>
                    <a:pt x="1816065" y="1861741"/>
                  </a:lnTo>
                  <a:lnTo>
                    <a:pt x="1804156" y="1864916"/>
                  </a:lnTo>
                  <a:lnTo>
                    <a:pt x="1791851" y="1868091"/>
                  </a:lnTo>
                  <a:lnTo>
                    <a:pt x="1779148" y="1870075"/>
                  </a:lnTo>
                  <a:lnTo>
                    <a:pt x="1766446" y="1871663"/>
                  </a:lnTo>
                  <a:lnTo>
                    <a:pt x="1754140" y="1872456"/>
                  </a:lnTo>
                  <a:lnTo>
                    <a:pt x="1741040" y="1873250"/>
                  </a:lnTo>
                  <a:lnTo>
                    <a:pt x="252860" y="1873250"/>
                  </a:lnTo>
                  <a:lnTo>
                    <a:pt x="239760" y="1872456"/>
                  </a:lnTo>
                  <a:lnTo>
                    <a:pt x="227058" y="1871663"/>
                  </a:lnTo>
                  <a:lnTo>
                    <a:pt x="214355" y="1870075"/>
                  </a:lnTo>
                  <a:lnTo>
                    <a:pt x="201653" y="1868091"/>
                  </a:lnTo>
                  <a:lnTo>
                    <a:pt x="189744" y="1864916"/>
                  </a:lnTo>
                  <a:lnTo>
                    <a:pt x="177835" y="1861741"/>
                  </a:lnTo>
                  <a:lnTo>
                    <a:pt x="165927" y="1857375"/>
                  </a:lnTo>
                  <a:lnTo>
                    <a:pt x="154018" y="1853406"/>
                  </a:lnTo>
                  <a:lnTo>
                    <a:pt x="143300" y="1848247"/>
                  </a:lnTo>
                  <a:lnTo>
                    <a:pt x="132186" y="1842294"/>
                  </a:lnTo>
                  <a:lnTo>
                    <a:pt x="121865" y="1836341"/>
                  </a:lnTo>
                  <a:lnTo>
                    <a:pt x="111147" y="1829594"/>
                  </a:lnTo>
                  <a:lnTo>
                    <a:pt x="101620" y="1822847"/>
                  </a:lnTo>
                  <a:lnTo>
                    <a:pt x="91696" y="1815306"/>
                  </a:lnTo>
                  <a:lnTo>
                    <a:pt x="82566" y="1807369"/>
                  </a:lnTo>
                  <a:lnTo>
                    <a:pt x="74230" y="1799035"/>
                  </a:lnTo>
                  <a:lnTo>
                    <a:pt x="65497" y="1789906"/>
                  </a:lnTo>
                  <a:lnTo>
                    <a:pt x="57558" y="1780778"/>
                  </a:lnTo>
                  <a:lnTo>
                    <a:pt x="50016" y="1771650"/>
                  </a:lnTo>
                  <a:lnTo>
                    <a:pt x="42871" y="1761331"/>
                  </a:lnTo>
                  <a:lnTo>
                    <a:pt x="36520" y="1751410"/>
                  </a:lnTo>
                  <a:lnTo>
                    <a:pt x="30168" y="1740694"/>
                  </a:lnTo>
                  <a:lnTo>
                    <a:pt x="24611" y="1729581"/>
                  </a:lnTo>
                  <a:lnTo>
                    <a:pt x="19848" y="1718469"/>
                  </a:lnTo>
                  <a:lnTo>
                    <a:pt x="15084" y="1706960"/>
                  </a:lnTo>
                  <a:lnTo>
                    <a:pt x="11115" y="1695053"/>
                  </a:lnTo>
                  <a:lnTo>
                    <a:pt x="7939" y="1682750"/>
                  </a:lnTo>
                  <a:lnTo>
                    <a:pt x="4763" y="1670844"/>
                  </a:lnTo>
                  <a:lnTo>
                    <a:pt x="2779" y="1658541"/>
                  </a:lnTo>
                  <a:lnTo>
                    <a:pt x="1191" y="1645841"/>
                  </a:lnTo>
                  <a:lnTo>
                    <a:pt x="0" y="1632744"/>
                  </a:lnTo>
                  <a:lnTo>
                    <a:pt x="0" y="1619647"/>
                  </a:lnTo>
                  <a:lnTo>
                    <a:pt x="0" y="369490"/>
                  </a:lnTo>
                  <a:lnTo>
                    <a:pt x="0" y="356790"/>
                  </a:lnTo>
                  <a:lnTo>
                    <a:pt x="1191" y="344090"/>
                  </a:lnTo>
                  <a:lnTo>
                    <a:pt x="2779" y="330994"/>
                  </a:lnTo>
                  <a:lnTo>
                    <a:pt x="4763" y="318690"/>
                  </a:lnTo>
                  <a:lnTo>
                    <a:pt x="7939" y="306387"/>
                  </a:lnTo>
                  <a:lnTo>
                    <a:pt x="11115" y="294084"/>
                  </a:lnTo>
                  <a:lnTo>
                    <a:pt x="15084" y="282575"/>
                  </a:lnTo>
                  <a:lnTo>
                    <a:pt x="19848" y="271065"/>
                  </a:lnTo>
                  <a:lnTo>
                    <a:pt x="24611" y="259953"/>
                  </a:lnTo>
                  <a:lnTo>
                    <a:pt x="30168" y="249237"/>
                  </a:lnTo>
                  <a:lnTo>
                    <a:pt x="36520" y="238125"/>
                  </a:lnTo>
                  <a:lnTo>
                    <a:pt x="42871" y="228203"/>
                  </a:lnTo>
                  <a:lnTo>
                    <a:pt x="50016" y="218281"/>
                  </a:lnTo>
                  <a:lnTo>
                    <a:pt x="57558" y="208756"/>
                  </a:lnTo>
                  <a:lnTo>
                    <a:pt x="65497" y="199231"/>
                  </a:lnTo>
                  <a:lnTo>
                    <a:pt x="74230" y="190500"/>
                  </a:lnTo>
                  <a:lnTo>
                    <a:pt x="82566" y="182165"/>
                  </a:lnTo>
                  <a:lnTo>
                    <a:pt x="91696" y="174228"/>
                  </a:lnTo>
                  <a:lnTo>
                    <a:pt x="101620" y="167084"/>
                  </a:lnTo>
                  <a:lnTo>
                    <a:pt x="111147" y="159544"/>
                  </a:lnTo>
                  <a:lnTo>
                    <a:pt x="121865" y="152797"/>
                  </a:lnTo>
                  <a:lnTo>
                    <a:pt x="132186" y="147240"/>
                  </a:lnTo>
                  <a:lnTo>
                    <a:pt x="143300" y="141684"/>
                  </a:lnTo>
                  <a:lnTo>
                    <a:pt x="154018" y="136525"/>
                  </a:lnTo>
                  <a:lnTo>
                    <a:pt x="165927" y="131762"/>
                  </a:lnTo>
                  <a:lnTo>
                    <a:pt x="177835" y="127794"/>
                  </a:lnTo>
                  <a:lnTo>
                    <a:pt x="189744" y="124222"/>
                  </a:lnTo>
                  <a:lnTo>
                    <a:pt x="201653" y="121840"/>
                  </a:lnTo>
                  <a:lnTo>
                    <a:pt x="214355" y="119062"/>
                  </a:lnTo>
                  <a:lnTo>
                    <a:pt x="227058" y="117475"/>
                  </a:lnTo>
                  <a:lnTo>
                    <a:pt x="239760" y="116681"/>
                  </a:lnTo>
                  <a:lnTo>
                    <a:pt x="252860" y="116284"/>
                  </a:lnTo>
                  <a:lnTo>
                    <a:pt x="380679" y="116284"/>
                  </a:lnTo>
                  <a:lnTo>
                    <a:pt x="380679" y="215503"/>
                  </a:lnTo>
                  <a:lnTo>
                    <a:pt x="380679" y="307975"/>
                  </a:lnTo>
                  <a:lnTo>
                    <a:pt x="442207" y="307975"/>
                  </a:lnTo>
                  <a:lnTo>
                    <a:pt x="442207"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36" name="组合 135"/>
          <p:cNvGrpSpPr/>
          <p:nvPr/>
        </p:nvGrpSpPr>
        <p:grpSpPr>
          <a:xfrm>
            <a:off x="5268126" y="3421235"/>
            <a:ext cx="1123045" cy="1302732"/>
            <a:chOff x="5301679" y="3724016"/>
            <a:chExt cx="1123045" cy="1302732"/>
          </a:xfrm>
        </p:grpSpPr>
        <p:sp>
          <p:nvSpPr>
            <p:cNvPr id="137" name="六边形 136"/>
            <p:cNvSpPr/>
            <p:nvPr/>
          </p:nvSpPr>
          <p:spPr>
            <a:xfrm rot="5400000">
              <a:off x="5211836" y="3813859"/>
              <a:ext cx="1302732" cy="1123045"/>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sp>
          <p:nvSpPr>
            <p:cNvPr id="138" name="KSO_Shape"/>
            <p:cNvSpPr>
              <a:spLocks/>
            </p:cNvSpPr>
            <p:nvPr/>
          </p:nvSpPr>
          <p:spPr bwMode="auto">
            <a:xfrm>
              <a:off x="5622788" y="4143426"/>
              <a:ext cx="480825" cy="453578"/>
            </a:xfrm>
            <a:custGeom>
              <a:avLst/>
              <a:gdLst>
                <a:gd name="T0" fmla="*/ 186247 w 2959101"/>
                <a:gd name="T1" fmla="*/ 1226349 h 2789237"/>
                <a:gd name="T2" fmla="*/ 230689 w 2959101"/>
                <a:gd name="T3" fmla="*/ 1237612 h 2789237"/>
                <a:gd name="T4" fmla="*/ 288413 w 2959101"/>
                <a:gd name="T5" fmla="*/ 1242988 h 2789237"/>
                <a:gd name="T6" fmla="*/ 479719 w 2959101"/>
                <a:gd name="T7" fmla="*/ 1671247 h 2789237"/>
                <a:gd name="T8" fmla="*/ 447792 w 2959101"/>
                <a:gd name="T9" fmla="*/ 1667919 h 2789237"/>
                <a:gd name="T10" fmla="*/ 425571 w 2959101"/>
                <a:gd name="T11" fmla="*/ 1655632 h 2789237"/>
                <a:gd name="T12" fmla="*/ 406415 w 2959101"/>
                <a:gd name="T13" fmla="*/ 1632337 h 2789237"/>
                <a:gd name="T14" fmla="*/ 1684037 w 2959101"/>
                <a:gd name="T15" fmla="*/ 1235155 h 2789237"/>
                <a:gd name="T16" fmla="*/ 1739462 w 2959101"/>
                <a:gd name="T17" fmla="*/ 1231059 h 2789237"/>
                <a:gd name="T18" fmla="*/ 1778540 w 2959101"/>
                <a:gd name="T19" fmla="*/ 1219540 h 2789237"/>
                <a:gd name="T20" fmla="*/ 1816086 w 2959101"/>
                <a:gd name="T21" fmla="*/ 1198804 h 2789237"/>
                <a:gd name="T22" fmla="*/ 1573698 w 2959101"/>
                <a:gd name="T23" fmla="*/ 1645505 h 2789237"/>
                <a:gd name="T24" fmla="*/ 1560927 w 2959101"/>
                <a:gd name="T25" fmla="*/ 1659840 h 2789237"/>
                <a:gd name="T26" fmla="*/ 1547390 w 2959101"/>
                <a:gd name="T27" fmla="*/ 1666496 h 2789237"/>
                <a:gd name="T28" fmla="*/ 1509589 w 2959101"/>
                <a:gd name="T29" fmla="*/ 1671104 h 2789237"/>
                <a:gd name="T30" fmla="*/ 1044479 w 2959101"/>
                <a:gd name="T31" fmla="*/ 1465033 h 2789237"/>
                <a:gd name="T32" fmla="*/ 653055 w 2959101"/>
                <a:gd name="T33" fmla="*/ 989868 h 2789237"/>
                <a:gd name="T34" fmla="*/ 262244 w 2959101"/>
                <a:gd name="T35" fmla="*/ 1208432 h 2789237"/>
                <a:gd name="T36" fmla="*/ 203201 w 2959101"/>
                <a:gd name="T37" fmla="*/ 1197683 h 2789237"/>
                <a:gd name="T38" fmla="*/ 151059 w 2959101"/>
                <a:gd name="T39" fmla="*/ 1173369 h 2789237"/>
                <a:gd name="T40" fmla="*/ 106841 w 2959101"/>
                <a:gd name="T41" fmla="*/ 1139075 h 2789237"/>
                <a:gd name="T42" fmla="*/ 72846 w 2959101"/>
                <a:gd name="T43" fmla="*/ 1097359 h 2789237"/>
                <a:gd name="T44" fmla="*/ 49586 w 2959101"/>
                <a:gd name="T45" fmla="*/ 1051547 h 2789237"/>
                <a:gd name="T46" fmla="*/ 39874 w 2959101"/>
                <a:gd name="T47" fmla="*/ 1004712 h 2789237"/>
                <a:gd name="T48" fmla="*/ 44474 w 2959101"/>
                <a:gd name="T49" fmla="*/ 953782 h 2789237"/>
                <a:gd name="T50" fmla="*/ 156427 w 2959101"/>
                <a:gd name="T51" fmla="*/ 723445 h 2789237"/>
                <a:gd name="T52" fmla="*/ 1881769 w 2959101"/>
                <a:gd name="T53" fmla="*/ 891877 h 2789237"/>
                <a:gd name="T54" fmla="*/ 1894788 w 2959101"/>
                <a:gd name="T55" fmla="*/ 923328 h 2789237"/>
                <a:gd name="T56" fmla="*/ 1902958 w 2959101"/>
                <a:gd name="T57" fmla="*/ 957080 h 2789237"/>
                <a:gd name="T58" fmla="*/ 1904745 w 2959101"/>
                <a:gd name="T59" fmla="*/ 994156 h 2789237"/>
                <a:gd name="T60" fmla="*/ 1893767 w 2959101"/>
                <a:gd name="T61" fmla="*/ 1047342 h 2789237"/>
                <a:gd name="T62" fmla="*/ 1869771 w 2959101"/>
                <a:gd name="T63" fmla="*/ 1095413 h 2789237"/>
                <a:gd name="T64" fmla="*/ 1834797 w 2959101"/>
                <a:gd name="T65" fmla="*/ 1136069 h 2789237"/>
                <a:gd name="T66" fmla="*/ 1792164 w 2959101"/>
                <a:gd name="T67" fmla="*/ 1167520 h 2789237"/>
                <a:gd name="T68" fmla="*/ 1744425 w 2959101"/>
                <a:gd name="T69" fmla="*/ 1188999 h 2789237"/>
                <a:gd name="T70" fmla="*/ 1694645 w 2959101"/>
                <a:gd name="T71" fmla="*/ 1198460 h 2789237"/>
                <a:gd name="T72" fmla="*/ 1531517 w 2959101"/>
                <a:gd name="T73" fmla="*/ 727463 h 2789237"/>
                <a:gd name="T74" fmla="*/ 1310612 w 2959101"/>
                <a:gd name="T75" fmla="*/ 512 h 2789237"/>
                <a:gd name="T76" fmla="*/ 1333869 w 2959101"/>
                <a:gd name="T77" fmla="*/ 7934 h 2789237"/>
                <a:gd name="T78" fmla="*/ 1352526 w 2959101"/>
                <a:gd name="T79" fmla="*/ 26874 h 2789237"/>
                <a:gd name="T80" fmla="*/ 1493861 w 2959101"/>
                <a:gd name="T81" fmla="*/ 264384 h 2789237"/>
                <a:gd name="T82" fmla="*/ 892487 w 2959101"/>
                <a:gd name="T83" fmla="*/ 95976 h 2789237"/>
                <a:gd name="T84" fmla="*/ 832682 w 2959101"/>
                <a:gd name="T85" fmla="*/ 21499 h 2789237"/>
                <a:gd name="T86" fmla="*/ 658932 w 2959101"/>
                <a:gd name="T87" fmla="*/ 0 h 2789237"/>
                <a:gd name="T88" fmla="*/ 706710 w 2959101"/>
                <a:gd name="T89" fmla="*/ 3069 h 2789237"/>
                <a:gd name="T90" fmla="*/ 746568 w 2959101"/>
                <a:gd name="T91" fmla="*/ 12022 h 2789237"/>
                <a:gd name="T92" fmla="*/ 779783 w 2959101"/>
                <a:gd name="T93" fmla="*/ 26347 h 2789237"/>
                <a:gd name="T94" fmla="*/ 807888 w 2959101"/>
                <a:gd name="T95" fmla="*/ 45788 h 2789237"/>
                <a:gd name="T96" fmla="*/ 831905 w 2959101"/>
                <a:gd name="T97" fmla="*/ 69578 h 2789237"/>
                <a:gd name="T98" fmla="*/ 862565 w 2959101"/>
                <a:gd name="T99" fmla="*/ 112553 h 2789237"/>
                <a:gd name="T100" fmla="*/ 861798 w 2959101"/>
                <a:gd name="T101" fmla="*/ 328704 h 2789237"/>
                <a:gd name="T102" fmla="*/ 501800 w 2959101"/>
                <a:gd name="T103" fmla="*/ 83903 h 2789237"/>
                <a:gd name="T104" fmla="*/ 531183 w 2959101"/>
                <a:gd name="T105" fmla="*/ 43998 h 2789237"/>
                <a:gd name="T106" fmla="*/ 566697 w 2959101"/>
                <a:gd name="T107" fmla="*/ 17394 h 2789237"/>
                <a:gd name="T108" fmla="*/ 612431 w 2959101"/>
                <a:gd name="T109" fmla="*/ 3325 h 2789237"/>
                <a:gd name="T110" fmla="*/ 658932 w 2959101"/>
                <a:gd name="T111" fmla="*/ 0 h 27892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959101" h="2789237">
                  <a:moveTo>
                    <a:pt x="230188" y="1878012"/>
                  </a:moveTo>
                  <a:lnTo>
                    <a:pt x="253199" y="1889137"/>
                  </a:lnTo>
                  <a:lnTo>
                    <a:pt x="265102" y="1894302"/>
                  </a:lnTo>
                  <a:lnTo>
                    <a:pt x="277004" y="1898673"/>
                  </a:lnTo>
                  <a:lnTo>
                    <a:pt x="289303" y="1903440"/>
                  </a:lnTo>
                  <a:lnTo>
                    <a:pt x="301999" y="1907414"/>
                  </a:lnTo>
                  <a:lnTo>
                    <a:pt x="315092" y="1911387"/>
                  </a:lnTo>
                  <a:lnTo>
                    <a:pt x="328978" y="1914963"/>
                  </a:lnTo>
                  <a:lnTo>
                    <a:pt x="343657" y="1918538"/>
                  </a:lnTo>
                  <a:lnTo>
                    <a:pt x="358337" y="1920922"/>
                  </a:lnTo>
                  <a:lnTo>
                    <a:pt x="374207" y="1923704"/>
                  </a:lnTo>
                  <a:lnTo>
                    <a:pt x="391267" y="1925690"/>
                  </a:lnTo>
                  <a:lnTo>
                    <a:pt x="408724" y="1927279"/>
                  </a:lnTo>
                  <a:lnTo>
                    <a:pt x="427767" y="1928471"/>
                  </a:lnTo>
                  <a:lnTo>
                    <a:pt x="448001" y="1929266"/>
                  </a:lnTo>
                  <a:lnTo>
                    <a:pt x="469029" y="1929266"/>
                  </a:lnTo>
                  <a:lnTo>
                    <a:pt x="1446213" y="1929266"/>
                  </a:lnTo>
                  <a:lnTo>
                    <a:pt x="1293069" y="2273739"/>
                  </a:lnTo>
                  <a:lnTo>
                    <a:pt x="1446213" y="2593975"/>
                  </a:lnTo>
                  <a:lnTo>
                    <a:pt x="745164" y="2593975"/>
                  </a:lnTo>
                  <a:lnTo>
                    <a:pt x="733261" y="2593975"/>
                  </a:lnTo>
                  <a:lnTo>
                    <a:pt x="722946" y="2593181"/>
                  </a:lnTo>
                  <a:lnTo>
                    <a:pt x="713424" y="2591989"/>
                  </a:lnTo>
                  <a:lnTo>
                    <a:pt x="703902" y="2590399"/>
                  </a:lnTo>
                  <a:lnTo>
                    <a:pt x="695571" y="2588810"/>
                  </a:lnTo>
                  <a:lnTo>
                    <a:pt x="688032" y="2586029"/>
                  </a:lnTo>
                  <a:lnTo>
                    <a:pt x="680891" y="2582850"/>
                  </a:lnTo>
                  <a:lnTo>
                    <a:pt x="673750" y="2578877"/>
                  </a:lnTo>
                  <a:lnTo>
                    <a:pt x="667402" y="2574507"/>
                  </a:lnTo>
                  <a:lnTo>
                    <a:pt x="661054" y="2569739"/>
                  </a:lnTo>
                  <a:lnTo>
                    <a:pt x="655103" y="2564177"/>
                  </a:lnTo>
                  <a:lnTo>
                    <a:pt x="649151" y="2557422"/>
                  </a:lnTo>
                  <a:lnTo>
                    <a:pt x="643200" y="2550668"/>
                  </a:lnTo>
                  <a:lnTo>
                    <a:pt x="637646" y="2542324"/>
                  </a:lnTo>
                  <a:lnTo>
                    <a:pt x="631298" y="2533583"/>
                  </a:lnTo>
                  <a:lnTo>
                    <a:pt x="625347" y="2523650"/>
                  </a:lnTo>
                  <a:lnTo>
                    <a:pt x="230188" y="1878012"/>
                  </a:lnTo>
                  <a:close/>
                  <a:moveTo>
                    <a:pt x="1932679" y="1738312"/>
                  </a:moveTo>
                  <a:lnTo>
                    <a:pt x="1932679" y="1917109"/>
                  </a:lnTo>
                  <a:lnTo>
                    <a:pt x="2615872" y="1917109"/>
                  </a:lnTo>
                  <a:lnTo>
                    <a:pt x="2636106" y="1916711"/>
                  </a:lnTo>
                  <a:lnTo>
                    <a:pt x="2654356" y="1915917"/>
                  </a:lnTo>
                  <a:lnTo>
                    <a:pt x="2671416" y="1914725"/>
                  </a:lnTo>
                  <a:lnTo>
                    <a:pt x="2687286" y="1912738"/>
                  </a:lnTo>
                  <a:lnTo>
                    <a:pt x="2701965" y="1910751"/>
                  </a:lnTo>
                  <a:lnTo>
                    <a:pt x="2715851" y="1907970"/>
                  </a:lnTo>
                  <a:lnTo>
                    <a:pt x="2728547" y="1904791"/>
                  </a:lnTo>
                  <a:lnTo>
                    <a:pt x="2740449" y="1901216"/>
                  </a:lnTo>
                  <a:lnTo>
                    <a:pt x="2751955" y="1897640"/>
                  </a:lnTo>
                  <a:lnTo>
                    <a:pt x="2762667" y="1892872"/>
                  </a:lnTo>
                  <a:lnTo>
                    <a:pt x="2772982" y="1888104"/>
                  </a:lnTo>
                  <a:lnTo>
                    <a:pt x="2782901" y="1883336"/>
                  </a:lnTo>
                  <a:lnTo>
                    <a:pt x="2792423" y="1878171"/>
                  </a:lnTo>
                  <a:lnTo>
                    <a:pt x="2802341" y="1872608"/>
                  </a:lnTo>
                  <a:lnTo>
                    <a:pt x="2820988" y="1860688"/>
                  </a:lnTo>
                  <a:lnTo>
                    <a:pt x="2473441" y="2504355"/>
                  </a:lnTo>
                  <a:lnTo>
                    <a:pt x="2465506" y="2519056"/>
                  </a:lnTo>
                  <a:lnTo>
                    <a:pt x="2458364" y="2532168"/>
                  </a:lnTo>
                  <a:lnTo>
                    <a:pt x="2451223" y="2544088"/>
                  </a:lnTo>
                  <a:lnTo>
                    <a:pt x="2444478" y="2554021"/>
                  </a:lnTo>
                  <a:lnTo>
                    <a:pt x="2438130" y="2562365"/>
                  </a:lnTo>
                  <a:lnTo>
                    <a:pt x="2434956" y="2566338"/>
                  </a:lnTo>
                  <a:lnTo>
                    <a:pt x="2431386" y="2569914"/>
                  </a:lnTo>
                  <a:lnTo>
                    <a:pt x="2428212" y="2573092"/>
                  </a:lnTo>
                  <a:lnTo>
                    <a:pt x="2424641" y="2576271"/>
                  </a:lnTo>
                  <a:lnTo>
                    <a:pt x="2420674" y="2578655"/>
                  </a:lnTo>
                  <a:lnTo>
                    <a:pt x="2416706" y="2581039"/>
                  </a:lnTo>
                  <a:lnTo>
                    <a:pt x="2412342" y="2583025"/>
                  </a:lnTo>
                  <a:lnTo>
                    <a:pt x="2407978" y="2585012"/>
                  </a:lnTo>
                  <a:lnTo>
                    <a:pt x="2403614" y="2586601"/>
                  </a:lnTo>
                  <a:lnTo>
                    <a:pt x="2398059" y="2587793"/>
                  </a:lnTo>
                  <a:lnTo>
                    <a:pt x="2387347" y="2590575"/>
                  </a:lnTo>
                  <a:lnTo>
                    <a:pt x="2375048" y="2591767"/>
                  </a:lnTo>
                  <a:lnTo>
                    <a:pt x="2361162" y="2593356"/>
                  </a:lnTo>
                  <a:lnTo>
                    <a:pt x="2344896" y="2593753"/>
                  </a:lnTo>
                  <a:lnTo>
                    <a:pt x="2326645" y="2594151"/>
                  </a:lnTo>
                  <a:lnTo>
                    <a:pt x="2306411" y="2594151"/>
                  </a:lnTo>
                  <a:lnTo>
                    <a:pt x="1958864" y="2594151"/>
                  </a:lnTo>
                  <a:lnTo>
                    <a:pt x="1958864" y="2789237"/>
                  </a:lnTo>
                  <a:lnTo>
                    <a:pt x="1622425" y="2273907"/>
                  </a:lnTo>
                  <a:lnTo>
                    <a:pt x="1932679" y="1738312"/>
                  </a:lnTo>
                  <a:close/>
                  <a:moveTo>
                    <a:pt x="0" y="995362"/>
                  </a:moveTo>
                  <a:lnTo>
                    <a:pt x="674158" y="995362"/>
                  </a:lnTo>
                  <a:lnTo>
                    <a:pt x="950888" y="1437085"/>
                  </a:lnTo>
                  <a:lnTo>
                    <a:pt x="1014413" y="1536394"/>
                  </a:lnTo>
                  <a:lnTo>
                    <a:pt x="950888" y="1504615"/>
                  </a:lnTo>
                  <a:lnTo>
                    <a:pt x="840911" y="1449797"/>
                  </a:lnTo>
                  <a:lnTo>
                    <a:pt x="608251" y="1876425"/>
                  </a:lnTo>
                  <a:lnTo>
                    <a:pt x="426411" y="1876425"/>
                  </a:lnTo>
                  <a:lnTo>
                    <a:pt x="407353" y="1875631"/>
                  </a:lnTo>
                  <a:lnTo>
                    <a:pt x="388296" y="1874439"/>
                  </a:lnTo>
                  <a:lnTo>
                    <a:pt x="369635" y="1871658"/>
                  </a:lnTo>
                  <a:lnTo>
                    <a:pt x="350975" y="1868083"/>
                  </a:lnTo>
                  <a:lnTo>
                    <a:pt x="333506" y="1864111"/>
                  </a:lnTo>
                  <a:lnTo>
                    <a:pt x="315639" y="1858947"/>
                  </a:lnTo>
                  <a:lnTo>
                    <a:pt x="298567" y="1852988"/>
                  </a:lnTo>
                  <a:lnTo>
                    <a:pt x="281892" y="1845838"/>
                  </a:lnTo>
                  <a:lnTo>
                    <a:pt x="265614" y="1838291"/>
                  </a:lnTo>
                  <a:lnTo>
                    <a:pt x="249732" y="1829949"/>
                  </a:lnTo>
                  <a:lnTo>
                    <a:pt x="234645" y="1821210"/>
                  </a:lnTo>
                  <a:lnTo>
                    <a:pt x="219955" y="1811676"/>
                  </a:lnTo>
                  <a:lnTo>
                    <a:pt x="205662" y="1801745"/>
                  </a:lnTo>
                  <a:lnTo>
                    <a:pt x="192163" y="1791020"/>
                  </a:lnTo>
                  <a:lnTo>
                    <a:pt x="179061" y="1779500"/>
                  </a:lnTo>
                  <a:lnTo>
                    <a:pt x="165959" y="1767981"/>
                  </a:lnTo>
                  <a:lnTo>
                    <a:pt x="154445" y="1755666"/>
                  </a:lnTo>
                  <a:lnTo>
                    <a:pt x="142931" y="1743352"/>
                  </a:lnTo>
                  <a:lnTo>
                    <a:pt x="132211" y="1730243"/>
                  </a:lnTo>
                  <a:lnTo>
                    <a:pt x="122285" y="1716738"/>
                  </a:lnTo>
                  <a:lnTo>
                    <a:pt x="113154" y="1703232"/>
                  </a:lnTo>
                  <a:lnTo>
                    <a:pt x="104419" y="1689328"/>
                  </a:lnTo>
                  <a:lnTo>
                    <a:pt x="96479" y="1675425"/>
                  </a:lnTo>
                  <a:lnTo>
                    <a:pt x="89332" y="1661125"/>
                  </a:lnTo>
                  <a:lnTo>
                    <a:pt x="82979" y="1646824"/>
                  </a:lnTo>
                  <a:lnTo>
                    <a:pt x="77024" y="1632127"/>
                  </a:lnTo>
                  <a:lnTo>
                    <a:pt x="72657" y="1617826"/>
                  </a:lnTo>
                  <a:lnTo>
                    <a:pt x="68289" y="1602732"/>
                  </a:lnTo>
                  <a:lnTo>
                    <a:pt x="65510" y="1588431"/>
                  </a:lnTo>
                  <a:lnTo>
                    <a:pt x="63128" y="1574131"/>
                  </a:lnTo>
                  <a:lnTo>
                    <a:pt x="61937" y="1559433"/>
                  </a:lnTo>
                  <a:lnTo>
                    <a:pt x="61540" y="1545133"/>
                  </a:lnTo>
                  <a:lnTo>
                    <a:pt x="61937" y="1528846"/>
                  </a:lnTo>
                  <a:lnTo>
                    <a:pt x="63128" y="1512560"/>
                  </a:lnTo>
                  <a:lnTo>
                    <a:pt x="65907" y="1496273"/>
                  </a:lnTo>
                  <a:lnTo>
                    <a:pt x="69083" y="1480384"/>
                  </a:lnTo>
                  <a:lnTo>
                    <a:pt x="73848" y="1465289"/>
                  </a:lnTo>
                  <a:lnTo>
                    <a:pt x="79009" y="1449400"/>
                  </a:lnTo>
                  <a:lnTo>
                    <a:pt x="85362" y="1433908"/>
                  </a:lnTo>
                  <a:lnTo>
                    <a:pt x="92508" y="1418813"/>
                  </a:lnTo>
                  <a:lnTo>
                    <a:pt x="242983" y="1122874"/>
                  </a:lnTo>
                  <a:lnTo>
                    <a:pt x="0" y="995362"/>
                  </a:lnTo>
                  <a:close/>
                  <a:moveTo>
                    <a:pt x="2574057" y="833437"/>
                  </a:moveTo>
                  <a:lnTo>
                    <a:pt x="2912705" y="1366837"/>
                  </a:lnTo>
                  <a:lnTo>
                    <a:pt x="2917861" y="1375172"/>
                  </a:lnTo>
                  <a:lnTo>
                    <a:pt x="2923016" y="1384300"/>
                  </a:lnTo>
                  <a:lnTo>
                    <a:pt x="2927378" y="1393428"/>
                  </a:lnTo>
                  <a:lnTo>
                    <a:pt x="2931740" y="1402953"/>
                  </a:lnTo>
                  <a:lnTo>
                    <a:pt x="2936102" y="1412478"/>
                  </a:lnTo>
                  <a:lnTo>
                    <a:pt x="2940067" y="1422797"/>
                  </a:lnTo>
                  <a:lnTo>
                    <a:pt x="2943239" y="1433116"/>
                  </a:lnTo>
                  <a:lnTo>
                    <a:pt x="2946808" y="1443434"/>
                  </a:lnTo>
                  <a:lnTo>
                    <a:pt x="2949188" y="1453753"/>
                  </a:lnTo>
                  <a:lnTo>
                    <a:pt x="2951963" y="1464469"/>
                  </a:lnTo>
                  <a:lnTo>
                    <a:pt x="2954343" y="1474788"/>
                  </a:lnTo>
                  <a:lnTo>
                    <a:pt x="2955929" y="1485503"/>
                  </a:lnTo>
                  <a:lnTo>
                    <a:pt x="2957118" y="1495822"/>
                  </a:lnTo>
                  <a:lnTo>
                    <a:pt x="2958308" y="1505744"/>
                  </a:lnTo>
                  <a:lnTo>
                    <a:pt x="2958705" y="1516063"/>
                  </a:lnTo>
                  <a:lnTo>
                    <a:pt x="2959101" y="1525588"/>
                  </a:lnTo>
                  <a:lnTo>
                    <a:pt x="2958705" y="1543050"/>
                  </a:lnTo>
                  <a:lnTo>
                    <a:pt x="2956722" y="1560116"/>
                  </a:lnTo>
                  <a:lnTo>
                    <a:pt x="2954739" y="1576784"/>
                  </a:lnTo>
                  <a:lnTo>
                    <a:pt x="2951170" y="1593453"/>
                  </a:lnTo>
                  <a:lnTo>
                    <a:pt x="2946808" y="1609725"/>
                  </a:lnTo>
                  <a:lnTo>
                    <a:pt x="2941653" y="1625600"/>
                  </a:lnTo>
                  <a:lnTo>
                    <a:pt x="2935705" y="1641475"/>
                  </a:lnTo>
                  <a:lnTo>
                    <a:pt x="2928964" y="1656556"/>
                  </a:lnTo>
                  <a:lnTo>
                    <a:pt x="2921429" y="1671638"/>
                  </a:lnTo>
                  <a:lnTo>
                    <a:pt x="2913102" y="1685925"/>
                  </a:lnTo>
                  <a:lnTo>
                    <a:pt x="2904378" y="1700213"/>
                  </a:lnTo>
                  <a:lnTo>
                    <a:pt x="2894464" y="1713706"/>
                  </a:lnTo>
                  <a:lnTo>
                    <a:pt x="2884154" y="1726803"/>
                  </a:lnTo>
                  <a:lnTo>
                    <a:pt x="2873448" y="1739106"/>
                  </a:lnTo>
                  <a:lnTo>
                    <a:pt x="2862344" y="1751410"/>
                  </a:lnTo>
                  <a:lnTo>
                    <a:pt x="2850052" y="1763316"/>
                  </a:lnTo>
                  <a:lnTo>
                    <a:pt x="2837759" y="1774031"/>
                  </a:lnTo>
                  <a:lnTo>
                    <a:pt x="2825069" y="1784747"/>
                  </a:lnTo>
                  <a:lnTo>
                    <a:pt x="2811983" y="1794272"/>
                  </a:lnTo>
                  <a:lnTo>
                    <a:pt x="2797708" y="1803797"/>
                  </a:lnTo>
                  <a:lnTo>
                    <a:pt x="2783829" y="1812131"/>
                  </a:lnTo>
                  <a:lnTo>
                    <a:pt x="2769950" y="1820466"/>
                  </a:lnTo>
                  <a:lnTo>
                    <a:pt x="2754881" y="1827610"/>
                  </a:lnTo>
                  <a:lnTo>
                    <a:pt x="2740209" y="1834753"/>
                  </a:lnTo>
                  <a:lnTo>
                    <a:pt x="2725140" y="1840310"/>
                  </a:lnTo>
                  <a:lnTo>
                    <a:pt x="2709675" y="1845469"/>
                  </a:lnTo>
                  <a:lnTo>
                    <a:pt x="2694606" y="1849835"/>
                  </a:lnTo>
                  <a:lnTo>
                    <a:pt x="2679141" y="1853803"/>
                  </a:lnTo>
                  <a:lnTo>
                    <a:pt x="2663279" y="1856978"/>
                  </a:lnTo>
                  <a:lnTo>
                    <a:pt x="2648211" y="1858566"/>
                  </a:lnTo>
                  <a:lnTo>
                    <a:pt x="2632349" y="1860153"/>
                  </a:lnTo>
                  <a:lnTo>
                    <a:pt x="2616487" y="1860550"/>
                  </a:lnTo>
                  <a:lnTo>
                    <a:pt x="2418215" y="1860550"/>
                  </a:lnTo>
                  <a:lnTo>
                    <a:pt x="2078376" y="1290637"/>
                  </a:lnTo>
                  <a:lnTo>
                    <a:pt x="2008188" y="1171972"/>
                  </a:lnTo>
                  <a:lnTo>
                    <a:pt x="2378957" y="1129109"/>
                  </a:lnTo>
                  <a:lnTo>
                    <a:pt x="2574057" y="833437"/>
                  </a:lnTo>
                  <a:close/>
                  <a:moveTo>
                    <a:pt x="1239838" y="0"/>
                  </a:moveTo>
                  <a:lnTo>
                    <a:pt x="2017953" y="0"/>
                  </a:lnTo>
                  <a:lnTo>
                    <a:pt x="2027084" y="397"/>
                  </a:lnTo>
                  <a:lnTo>
                    <a:pt x="2035818" y="794"/>
                  </a:lnTo>
                  <a:lnTo>
                    <a:pt x="2044155" y="1986"/>
                  </a:lnTo>
                  <a:lnTo>
                    <a:pt x="2051697" y="3178"/>
                  </a:lnTo>
                  <a:lnTo>
                    <a:pt x="2058843" y="5561"/>
                  </a:lnTo>
                  <a:lnTo>
                    <a:pt x="2065195" y="8739"/>
                  </a:lnTo>
                  <a:lnTo>
                    <a:pt x="2071944" y="12314"/>
                  </a:lnTo>
                  <a:lnTo>
                    <a:pt x="2077899" y="16684"/>
                  </a:lnTo>
                  <a:lnTo>
                    <a:pt x="2083854" y="21451"/>
                  </a:lnTo>
                  <a:lnTo>
                    <a:pt x="2089015" y="27013"/>
                  </a:lnTo>
                  <a:lnTo>
                    <a:pt x="2094970" y="34163"/>
                  </a:lnTo>
                  <a:lnTo>
                    <a:pt x="2100925" y="41711"/>
                  </a:lnTo>
                  <a:lnTo>
                    <a:pt x="2106880" y="50053"/>
                  </a:lnTo>
                  <a:lnTo>
                    <a:pt x="2112835" y="59587"/>
                  </a:lnTo>
                  <a:lnTo>
                    <a:pt x="2119584" y="69518"/>
                  </a:lnTo>
                  <a:lnTo>
                    <a:pt x="2126730" y="81435"/>
                  </a:lnTo>
                  <a:lnTo>
                    <a:pt x="2320465" y="410355"/>
                  </a:lnTo>
                  <a:lnTo>
                    <a:pt x="2530476" y="296742"/>
                  </a:lnTo>
                  <a:lnTo>
                    <a:pt x="2219230" y="850900"/>
                  </a:lnTo>
                  <a:lnTo>
                    <a:pt x="1584035" y="850900"/>
                  </a:lnTo>
                  <a:lnTo>
                    <a:pt x="1749979" y="743246"/>
                  </a:lnTo>
                  <a:lnTo>
                    <a:pt x="1386330" y="148967"/>
                  </a:lnTo>
                  <a:lnTo>
                    <a:pt x="1337499" y="76668"/>
                  </a:lnTo>
                  <a:lnTo>
                    <a:pt x="1327177" y="64354"/>
                  </a:lnTo>
                  <a:lnTo>
                    <a:pt x="1316061" y="52834"/>
                  </a:lnTo>
                  <a:lnTo>
                    <a:pt x="1304945" y="42902"/>
                  </a:lnTo>
                  <a:lnTo>
                    <a:pt x="1293433" y="33369"/>
                  </a:lnTo>
                  <a:lnTo>
                    <a:pt x="1281126" y="23835"/>
                  </a:lnTo>
                  <a:lnTo>
                    <a:pt x="1268422" y="15492"/>
                  </a:lnTo>
                  <a:lnTo>
                    <a:pt x="1254527" y="7945"/>
                  </a:lnTo>
                  <a:lnTo>
                    <a:pt x="1239838" y="0"/>
                  </a:lnTo>
                  <a:close/>
                  <a:moveTo>
                    <a:pt x="1023541" y="0"/>
                  </a:moveTo>
                  <a:lnTo>
                    <a:pt x="1039416" y="397"/>
                  </a:lnTo>
                  <a:lnTo>
                    <a:pt x="1054895" y="794"/>
                  </a:lnTo>
                  <a:lnTo>
                    <a:pt x="1069579" y="1588"/>
                  </a:lnTo>
                  <a:lnTo>
                    <a:pt x="1084263" y="2779"/>
                  </a:lnTo>
                  <a:lnTo>
                    <a:pt x="1097757" y="4764"/>
                  </a:lnTo>
                  <a:lnTo>
                    <a:pt x="1110854" y="6749"/>
                  </a:lnTo>
                  <a:lnTo>
                    <a:pt x="1123951" y="9132"/>
                  </a:lnTo>
                  <a:lnTo>
                    <a:pt x="1136254" y="12308"/>
                  </a:lnTo>
                  <a:lnTo>
                    <a:pt x="1148160" y="15087"/>
                  </a:lnTo>
                  <a:lnTo>
                    <a:pt x="1159670" y="18660"/>
                  </a:lnTo>
                  <a:lnTo>
                    <a:pt x="1170385" y="22234"/>
                  </a:lnTo>
                  <a:lnTo>
                    <a:pt x="1181498" y="26601"/>
                  </a:lnTo>
                  <a:lnTo>
                    <a:pt x="1191420" y="30968"/>
                  </a:lnTo>
                  <a:lnTo>
                    <a:pt x="1201738" y="35733"/>
                  </a:lnTo>
                  <a:lnTo>
                    <a:pt x="1211263" y="40894"/>
                  </a:lnTo>
                  <a:lnTo>
                    <a:pt x="1220391" y="46453"/>
                  </a:lnTo>
                  <a:lnTo>
                    <a:pt x="1229520" y="52011"/>
                  </a:lnTo>
                  <a:lnTo>
                    <a:pt x="1238251" y="57967"/>
                  </a:lnTo>
                  <a:lnTo>
                    <a:pt x="1246585" y="64319"/>
                  </a:lnTo>
                  <a:lnTo>
                    <a:pt x="1254920" y="71069"/>
                  </a:lnTo>
                  <a:lnTo>
                    <a:pt x="1262857" y="77818"/>
                  </a:lnTo>
                  <a:lnTo>
                    <a:pt x="1270398" y="85362"/>
                  </a:lnTo>
                  <a:lnTo>
                    <a:pt x="1277938" y="92906"/>
                  </a:lnTo>
                  <a:lnTo>
                    <a:pt x="1285082" y="100052"/>
                  </a:lnTo>
                  <a:lnTo>
                    <a:pt x="1292226" y="107993"/>
                  </a:lnTo>
                  <a:lnTo>
                    <a:pt x="1299370" y="116331"/>
                  </a:lnTo>
                  <a:lnTo>
                    <a:pt x="1312863" y="133800"/>
                  </a:lnTo>
                  <a:lnTo>
                    <a:pt x="1325960" y="152064"/>
                  </a:lnTo>
                  <a:lnTo>
                    <a:pt x="1338660" y="171121"/>
                  </a:lnTo>
                  <a:lnTo>
                    <a:pt x="1339851" y="174695"/>
                  </a:lnTo>
                  <a:lnTo>
                    <a:pt x="1341835" y="178268"/>
                  </a:lnTo>
                  <a:lnTo>
                    <a:pt x="1343423" y="181047"/>
                  </a:lnTo>
                  <a:lnTo>
                    <a:pt x="1345010" y="183826"/>
                  </a:lnTo>
                  <a:lnTo>
                    <a:pt x="1435101" y="335096"/>
                  </a:lnTo>
                  <a:lnTo>
                    <a:pt x="1338660" y="510188"/>
                  </a:lnTo>
                  <a:lnTo>
                    <a:pt x="1069579" y="995363"/>
                  </a:lnTo>
                  <a:lnTo>
                    <a:pt x="835820" y="696397"/>
                  </a:lnTo>
                  <a:lnTo>
                    <a:pt x="481013" y="681706"/>
                  </a:lnTo>
                  <a:lnTo>
                    <a:pt x="771129" y="144917"/>
                  </a:lnTo>
                  <a:lnTo>
                    <a:pt x="779463" y="130227"/>
                  </a:lnTo>
                  <a:lnTo>
                    <a:pt x="788194" y="115934"/>
                  </a:lnTo>
                  <a:lnTo>
                    <a:pt x="796926" y="102832"/>
                  </a:lnTo>
                  <a:lnTo>
                    <a:pt x="806451" y="90524"/>
                  </a:lnTo>
                  <a:lnTo>
                    <a:pt x="815579" y="78613"/>
                  </a:lnTo>
                  <a:lnTo>
                    <a:pt x="825104" y="68290"/>
                  </a:lnTo>
                  <a:lnTo>
                    <a:pt x="835026" y="57967"/>
                  </a:lnTo>
                  <a:lnTo>
                    <a:pt x="845741" y="49232"/>
                  </a:lnTo>
                  <a:lnTo>
                    <a:pt x="856854" y="40894"/>
                  </a:lnTo>
                  <a:lnTo>
                    <a:pt x="867966" y="33748"/>
                  </a:lnTo>
                  <a:lnTo>
                    <a:pt x="880269" y="26998"/>
                  </a:lnTo>
                  <a:lnTo>
                    <a:pt x="892970" y="21440"/>
                  </a:lnTo>
                  <a:lnTo>
                    <a:pt x="906066" y="15881"/>
                  </a:lnTo>
                  <a:lnTo>
                    <a:pt x="920751" y="11514"/>
                  </a:lnTo>
                  <a:lnTo>
                    <a:pt x="935435" y="8338"/>
                  </a:lnTo>
                  <a:lnTo>
                    <a:pt x="951310" y="5161"/>
                  </a:lnTo>
                  <a:lnTo>
                    <a:pt x="959248" y="3970"/>
                  </a:lnTo>
                  <a:lnTo>
                    <a:pt x="967582" y="2779"/>
                  </a:lnTo>
                  <a:lnTo>
                    <a:pt x="985441" y="1191"/>
                  </a:lnTo>
                  <a:lnTo>
                    <a:pt x="1004491" y="397"/>
                  </a:lnTo>
                  <a:lnTo>
                    <a:pt x="1023541"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grpSp>
      <p:cxnSp>
        <p:nvCxnSpPr>
          <p:cNvPr id="139" name="直接连接符 138"/>
          <p:cNvCxnSpPr/>
          <p:nvPr/>
        </p:nvCxnSpPr>
        <p:spPr>
          <a:xfrm>
            <a:off x="1713403" y="1925437"/>
            <a:ext cx="3311090" cy="0"/>
          </a:xfrm>
          <a:prstGeom prst="line">
            <a:avLst/>
          </a:prstGeom>
          <a:ln w="9525">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40" name="组合 139"/>
          <p:cNvGrpSpPr/>
          <p:nvPr/>
        </p:nvGrpSpPr>
        <p:grpSpPr>
          <a:xfrm>
            <a:off x="6533560" y="1490595"/>
            <a:ext cx="4100531" cy="1171413"/>
            <a:chOff x="6567113" y="1793376"/>
            <a:chExt cx="4100531" cy="1171413"/>
          </a:xfrm>
        </p:grpSpPr>
        <p:sp>
          <p:nvSpPr>
            <p:cNvPr id="141" name="文本框 69"/>
            <p:cNvSpPr txBox="1"/>
            <p:nvPr/>
          </p:nvSpPr>
          <p:spPr>
            <a:xfrm>
              <a:off x="6567113" y="1810921"/>
              <a:ext cx="916058" cy="830997"/>
            </a:xfrm>
            <a:prstGeom prst="rect">
              <a:avLst/>
            </a:prstGeom>
            <a:noFill/>
          </p:spPr>
          <p:txBody>
            <a:bodyPr wrap="square" rtlCol="0">
              <a:spAutoFit/>
            </a:bodyPr>
            <a:lstStyle/>
            <a:p>
              <a:pPr algn="ctr"/>
              <a:r>
                <a:rPr lang="en-US" altLang="zh-CN" sz="4800" dirty="0" smtClean="0">
                  <a:solidFill>
                    <a:schemeClr val="bg1">
                      <a:lumMod val="50000"/>
                    </a:schemeClr>
                  </a:solidFill>
                  <a:latin typeface="Impact MT Std" pitchFamily="34" charset="0"/>
                  <a:ea typeface="微软雅黑" panose="020B0503020204020204" pitchFamily="34" charset="-122"/>
                </a:rPr>
                <a:t>01</a:t>
              </a:r>
              <a:endParaRPr lang="zh-CN" altLang="en-US" sz="4800" dirty="0">
                <a:solidFill>
                  <a:schemeClr val="bg1">
                    <a:lumMod val="50000"/>
                  </a:schemeClr>
                </a:solidFill>
                <a:latin typeface="Impact MT Std" pitchFamily="34" charset="0"/>
                <a:ea typeface="微软雅黑" panose="020B0503020204020204" pitchFamily="34" charset="-122"/>
              </a:endParaRPr>
            </a:p>
          </p:txBody>
        </p:sp>
        <p:grpSp>
          <p:nvGrpSpPr>
            <p:cNvPr id="142" name="组合 141"/>
            <p:cNvGrpSpPr/>
            <p:nvPr/>
          </p:nvGrpSpPr>
          <p:grpSpPr>
            <a:xfrm>
              <a:off x="7395055" y="1793376"/>
              <a:ext cx="3272589" cy="1171413"/>
              <a:chOff x="6968290" y="1689104"/>
              <a:chExt cx="3272589" cy="1171413"/>
            </a:xfrm>
          </p:grpSpPr>
          <p:sp>
            <p:nvSpPr>
              <p:cNvPr id="143" name="文本框 9"/>
              <p:cNvSpPr txBox="1"/>
              <p:nvPr/>
            </p:nvSpPr>
            <p:spPr>
              <a:xfrm>
                <a:off x="6968290" y="1689104"/>
                <a:ext cx="2329313" cy="369332"/>
              </a:xfrm>
              <a:prstGeom prst="rect">
                <a:avLst/>
              </a:prstGeom>
              <a:noFill/>
            </p:spPr>
            <p:txBody>
              <a:bodyPr wrap="square" rtlCol="0">
                <a:spAutoFit/>
              </a:bodyPr>
              <a:lstStyle/>
              <a:p>
                <a:r>
                  <a:rPr lang="zh-CN" altLang="en-US" b="1" dirty="0" smtClean="0">
                    <a:solidFill>
                      <a:schemeClr val="bg1">
                        <a:lumMod val="50000"/>
                      </a:schemeClr>
                    </a:solidFill>
                    <a:latin typeface="微软雅黑" panose="020B0503020204020204" pitchFamily="34" charset="-122"/>
                    <a:ea typeface="微软雅黑" panose="020B0503020204020204" pitchFamily="34" charset="-122"/>
                  </a:rPr>
                  <a:t>输入标题</a:t>
                </a:r>
                <a:endParaRPr lang="zh-CN" altLang="en-US"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4" name="文本框 11"/>
              <p:cNvSpPr txBox="1"/>
              <p:nvPr/>
            </p:nvSpPr>
            <p:spPr>
              <a:xfrm>
                <a:off x="6968290" y="2029520"/>
                <a:ext cx="3272589" cy="830997"/>
              </a:xfrm>
              <a:prstGeom prst="rect">
                <a:avLst/>
              </a:prstGeom>
              <a:noFill/>
            </p:spPr>
            <p:txBody>
              <a:bodyPr wrap="square" rtlCol="0">
                <a:spAutoFit/>
              </a:bodyPr>
              <a:lstStyle/>
              <a:p>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在此输入详细介绍，以表达项目工作的详细资料和文字信息。在此输入详细介绍，以表达项目工作的详细资料和文字信息。</a:t>
                </a:r>
              </a:p>
              <a:p>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grpSp>
      </p:grpSp>
      <p:cxnSp>
        <p:nvCxnSpPr>
          <p:cNvPr id="145" name="直接连接符 144"/>
          <p:cNvCxnSpPr/>
          <p:nvPr/>
        </p:nvCxnSpPr>
        <p:spPr>
          <a:xfrm>
            <a:off x="7236376" y="2980860"/>
            <a:ext cx="3311090" cy="0"/>
          </a:xfrm>
          <a:prstGeom prst="line">
            <a:avLst/>
          </a:prstGeom>
          <a:ln w="9525">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46" name="组合 145"/>
          <p:cNvGrpSpPr/>
          <p:nvPr/>
        </p:nvGrpSpPr>
        <p:grpSpPr>
          <a:xfrm>
            <a:off x="1490804" y="2520193"/>
            <a:ext cx="4188647" cy="1014370"/>
            <a:chOff x="1524357" y="2822974"/>
            <a:chExt cx="4188647" cy="1014370"/>
          </a:xfrm>
        </p:grpSpPr>
        <p:sp>
          <p:nvSpPr>
            <p:cNvPr id="147" name="文本框 75"/>
            <p:cNvSpPr txBox="1"/>
            <p:nvPr/>
          </p:nvSpPr>
          <p:spPr>
            <a:xfrm>
              <a:off x="4796946" y="2868142"/>
              <a:ext cx="916058" cy="830997"/>
            </a:xfrm>
            <a:prstGeom prst="rect">
              <a:avLst/>
            </a:prstGeom>
            <a:noFill/>
          </p:spPr>
          <p:txBody>
            <a:bodyPr wrap="square" rtlCol="0">
              <a:spAutoFit/>
            </a:bodyPr>
            <a:lstStyle/>
            <a:p>
              <a:pPr algn="ctr"/>
              <a:r>
                <a:rPr lang="en-US" altLang="zh-CN" sz="4800" dirty="0" smtClean="0">
                  <a:solidFill>
                    <a:schemeClr val="bg1">
                      <a:lumMod val="50000"/>
                    </a:schemeClr>
                  </a:solidFill>
                  <a:latin typeface="Impact MT Std" pitchFamily="34" charset="0"/>
                  <a:ea typeface="微软雅黑" panose="020B0503020204020204" pitchFamily="34" charset="-122"/>
                </a:rPr>
                <a:t>02</a:t>
              </a:r>
              <a:endParaRPr lang="zh-CN" altLang="en-US" sz="4800" dirty="0">
                <a:solidFill>
                  <a:schemeClr val="bg1">
                    <a:lumMod val="50000"/>
                  </a:schemeClr>
                </a:solidFill>
                <a:latin typeface="Impact MT Std" pitchFamily="34" charset="0"/>
                <a:ea typeface="微软雅黑" panose="020B0503020204020204" pitchFamily="34" charset="-122"/>
              </a:endParaRPr>
            </a:p>
          </p:txBody>
        </p:sp>
        <p:grpSp>
          <p:nvGrpSpPr>
            <p:cNvPr id="148" name="组合 147"/>
            <p:cNvGrpSpPr/>
            <p:nvPr/>
          </p:nvGrpSpPr>
          <p:grpSpPr>
            <a:xfrm>
              <a:off x="1524357" y="2822974"/>
              <a:ext cx="3272589" cy="1014370"/>
              <a:chOff x="6968290" y="1661481"/>
              <a:chExt cx="3272589" cy="1014370"/>
            </a:xfrm>
          </p:grpSpPr>
          <p:sp>
            <p:nvSpPr>
              <p:cNvPr id="149" name="文本框 77"/>
              <p:cNvSpPr txBox="1"/>
              <p:nvPr/>
            </p:nvSpPr>
            <p:spPr>
              <a:xfrm>
                <a:off x="7911566" y="1661481"/>
                <a:ext cx="2329313" cy="400110"/>
              </a:xfrm>
              <a:prstGeom prst="rect">
                <a:avLst/>
              </a:prstGeom>
              <a:noFill/>
            </p:spPr>
            <p:txBody>
              <a:bodyPr wrap="square" rtlCol="0">
                <a:spAutoFit/>
              </a:bodyPr>
              <a:lstStyle/>
              <a:p>
                <a:pPr algn="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输入标题</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0" name="文本框 80"/>
              <p:cNvSpPr txBox="1"/>
              <p:nvPr/>
            </p:nvSpPr>
            <p:spPr>
              <a:xfrm>
                <a:off x="6968290" y="2029520"/>
                <a:ext cx="3272589" cy="646331"/>
              </a:xfrm>
              <a:prstGeom prst="rect">
                <a:avLst/>
              </a:prstGeom>
              <a:noFill/>
            </p:spPr>
            <p:txBody>
              <a:bodyPr wrap="square" rtlCol="0">
                <a:spAutoFit/>
              </a:bodyPr>
              <a:lstStyle/>
              <a:p>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由在此输入详细介绍，以表达项目工作的详细资料和文字信息。在此输入详细介绍，以表达项目工作的详细资料和文字信息。</a:t>
                </a:r>
              </a:p>
            </p:txBody>
          </p:sp>
        </p:grpSp>
      </p:grpSp>
      <p:cxnSp>
        <p:nvCxnSpPr>
          <p:cNvPr id="151" name="直接连接符 150"/>
          <p:cNvCxnSpPr/>
          <p:nvPr/>
        </p:nvCxnSpPr>
        <p:spPr>
          <a:xfrm>
            <a:off x="1713403" y="4067434"/>
            <a:ext cx="3311090" cy="0"/>
          </a:xfrm>
          <a:prstGeom prst="line">
            <a:avLst/>
          </a:prstGeom>
          <a:ln w="9525">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52" name="组合 151"/>
          <p:cNvGrpSpPr/>
          <p:nvPr/>
        </p:nvGrpSpPr>
        <p:grpSpPr>
          <a:xfrm>
            <a:off x="6533560" y="3610765"/>
            <a:ext cx="4100531" cy="1212260"/>
            <a:chOff x="6567113" y="3913546"/>
            <a:chExt cx="4100531" cy="1212260"/>
          </a:xfrm>
        </p:grpSpPr>
        <p:sp>
          <p:nvSpPr>
            <p:cNvPr id="153" name="文本框 101"/>
            <p:cNvSpPr txBox="1"/>
            <p:nvPr/>
          </p:nvSpPr>
          <p:spPr>
            <a:xfrm>
              <a:off x="6567113" y="3971938"/>
              <a:ext cx="916058" cy="830997"/>
            </a:xfrm>
            <a:prstGeom prst="rect">
              <a:avLst/>
            </a:prstGeom>
            <a:noFill/>
          </p:spPr>
          <p:txBody>
            <a:bodyPr wrap="square" rtlCol="0">
              <a:spAutoFit/>
            </a:bodyPr>
            <a:lstStyle/>
            <a:p>
              <a:pPr algn="ctr"/>
              <a:r>
                <a:rPr lang="en-US" altLang="zh-CN" sz="4800" dirty="0" smtClean="0">
                  <a:solidFill>
                    <a:schemeClr val="bg1">
                      <a:lumMod val="50000"/>
                    </a:schemeClr>
                  </a:solidFill>
                  <a:latin typeface="Impact MT Std" pitchFamily="34" charset="0"/>
                  <a:ea typeface="微软雅黑" panose="020B0503020204020204" pitchFamily="34" charset="-122"/>
                </a:rPr>
                <a:t>03</a:t>
              </a:r>
              <a:endParaRPr lang="zh-CN" altLang="en-US" sz="4800" dirty="0">
                <a:solidFill>
                  <a:schemeClr val="bg1">
                    <a:lumMod val="50000"/>
                  </a:schemeClr>
                </a:solidFill>
                <a:latin typeface="Impact MT Std" pitchFamily="34" charset="0"/>
                <a:ea typeface="微软雅黑" panose="020B0503020204020204" pitchFamily="34" charset="-122"/>
              </a:endParaRPr>
            </a:p>
          </p:txBody>
        </p:sp>
        <p:grpSp>
          <p:nvGrpSpPr>
            <p:cNvPr id="154" name="组合 153"/>
            <p:cNvGrpSpPr/>
            <p:nvPr/>
          </p:nvGrpSpPr>
          <p:grpSpPr>
            <a:xfrm>
              <a:off x="7395055" y="3913546"/>
              <a:ext cx="3272589" cy="1212260"/>
              <a:chOff x="6968290" y="1648257"/>
              <a:chExt cx="3272589" cy="1212260"/>
            </a:xfrm>
          </p:grpSpPr>
          <p:sp>
            <p:nvSpPr>
              <p:cNvPr id="155" name="文本框 103"/>
              <p:cNvSpPr txBox="1"/>
              <p:nvPr/>
            </p:nvSpPr>
            <p:spPr>
              <a:xfrm>
                <a:off x="6968290" y="1648257"/>
                <a:ext cx="2329313" cy="40011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输入标题</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6" name="文本框 104"/>
              <p:cNvSpPr txBox="1"/>
              <p:nvPr/>
            </p:nvSpPr>
            <p:spPr>
              <a:xfrm>
                <a:off x="6968290" y="2029520"/>
                <a:ext cx="3272589" cy="830997"/>
              </a:xfrm>
              <a:prstGeom prst="rect">
                <a:avLst/>
              </a:prstGeom>
              <a:noFill/>
            </p:spPr>
            <p:txBody>
              <a:bodyPr wrap="square" rtlCol="0">
                <a:spAutoFit/>
              </a:bodyPr>
              <a:lstStyle/>
              <a:p>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在此输入详细介绍，以表达项目工作的详细资料和文字信息。在此输入详细介绍，以表达项目工作的详细资料和文字信息。</a:t>
                </a:r>
              </a:p>
              <a:p>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grpSp>
      </p:grpSp>
      <p:cxnSp>
        <p:nvCxnSpPr>
          <p:cNvPr id="157" name="直接连接符 156"/>
          <p:cNvCxnSpPr/>
          <p:nvPr/>
        </p:nvCxnSpPr>
        <p:spPr>
          <a:xfrm>
            <a:off x="7236376" y="5140765"/>
            <a:ext cx="3311090" cy="0"/>
          </a:xfrm>
          <a:prstGeom prst="line">
            <a:avLst/>
          </a:prstGeom>
          <a:ln w="9525">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58" name="组合 157"/>
          <p:cNvGrpSpPr/>
          <p:nvPr/>
        </p:nvGrpSpPr>
        <p:grpSpPr>
          <a:xfrm>
            <a:off x="1503479" y="4802963"/>
            <a:ext cx="4188647" cy="1002301"/>
            <a:chOff x="1524357" y="2835043"/>
            <a:chExt cx="4188647" cy="1002301"/>
          </a:xfrm>
        </p:grpSpPr>
        <p:sp>
          <p:nvSpPr>
            <p:cNvPr id="159" name="文本框 75"/>
            <p:cNvSpPr txBox="1"/>
            <p:nvPr/>
          </p:nvSpPr>
          <p:spPr>
            <a:xfrm>
              <a:off x="4796946" y="2868142"/>
              <a:ext cx="916058" cy="830997"/>
            </a:xfrm>
            <a:prstGeom prst="rect">
              <a:avLst/>
            </a:prstGeom>
            <a:noFill/>
          </p:spPr>
          <p:txBody>
            <a:bodyPr wrap="square" rtlCol="0">
              <a:spAutoFit/>
            </a:bodyPr>
            <a:lstStyle/>
            <a:p>
              <a:pPr algn="ctr"/>
              <a:r>
                <a:rPr lang="en-US" altLang="zh-CN" sz="4800" dirty="0" smtClean="0">
                  <a:solidFill>
                    <a:schemeClr val="bg1">
                      <a:lumMod val="50000"/>
                    </a:schemeClr>
                  </a:solidFill>
                  <a:latin typeface="Impact MT Std" pitchFamily="34" charset="0"/>
                  <a:ea typeface="微软雅黑" panose="020B0503020204020204" pitchFamily="34" charset="-122"/>
                </a:rPr>
                <a:t>04</a:t>
              </a:r>
              <a:endParaRPr lang="zh-CN" altLang="en-US" sz="4800" dirty="0">
                <a:solidFill>
                  <a:schemeClr val="bg1">
                    <a:lumMod val="50000"/>
                  </a:schemeClr>
                </a:solidFill>
                <a:latin typeface="Impact MT Std" pitchFamily="34" charset="0"/>
                <a:ea typeface="微软雅黑" panose="020B0503020204020204" pitchFamily="34" charset="-122"/>
              </a:endParaRPr>
            </a:p>
          </p:txBody>
        </p:sp>
        <p:grpSp>
          <p:nvGrpSpPr>
            <p:cNvPr id="160" name="组合 159"/>
            <p:cNvGrpSpPr/>
            <p:nvPr/>
          </p:nvGrpSpPr>
          <p:grpSpPr>
            <a:xfrm>
              <a:off x="1524357" y="2835043"/>
              <a:ext cx="3272589" cy="1002301"/>
              <a:chOff x="6968290" y="1673550"/>
              <a:chExt cx="3272589" cy="1002301"/>
            </a:xfrm>
          </p:grpSpPr>
          <p:sp>
            <p:nvSpPr>
              <p:cNvPr id="161" name="文本框 77"/>
              <p:cNvSpPr txBox="1"/>
              <p:nvPr/>
            </p:nvSpPr>
            <p:spPr>
              <a:xfrm>
                <a:off x="7911566" y="1673550"/>
                <a:ext cx="2329313" cy="400110"/>
              </a:xfrm>
              <a:prstGeom prst="rect">
                <a:avLst/>
              </a:prstGeom>
              <a:noFill/>
            </p:spPr>
            <p:txBody>
              <a:bodyPr wrap="square" rtlCol="0">
                <a:spAutoFit/>
              </a:bodyPr>
              <a:lstStyle/>
              <a:p>
                <a:pPr algn="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输入标题</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2" name="文本框 80"/>
              <p:cNvSpPr txBox="1"/>
              <p:nvPr/>
            </p:nvSpPr>
            <p:spPr>
              <a:xfrm>
                <a:off x="6968290" y="2029520"/>
                <a:ext cx="3272589" cy="646331"/>
              </a:xfrm>
              <a:prstGeom prst="rect">
                <a:avLst/>
              </a:prstGeom>
              <a:noFill/>
            </p:spPr>
            <p:txBody>
              <a:bodyPr wrap="square" rtlCol="0">
                <a:spAutoFit/>
              </a:bodyPr>
              <a:lstStyle/>
              <a:p>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由在此输入详细介绍，以表达项目工作的详细资料和文字信息。在此输入详细介绍，以表达项目工作的详细资料和文字信息。</a:t>
                </a:r>
              </a:p>
            </p:txBody>
          </p:sp>
        </p:grpSp>
      </p:grpSp>
      <p:grpSp>
        <p:nvGrpSpPr>
          <p:cNvPr id="163" name="组合 162"/>
          <p:cNvGrpSpPr/>
          <p:nvPr/>
        </p:nvGrpSpPr>
        <p:grpSpPr>
          <a:xfrm>
            <a:off x="5853042" y="4494688"/>
            <a:ext cx="1123045" cy="1302732"/>
            <a:chOff x="5550606" y="4704901"/>
            <a:chExt cx="1123045" cy="1302732"/>
          </a:xfrm>
        </p:grpSpPr>
        <p:sp>
          <p:nvSpPr>
            <p:cNvPr id="164" name="六边形 163"/>
            <p:cNvSpPr/>
            <p:nvPr/>
          </p:nvSpPr>
          <p:spPr>
            <a:xfrm rot="5400000">
              <a:off x="5460763" y="4794744"/>
              <a:ext cx="1302732" cy="1123045"/>
            </a:xfrm>
            <a:prstGeom prst="hexagon">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65" name="组合 164"/>
            <p:cNvGrpSpPr/>
            <p:nvPr/>
          </p:nvGrpSpPr>
          <p:grpSpPr>
            <a:xfrm>
              <a:off x="5923329" y="5169661"/>
              <a:ext cx="348517" cy="446576"/>
              <a:chOff x="3095876" y="2479873"/>
              <a:chExt cx="366231" cy="470769"/>
            </a:xfrm>
          </p:grpSpPr>
          <p:sp>
            <p:nvSpPr>
              <p:cNvPr id="166" name="Freeform 108"/>
              <p:cNvSpPr>
                <a:spLocks/>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chemeClr val="bg1">
                      <a:lumMod val="50000"/>
                    </a:schemeClr>
                  </a:solidFill>
                  <a:latin typeface="Calibri"/>
                  <a:ea typeface="宋体"/>
                </a:endParaRPr>
              </a:p>
            </p:txBody>
          </p:sp>
          <p:sp>
            <p:nvSpPr>
              <p:cNvPr id="167"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chemeClr val="bg1">
                      <a:lumMod val="50000"/>
                    </a:schemeClr>
                  </a:solidFill>
                  <a:latin typeface="Calibri"/>
                  <a:ea typeface="宋体"/>
                </a:endParaRPr>
              </a:p>
            </p:txBody>
          </p:sp>
          <p:sp>
            <p:nvSpPr>
              <p:cNvPr id="168"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chemeClr val="bg1">
                      <a:lumMod val="50000"/>
                    </a:schemeClr>
                  </a:solidFill>
                  <a:latin typeface="Calibri"/>
                  <a:ea typeface="宋体"/>
                </a:endParaRPr>
              </a:p>
            </p:txBody>
          </p:sp>
          <p:sp>
            <p:nvSpPr>
              <p:cNvPr id="169"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203">
                  <a:defRPr/>
                </a:pPr>
                <a:endParaRPr lang="zh-CN" altLang="en-US" sz="1500">
                  <a:solidFill>
                    <a:schemeClr val="bg1">
                      <a:lumMod val="50000"/>
                    </a:schemeClr>
                  </a:solidFill>
                  <a:latin typeface="Calibri"/>
                  <a:ea typeface="宋体"/>
                </a:endParaRPr>
              </a:p>
            </p:txBody>
          </p:sp>
        </p:grpSp>
      </p:grpSp>
    </p:spTree>
    <p:extLst>
      <p:ext uri="{BB962C8B-B14F-4D97-AF65-F5344CB8AC3E}">
        <p14:creationId xmlns:p14="http://schemas.microsoft.com/office/powerpoint/2010/main" val="16529039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fltVal val="0"/>
                                          </p:val>
                                        </p:tav>
                                        <p:tav tm="100000">
                                          <p:val>
                                            <p:strVal val="#ppt_w"/>
                                          </p:val>
                                        </p:tav>
                                      </p:tavLst>
                                    </p:anim>
                                    <p:anim calcmode="lin" valueType="num">
                                      <p:cBhvr>
                                        <p:cTn id="8" dur="500" fill="hold"/>
                                        <p:tgtEl>
                                          <p:spTgt spid="130"/>
                                        </p:tgtEl>
                                        <p:attrNameLst>
                                          <p:attrName>ppt_h</p:attrName>
                                        </p:attrNameLst>
                                      </p:cBhvr>
                                      <p:tavLst>
                                        <p:tav tm="0">
                                          <p:val>
                                            <p:fltVal val="0"/>
                                          </p:val>
                                        </p:tav>
                                        <p:tav tm="100000">
                                          <p:val>
                                            <p:strVal val="#ppt_h"/>
                                          </p:val>
                                        </p:tav>
                                      </p:tavLst>
                                    </p:anim>
                                    <p:anim calcmode="lin" valueType="num">
                                      <p:cBhvr>
                                        <p:cTn id="9" dur="500" fill="hold"/>
                                        <p:tgtEl>
                                          <p:spTgt spid="130"/>
                                        </p:tgtEl>
                                        <p:attrNameLst>
                                          <p:attrName>style.rotation</p:attrName>
                                        </p:attrNameLst>
                                      </p:cBhvr>
                                      <p:tavLst>
                                        <p:tav tm="0">
                                          <p:val>
                                            <p:fltVal val="360"/>
                                          </p:val>
                                        </p:tav>
                                        <p:tav tm="100000">
                                          <p:val>
                                            <p:fltVal val="0"/>
                                          </p:val>
                                        </p:tav>
                                      </p:tavLst>
                                    </p:anim>
                                    <p:animEffect transition="in" filter="fade">
                                      <p:cBhvr>
                                        <p:cTn id="10" dur="500"/>
                                        <p:tgtEl>
                                          <p:spTgt spid="130"/>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39"/>
                                        </p:tgtEl>
                                        <p:attrNameLst>
                                          <p:attrName>style.visibility</p:attrName>
                                        </p:attrNameLst>
                                      </p:cBhvr>
                                      <p:to>
                                        <p:strVal val="visible"/>
                                      </p:to>
                                    </p:set>
                                    <p:animEffect transition="in" filter="wipe(right)">
                                      <p:cBhvr>
                                        <p:cTn id="14" dur="500"/>
                                        <p:tgtEl>
                                          <p:spTgt spid="139"/>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140"/>
                                        </p:tgtEl>
                                        <p:attrNameLst>
                                          <p:attrName>style.visibility</p:attrName>
                                        </p:attrNameLst>
                                      </p:cBhvr>
                                      <p:to>
                                        <p:strVal val="visible"/>
                                      </p:to>
                                    </p:set>
                                    <p:anim calcmode="lin" valueType="num">
                                      <p:cBhvr additive="base">
                                        <p:cTn id="18" dur="500"/>
                                        <p:tgtEl>
                                          <p:spTgt spid="140"/>
                                        </p:tgtEl>
                                        <p:attrNameLst>
                                          <p:attrName>ppt_x</p:attrName>
                                        </p:attrNameLst>
                                      </p:cBhvr>
                                      <p:tavLst>
                                        <p:tav tm="0">
                                          <p:val>
                                            <p:strVal val="#ppt_x-#ppt_w*1.125000"/>
                                          </p:val>
                                        </p:tav>
                                        <p:tav tm="100000">
                                          <p:val>
                                            <p:strVal val="#ppt_x"/>
                                          </p:val>
                                        </p:tav>
                                      </p:tavLst>
                                    </p:anim>
                                    <p:animEffect transition="in" filter="wipe(right)">
                                      <p:cBhvr>
                                        <p:cTn id="19" dur="500"/>
                                        <p:tgtEl>
                                          <p:spTgt spid="140"/>
                                        </p:tgtEl>
                                      </p:cBhvr>
                                    </p:animEffect>
                                  </p:childTnLst>
                                </p:cTn>
                              </p:par>
                            </p:childTnLst>
                          </p:cTn>
                        </p:par>
                        <p:par>
                          <p:cTn id="20" fill="hold">
                            <p:stCondLst>
                              <p:cond delay="1500"/>
                            </p:stCondLst>
                            <p:childTnLst>
                              <p:par>
                                <p:cTn id="21" presetID="49" presetClass="entr" presetSubtype="0" decel="100000" fill="hold" nodeType="afterEffect">
                                  <p:stCondLst>
                                    <p:cond delay="0"/>
                                  </p:stCondLst>
                                  <p:childTnLst>
                                    <p:set>
                                      <p:cBhvr>
                                        <p:cTn id="22" dur="1" fill="hold">
                                          <p:stCondLst>
                                            <p:cond delay="0"/>
                                          </p:stCondLst>
                                        </p:cTn>
                                        <p:tgtEl>
                                          <p:spTgt spid="133"/>
                                        </p:tgtEl>
                                        <p:attrNameLst>
                                          <p:attrName>style.visibility</p:attrName>
                                        </p:attrNameLst>
                                      </p:cBhvr>
                                      <p:to>
                                        <p:strVal val="visible"/>
                                      </p:to>
                                    </p:set>
                                    <p:anim calcmode="lin" valueType="num">
                                      <p:cBhvr>
                                        <p:cTn id="23" dur="500" fill="hold"/>
                                        <p:tgtEl>
                                          <p:spTgt spid="133"/>
                                        </p:tgtEl>
                                        <p:attrNameLst>
                                          <p:attrName>ppt_w</p:attrName>
                                        </p:attrNameLst>
                                      </p:cBhvr>
                                      <p:tavLst>
                                        <p:tav tm="0">
                                          <p:val>
                                            <p:fltVal val="0"/>
                                          </p:val>
                                        </p:tav>
                                        <p:tav tm="100000">
                                          <p:val>
                                            <p:strVal val="#ppt_w"/>
                                          </p:val>
                                        </p:tav>
                                      </p:tavLst>
                                    </p:anim>
                                    <p:anim calcmode="lin" valueType="num">
                                      <p:cBhvr>
                                        <p:cTn id="24" dur="500" fill="hold"/>
                                        <p:tgtEl>
                                          <p:spTgt spid="133"/>
                                        </p:tgtEl>
                                        <p:attrNameLst>
                                          <p:attrName>ppt_h</p:attrName>
                                        </p:attrNameLst>
                                      </p:cBhvr>
                                      <p:tavLst>
                                        <p:tav tm="0">
                                          <p:val>
                                            <p:fltVal val="0"/>
                                          </p:val>
                                        </p:tav>
                                        <p:tav tm="100000">
                                          <p:val>
                                            <p:strVal val="#ppt_h"/>
                                          </p:val>
                                        </p:tav>
                                      </p:tavLst>
                                    </p:anim>
                                    <p:anim calcmode="lin" valueType="num">
                                      <p:cBhvr>
                                        <p:cTn id="25" dur="500" fill="hold"/>
                                        <p:tgtEl>
                                          <p:spTgt spid="133"/>
                                        </p:tgtEl>
                                        <p:attrNameLst>
                                          <p:attrName>style.rotation</p:attrName>
                                        </p:attrNameLst>
                                      </p:cBhvr>
                                      <p:tavLst>
                                        <p:tav tm="0">
                                          <p:val>
                                            <p:fltVal val="360"/>
                                          </p:val>
                                        </p:tav>
                                        <p:tav tm="100000">
                                          <p:val>
                                            <p:fltVal val="0"/>
                                          </p:val>
                                        </p:tav>
                                      </p:tavLst>
                                    </p:anim>
                                    <p:animEffect transition="in" filter="fade">
                                      <p:cBhvr>
                                        <p:cTn id="26" dur="500"/>
                                        <p:tgtEl>
                                          <p:spTgt spid="133"/>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45"/>
                                        </p:tgtEl>
                                        <p:attrNameLst>
                                          <p:attrName>style.visibility</p:attrName>
                                        </p:attrNameLst>
                                      </p:cBhvr>
                                      <p:to>
                                        <p:strVal val="visible"/>
                                      </p:to>
                                    </p:set>
                                    <p:animEffect transition="in" filter="wipe(left)">
                                      <p:cBhvr>
                                        <p:cTn id="30" dur="500"/>
                                        <p:tgtEl>
                                          <p:spTgt spid="145"/>
                                        </p:tgtEl>
                                      </p:cBhvr>
                                    </p:animEffect>
                                  </p:childTnLst>
                                </p:cTn>
                              </p:par>
                            </p:childTnLst>
                          </p:cTn>
                        </p:par>
                        <p:par>
                          <p:cTn id="31" fill="hold">
                            <p:stCondLst>
                              <p:cond delay="2500"/>
                            </p:stCondLst>
                            <p:childTnLst>
                              <p:par>
                                <p:cTn id="32" presetID="12" presetClass="entr" presetSubtype="2" fill="hold" nodeType="afterEffect">
                                  <p:stCondLst>
                                    <p:cond delay="0"/>
                                  </p:stCondLst>
                                  <p:childTnLst>
                                    <p:set>
                                      <p:cBhvr>
                                        <p:cTn id="33" dur="1" fill="hold">
                                          <p:stCondLst>
                                            <p:cond delay="0"/>
                                          </p:stCondLst>
                                        </p:cTn>
                                        <p:tgtEl>
                                          <p:spTgt spid="146"/>
                                        </p:tgtEl>
                                        <p:attrNameLst>
                                          <p:attrName>style.visibility</p:attrName>
                                        </p:attrNameLst>
                                      </p:cBhvr>
                                      <p:to>
                                        <p:strVal val="visible"/>
                                      </p:to>
                                    </p:set>
                                    <p:anim calcmode="lin" valueType="num">
                                      <p:cBhvr additive="base">
                                        <p:cTn id="34" dur="500"/>
                                        <p:tgtEl>
                                          <p:spTgt spid="146"/>
                                        </p:tgtEl>
                                        <p:attrNameLst>
                                          <p:attrName>ppt_x</p:attrName>
                                        </p:attrNameLst>
                                      </p:cBhvr>
                                      <p:tavLst>
                                        <p:tav tm="0">
                                          <p:val>
                                            <p:strVal val="#ppt_x+#ppt_w*1.125000"/>
                                          </p:val>
                                        </p:tav>
                                        <p:tav tm="100000">
                                          <p:val>
                                            <p:strVal val="#ppt_x"/>
                                          </p:val>
                                        </p:tav>
                                      </p:tavLst>
                                    </p:anim>
                                    <p:animEffect transition="in" filter="wipe(left)">
                                      <p:cBhvr>
                                        <p:cTn id="35" dur="500"/>
                                        <p:tgtEl>
                                          <p:spTgt spid="146"/>
                                        </p:tgtEl>
                                      </p:cBhvr>
                                    </p:animEffect>
                                  </p:childTnLst>
                                </p:cTn>
                              </p:par>
                            </p:childTnLst>
                          </p:cTn>
                        </p:par>
                        <p:par>
                          <p:cTn id="36" fill="hold">
                            <p:stCondLst>
                              <p:cond delay="3000"/>
                            </p:stCondLst>
                            <p:childTnLst>
                              <p:par>
                                <p:cTn id="37" presetID="49" presetClass="entr" presetSubtype="0" decel="100000" fill="hold" nodeType="afterEffect">
                                  <p:stCondLst>
                                    <p:cond delay="0"/>
                                  </p:stCondLst>
                                  <p:childTnLst>
                                    <p:set>
                                      <p:cBhvr>
                                        <p:cTn id="38" dur="1" fill="hold">
                                          <p:stCondLst>
                                            <p:cond delay="0"/>
                                          </p:stCondLst>
                                        </p:cTn>
                                        <p:tgtEl>
                                          <p:spTgt spid="136"/>
                                        </p:tgtEl>
                                        <p:attrNameLst>
                                          <p:attrName>style.visibility</p:attrName>
                                        </p:attrNameLst>
                                      </p:cBhvr>
                                      <p:to>
                                        <p:strVal val="visible"/>
                                      </p:to>
                                    </p:set>
                                    <p:anim calcmode="lin" valueType="num">
                                      <p:cBhvr>
                                        <p:cTn id="39" dur="500" fill="hold"/>
                                        <p:tgtEl>
                                          <p:spTgt spid="136"/>
                                        </p:tgtEl>
                                        <p:attrNameLst>
                                          <p:attrName>ppt_w</p:attrName>
                                        </p:attrNameLst>
                                      </p:cBhvr>
                                      <p:tavLst>
                                        <p:tav tm="0">
                                          <p:val>
                                            <p:fltVal val="0"/>
                                          </p:val>
                                        </p:tav>
                                        <p:tav tm="100000">
                                          <p:val>
                                            <p:strVal val="#ppt_w"/>
                                          </p:val>
                                        </p:tav>
                                      </p:tavLst>
                                    </p:anim>
                                    <p:anim calcmode="lin" valueType="num">
                                      <p:cBhvr>
                                        <p:cTn id="40" dur="500" fill="hold"/>
                                        <p:tgtEl>
                                          <p:spTgt spid="136"/>
                                        </p:tgtEl>
                                        <p:attrNameLst>
                                          <p:attrName>ppt_h</p:attrName>
                                        </p:attrNameLst>
                                      </p:cBhvr>
                                      <p:tavLst>
                                        <p:tav tm="0">
                                          <p:val>
                                            <p:fltVal val="0"/>
                                          </p:val>
                                        </p:tav>
                                        <p:tav tm="100000">
                                          <p:val>
                                            <p:strVal val="#ppt_h"/>
                                          </p:val>
                                        </p:tav>
                                      </p:tavLst>
                                    </p:anim>
                                    <p:anim calcmode="lin" valueType="num">
                                      <p:cBhvr>
                                        <p:cTn id="41" dur="500" fill="hold"/>
                                        <p:tgtEl>
                                          <p:spTgt spid="136"/>
                                        </p:tgtEl>
                                        <p:attrNameLst>
                                          <p:attrName>style.rotation</p:attrName>
                                        </p:attrNameLst>
                                      </p:cBhvr>
                                      <p:tavLst>
                                        <p:tav tm="0">
                                          <p:val>
                                            <p:fltVal val="360"/>
                                          </p:val>
                                        </p:tav>
                                        <p:tav tm="100000">
                                          <p:val>
                                            <p:fltVal val="0"/>
                                          </p:val>
                                        </p:tav>
                                      </p:tavLst>
                                    </p:anim>
                                    <p:animEffect transition="in" filter="fade">
                                      <p:cBhvr>
                                        <p:cTn id="42" dur="500"/>
                                        <p:tgtEl>
                                          <p:spTgt spid="136"/>
                                        </p:tgtEl>
                                      </p:cBhvr>
                                    </p:animEffect>
                                  </p:childTnLst>
                                </p:cTn>
                              </p:par>
                            </p:childTnLst>
                          </p:cTn>
                        </p:par>
                        <p:par>
                          <p:cTn id="43" fill="hold">
                            <p:stCondLst>
                              <p:cond delay="3500"/>
                            </p:stCondLst>
                            <p:childTnLst>
                              <p:par>
                                <p:cTn id="44" presetID="22" presetClass="entr" presetSubtype="2" fill="hold" nodeType="afterEffect">
                                  <p:stCondLst>
                                    <p:cond delay="0"/>
                                  </p:stCondLst>
                                  <p:childTnLst>
                                    <p:set>
                                      <p:cBhvr>
                                        <p:cTn id="45" dur="1" fill="hold">
                                          <p:stCondLst>
                                            <p:cond delay="0"/>
                                          </p:stCondLst>
                                        </p:cTn>
                                        <p:tgtEl>
                                          <p:spTgt spid="151"/>
                                        </p:tgtEl>
                                        <p:attrNameLst>
                                          <p:attrName>style.visibility</p:attrName>
                                        </p:attrNameLst>
                                      </p:cBhvr>
                                      <p:to>
                                        <p:strVal val="visible"/>
                                      </p:to>
                                    </p:set>
                                    <p:animEffect transition="in" filter="wipe(right)">
                                      <p:cBhvr>
                                        <p:cTn id="46" dur="500"/>
                                        <p:tgtEl>
                                          <p:spTgt spid="151"/>
                                        </p:tgtEl>
                                      </p:cBhvr>
                                    </p:animEffect>
                                  </p:childTnLst>
                                </p:cTn>
                              </p:par>
                            </p:childTnLst>
                          </p:cTn>
                        </p:par>
                        <p:par>
                          <p:cTn id="47" fill="hold">
                            <p:stCondLst>
                              <p:cond delay="4000"/>
                            </p:stCondLst>
                            <p:childTnLst>
                              <p:par>
                                <p:cTn id="48" presetID="12" presetClass="entr" presetSubtype="8" fill="hold" nodeType="afterEffect">
                                  <p:stCondLst>
                                    <p:cond delay="0"/>
                                  </p:stCondLst>
                                  <p:childTnLst>
                                    <p:set>
                                      <p:cBhvr>
                                        <p:cTn id="49" dur="1" fill="hold">
                                          <p:stCondLst>
                                            <p:cond delay="0"/>
                                          </p:stCondLst>
                                        </p:cTn>
                                        <p:tgtEl>
                                          <p:spTgt spid="152"/>
                                        </p:tgtEl>
                                        <p:attrNameLst>
                                          <p:attrName>style.visibility</p:attrName>
                                        </p:attrNameLst>
                                      </p:cBhvr>
                                      <p:to>
                                        <p:strVal val="visible"/>
                                      </p:to>
                                    </p:set>
                                    <p:anim calcmode="lin" valueType="num">
                                      <p:cBhvr additive="base">
                                        <p:cTn id="50" dur="500"/>
                                        <p:tgtEl>
                                          <p:spTgt spid="152"/>
                                        </p:tgtEl>
                                        <p:attrNameLst>
                                          <p:attrName>ppt_x</p:attrName>
                                        </p:attrNameLst>
                                      </p:cBhvr>
                                      <p:tavLst>
                                        <p:tav tm="0">
                                          <p:val>
                                            <p:strVal val="#ppt_x-#ppt_w*1.125000"/>
                                          </p:val>
                                        </p:tav>
                                        <p:tav tm="100000">
                                          <p:val>
                                            <p:strVal val="#ppt_x"/>
                                          </p:val>
                                        </p:tav>
                                      </p:tavLst>
                                    </p:anim>
                                    <p:animEffect transition="in" filter="wipe(right)">
                                      <p:cBhvr>
                                        <p:cTn id="51" dur="500"/>
                                        <p:tgtEl>
                                          <p:spTgt spid="152"/>
                                        </p:tgtEl>
                                      </p:cBhvr>
                                    </p:animEffect>
                                  </p:childTnLst>
                                </p:cTn>
                              </p:par>
                            </p:childTnLst>
                          </p:cTn>
                        </p:par>
                        <p:par>
                          <p:cTn id="52" fill="hold">
                            <p:stCondLst>
                              <p:cond delay="4500"/>
                            </p:stCondLst>
                            <p:childTnLst>
                              <p:par>
                                <p:cTn id="53" presetID="49" presetClass="entr" presetSubtype="0" decel="100000" fill="hold" nodeType="afterEffect">
                                  <p:stCondLst>
                                    <p:cond delay="0"/>
                                  </p:stCondLst>
                                  <p:childTnLst>
                                    <p:set>
                                      <p:cBhvr>
                                        <p:cTn id="54" dur="1" fill="hold">
                                          <p:stCondLst>
                                            <p:cond delay="0"/>
                                          </p:stCondLst>
                                        </p:cTn>
                                        <p:tgtEl>
                                          <p:spTgt spid="163"/>
                                        </p:tgtEl>
                                        <p:attrNameLst>
                                          <p:attrName>style.visibility</p:attrName>
                                        </p:attrNameLst>
                                      </p:cBhvr>
                                      <p:to>
                                        <p:strVal val="visible"/>
                                      </p:to>
                                    </p:set>
                                    <p:anim calcmode="lin" valueType="num">
                                      <p:cBhvr>
                                        <p:cTn id="55" dur="500" fill="hold"/>
                                        <p:tgtEl>
                                          <p:spTgt spid="163"/>
                                        </p:tgtEl>
                                        <p:attrNameLst>
                                          <p:attrName>ppt_w</p:attrName>
                                        </p:attrNameLst>
                                      </p:cBhvr>
                                      <p:tavLst>
                                        <p:tav tm="0">
                                          <p:val>
                                            <p:fltVal val="0"/>
                                          </p:val>
                                        </p:tav>
                                        <p:tav tm="100000">
                                          <p:val>
                                            <p:strVal val="#ppt_w"/>
                                          </p:val>
                                        </p:tav>
                                      </p:tavLst>
                                    </p:anim>
                                    <p:anim calcmode="lin" valueType="num">
                                      <p:cBhvr>
                                        <p:cTn id="56" dur="500" fill="hold"/>
                                        <p:tgtEl>
                                          <p:spTgt spid="163"/>
                                        </p:tgtEl>
                                        <p:attrNameLst>
                                          <p:attrName>ppt_h</p:attrName>
                                        </p:attrNameLst>
                                      </p:cBhvr>
                                      <p:tavLst>
                                        <p:tav tm="0">
                                          <p:val>
                                            <p:fltVal val="0"/>
                                          </p:val>
                                        </p:tav>
                                        <p:tav tm="100000">
                                          <p:val>
                                            <p:strVal val="#ppt_h"/>
                                          </p:val>
                                        </p:tav>
                                      </p:tavLst>
                                    </p:anim>
                                    <p:anim calcmode="lin" valueType="num">
                                      <p:cBhvr>
                                        <p:cTn id="57" dur="500" fill="hold"/>
                                        <p:tgtEl>
                                          <p:spTgt spid="163"/>
                                        </p:tgtEl>
                                        <p:attrNameLst>
                                          <p:attrName>style.rotation</p:attrName>
                                        </p:attrNameLst>
                                      </p:cBhvr>
                                      <p:tavLst>
                                        <p:tav tm="0">
                                          <p:val>
                                            <p:fltVal val="360"/>
                                          </p:val>
                                        </p:tav>
                                        <p:tav tm="100000">
                                          <p:val>
                                            <p:fltVal val="0"/>
                                          </p:val>
                                        </p:tav>
                                      </p:tavLst>
                                    </p:anim>
                                    <p:animEffect transition="in" filter="fade">
                                      <p:cBhvr>
                                        <p:cTn id="58" dur="500"/>
                                        <p:tgtEl>
                                          <p:spTgt spid="163"/>
                                        </p:tgtEl>
                                      </p:cBhvr>
                                    </p:animEffect>
                                  </p:childTnLst>
                                </p:cTn>
                              </p:par>
                            </p:childTnLst>
                          </p:cTn>
                        </p:par>
                        <p:par>
                          <p:cTn id="59" fill="hold">
                            <p:stCondLst>
                              <p:cond delay="5000"/>
                            </p:stCondLst>
                            <p:childTnLst>
                              <p:par>
                                <p:cTn id="60" presetID="22" presetClass="entr" presetSubtype="8" fill="hold" nodeType="afterEffect">
                                  <p:stCondLst>
                                    <p:cond delay="0"/>
                                  </p:stCondLst>
                                  <p:childTnLst>
                                    <p:set>
                                      <p:cBhvr>
                                        <p:cTn id="61" dur="1" fill="hold">
                                          <p:stCondLst>
                                            <p:cond delay="0"/>
                                          </p:stCondLst>
                                        </p:cTn>
                                        <p:tgtEl>
                                          <p:spTgt spid="157"/>
                                        </p:tgtEl>
                                        <p:attrNameLst>
                                          <p:attrName>style.visibility</p:attrName>
                                        </p:attrNameLst>
                                      </p:cBhvr>
                                      <p:to>
                                        <p:strVal val="visible"/>
                                      </p:to>
                                    </p:set>
                                    <p:animEffect transition="in" filter="wipe(left)">
                                      <p:cBhvr>
                                        <p:cTn id="62" dur="500"/>
                                        <p:tgtEl>
                                          <p:spTgt spid="157"/>
                                        </p:tgtEl>
                                      </p:cBhvr>
                                    </p:animEffect>
                                  </p:childTnLst>
                                </p:cTn>
                              </p:par>
                            </p:childTnLst>
                          </p:cTn>
                        </p:par>
                        <p:par>
                          <p:cTn id="63" fill="hold">
                            <p:stCondLst>
                              <p:cond delay="5500"/>
                            </p:stCondLst>
                            <p:childTnLst>
                              <p:par>
                                <p:cTn id="64" presetID="12" presetClass="entr" presetSubtype="2" fill="hold" nodeType="afterEffect">
                                  <p:stCondLst>
                                    <p:cond delay="0"/>
                                  </p:stCondLst>
                                  <p:childTnLst>
                                    <p:set>
                                      <p:cBhvr>
                                        <p:cTn id="65" dur="1" fill="hold">
                                          <p:stCondLst>
                                            <p:cond delay="0"/>
                                          </p:stCondLst>
                                        </p:cTn>
                                        <p:tgtEl>
                                          <p:spTgt spid="158"/>
                                        </p:tgtEl>
                                        <p:attrNameLst>
                                          <p:attrName>style.visibility</p:attrName>
                                        </p:attrNameLst>
                                      </p:cBhvr>
                                      <p:to>
                                        <p:strVal val="visible"/>
                                      </p:to>
                                    </p:set>
                                    <p:anim calcmode="lin" valueType="num">
                                      <p:cBhvr additive="base">
                                        <p:cTn id="66" dur="500"/>
                                        <p:tgtEl>
                                          <p:spTgt spid="158"/>
                                        </p:tgtEl>
                                        <p:attrNameLst>
                                          <p:attrName>ppt_x</p:attrName>
                                        </p:attrNameLst>
                                      </p:cBhvr>
                                      <p:tavLst>
                                        <p:tav tm="0">
                                          <p:val>
                                            <p:strVal val="#ppt_x+#ppt_w*1.125000"/>
                                          </p:val>
                                        </p:tav>
                                        <p:tav tm="100000">
                                          <p:val>
                                            <p:strVal val="#ppt_x"/>
                                          </p:val>
                                        </p:tav>
                                      </p:tavLst>
                                    </p:anim>
                                    <p:animEffect transition="in" filter="wipe(left)">
                                      <p:cBhvr>
                                        <p:cTn id="6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2" y="0"/>
            <a:ext cx="6552730"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行业前景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INDUSTRY OUTLOOK</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30" name="直接连接符 29"/>
          <p:cNvCxnSpPr/>
          <p:nvPr/>
        </p:nvCxnSpPr>
        <p:spPr>
          <a:xfrm>
            <a:off x="6050563" y="682286"/>
            <a:ext cx="0" cy="1948415"/>
          </a:xfrm>
          <a:prstGeom prst="line">
            <a:avLst/>
          </a:prstGeom>
          <a:ln w="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1" name="文本框 18"/>
          <p:cNvSpPr txBox="1"/>
          <p:nvPr/>
        </p:nvSpPr>
        <p:spPr>
          <a:xfrm>
            <a:off x="2057901" y="2210791"/>
            <a:ext cx="1961652" cy="1061829"/>
          </a:xfrm>
          <a:prstGeom prst="rect">
            <a:avLst/>
          </a:prstGeom>
          <a:noFill/>
          <a:ln>
            <a:noFill/>
          </a:ln>
        </p:spPr>
        <p:txBody>
          <a:bodyPr wrap="square" rtlCol="0">
            <a:spAutoFit/>
          </a:bodyPr>
          <a:lstStyle/>
          <a:p>
            <a:pPr algn="r">
              <a:lnSpc>
                <a:spcPct val="150000"/>
              </a:lnSpc>
            </a:pPr>
            <a:r>
              <a:rPr lang="zh-CN" altLang="en-US" sz="1400" dirty="0" smtClean="0">
                <a:solidFill>
                  <a:srgbClr val="2C3637"/>
                </a:solidFill>
                <a:latin typeface="微软雅黑" pitchFamily="34" charset="-122"/>
                <a:ea typeface="微软雅黑" pitchFamily="34" charset="-122"/>
              </a:rPr>
              <a:t>点击输入简要文字内容，文字内容需概括精炼文字内容</a:t>
            </a:r>
            <a:r>
              <a:rPr lang="en-US" altLang="zh-CN" sz="1400" dirty="0" smtClean="0">
                <a:solidFill>
                  <a:srgbClr val="2C3637"/>
                </a:solidFill>
                <a:latin typeface="微软雅黑" pitchFamily="34" charset="-122"/>
                <a:ea typeface="微软雅黑" pitchFamily="34" charset="-122"/>
              </a:rPr>
              <a:t>……</a:t>
            </a:r>
            <a:endParaRPr lang="zh-CN" altLang="en-US" sz="1400" b="1" dirty="0">
              <a:solidFill>
                <a:srgbClr val="2C3637"/>
              </a:solidFill>
              <a:latin typeface="微软雅黑" panose="020B0503020204020204" pitchFamily="34" charset="-122"/>
              <a:ea typeface="微软雅黑" panose="020B0503020204020204" pitchFamily="34" charset="-122"/>
            </a:endParaRPr>
          </a:p>
        </p:txBody>
      </p:sp>
      <p:sp>
        <p:nvSpPr>
          <p:cNvPr id="32" name="文本框 19"/>
          <p:cNvSpPr txBox="1"/>
          <p:nvPr/>
        </p:nvSpPr>
        <p:spPr>
          <a:xfrm>
            <a:off x="2353171" y="3807331"/>
            <a:ext cx="2026422" cy="1061829"/>
          </a:xfrm>
          <a:prstGeom prst="rect">
            <a:avLst/>
          </a:prstGeom>
          <a:noFill/>
          <a:ln>
            <a:noFill/>
          </a:ln>
        </p:spPr>
        <p:txBody>
          <a:bodyPr wrap="square" rtlCol="0">
            <a:spAutoFit/>
          </a:bodyPr>
          <a:lstStyle/>
          <a:p>
            <a:pPr algn="r">
              <a:lnSpc>
                <a:spcPct val="150000"/>
              </a:lnSpc>
            </a:pPr>
            <a:r>
              <a:rPr lang="zh-CN" altLang="en-US" sz="1400" dirty="0" smtClean="0">
                <a:solidFill>
                  <a:srgbClr val="2C3637"/>
                </a:solidFill>
                <a:latin typeface="微软雅黑" pitchFamily="34" charset="-122"/>
                <a:ea typeface="微软雅黑" pitchFamily="34" charset="-122"/>
              </a:rPr>
              <a:t>点击输入简要文字内容，文字内容需概括精炼文字内容</a:t>
            </a:r>
            <a:r>
              <a:rPr lang="en-US" altLang="zh-CN" sz="1400" dirty="0" smtClean="0">
                <a:solidFill>
                  <a:srgbClr val="2C3637"/>
                </a:solidFill>
                <a:latin typeface="微软雅黑" pitchFamily="34" charset="-122"/>
                <a:ea typeface="微软雅黑" pitchFamily="34" charset="-122"/>
              </a:rPr>
              <a:t>……</a:t>
            </a:r>
            <a:endParaRPr lang="zh-CN" altLang="en-US" sz="1400" b="1" dirty="0">
              <a:solidFill>
                <a:srgbClr val="2C3637"/>
              </a:solidFill>
              <a:latin typeface="微软雅黑" panose="020B0503020204020204" pitchFamily="34" charset="-122"/>
              <a:ea typeface="微软雅黑" panose="020B0503020204020204" pitchFamily="34" charset="-122"/>
            </a:endParaRPr>
          </a:p>
        </p:txBody>
      </p:sp>
      <p:sp>
        <p:nvSpPr>
          <p:cNvPr id="33" name="文本框 20"/>
          <p:cNvSpPr txBox="1"/>
          <p:nvPr/>
        </p:nvSpPr>
        <p:spPr>
          <a:xfrm>
            <a:off x="7815581" y="1647091"/>
            <a:ext cx="2242446" cy="1061829"/>
          </a:xfrm>
          <a:prstGeom prst="rect">
            <a:avLst/>
          </a:prstGeom>
          <a:noFill/>
          <a:ln>
            <a:noFill/>
          </a:ln>
        </p:spPr>
        <p:txBody>
          <a:bodyPr wrap="square" rtlCol="0">
            <a:spAutoFit/>
          </a:bodyPr>
          <a:lstStyle/>
          <a:p>
            <a:pPr>
              <a:lnSpc>
                <a:spcPct val="150000"/>
              </a:lnSpc>
            </a:pPr>
            <a:r>
              <a:rPr lang="zh-CN" altLang="en-US" sz="1400" dirty="0" smtClean="0">
                <a:solidFill>
                  <a:srgbClr val="2C3637"/>
                </a:solidFill>
                <a:latin typeface="微软雅黑" pitchFamily="34" charset="-122"/>
                <a:ea typeface="微软雅黑" pitchFamily="34" charset="-122"/>
              </a:rPr>
              <a:t>点击输入简要文字内容，文字内容需概括精炼文字内容</a:t>
            </a:r>
            <a:r>
              <a:rPr lang="en-US" altLang="zh-CN" sz="1400" dirty="0" smtClean="0">
                <a:solidFill>
                  <a:srgbClr val="2C3637"/>
                </a:solidFill>
                <a:latin typeface="微软雅黑" pitchFamily="34" charset="-122"/>
                <a:ea typeface="微软雅黑" pitchFamily="34" charset="-122"/>
              </a:rPr>
              <a:t>……</a:t>
            </a:r>
            <a:endParaRPr lang="zh-CN" altLang="en-US" sz="1400" b="1" dirty="0">
              <a:solidFill>
                <a:srgbClr val="2C3637"/>
              </a:solidFill>
              <a:latin typeface="微软雅黑" panose="020B0503020204020204" pitchFamily="34" charset="-122"/>
              <a:ea typeface="微软雅黑" panose="020B0503020204020204" pitchFamily="34" charset="-122"/>
            </a:endParaRPr>
          </a:p>
        </p:txBody>
      </p:sp>
      <p:sp>
        <p:nvSpPr>
          <p:cNvPr id="34" name="文本框 21"/>
          <p:cNvSpPr txBox="1"/>
          <p:nvPr/>
        </p:nvSpPr>
        <p:spPr>
          <a:xfrm>
            <a:off x="8031605" y="3519299"/>
            <a:ext cx="2026422" cy="1061829"/>
          </a:xfrm>
          <a:prstGeom prst="rect">
            <a:avLst/>
          </a:prstGeom>
          <a:noFill/>
          <a:ln>
            <a:noFill/>
          </a:ln>
        </p:spPr>
        <p:txBody>
          <a:bodyPr wrap="square" rtlCol="0">
            <a:spAutoFit/>
          </a:bodyPr>
          <a:lstStyle/>
          <a:p>
            <a:pPr>
              <a:lnSpc>
                <a:spcPct val="150000"/>
              </a:lnSpc>
            </a:pPr>
            <a:r>
              <a:rPr lang="zh-CN" altLang="en-US" sz="1400" dirty="0" smtClean="0">
                <a:solidFill>
                  <a:srgbClr val="2C3637"/>
                </a:solidFill>
                <a:latin typeface="微软雅黑" pitchFamily="34" charset="-122"/>
                <a:ea typeface="微软雅黑" pitchFamily="34" charset="-122"/>
              </a:rPr>
              <a:t>点击输入简要文字内容，文字内容需概括精炼文字内容</a:t>
            </a:r>
            <a:r>
              <a:rPr lang="en-US" altLang="zh-CN" sz="1400" dirty="0" smtClean="0">
                <a:solidFill>
                  <a:srgbClr val="2C3637"/>
                </a:solidFill>
                <a:latin typeface="微软雅黑" pitchFamily="34" charset="-122"/>
                <a:ea typeface="微软雅黑" pitchFamily="34" charset="-122"/>
              </a:rPr>
              <a:t>……</a:t>
            </a:r>
            <a:endParaRPr lang="zh-CN" altLang="en-US" sz="1400" b="1" dirty="0">
              <a:solidFill>
                <a:srgbClr val="2C3637"/>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4660794" y="1753221"/>
            <a:ext cx="2779537" cy="2779537"/>
            <a:chOff x="3325860" y="1074902"/>
            <a:chExt cx="2531533" cy="2531533"/>
          </a:xfrm>
        </p:grpSpPr>
        <p:sp>
          <p:nvSpPr>
            <p:cNvPr id="36" name="椭圆 35"/>
            <p:cNvSpPr/>
            <p:nvPr/>
          </p:nvSpPr>
          <p:spPr>
            <a:xfrm>
              <a:off x="3325860" y="1074902"/>
              <a:ext cx="2531533" cy="253153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7" name="Freeform 627"/>
            <p:cNvSpPr>
              <a:spLocks noEditPoints="1"/>
            </p:cNvSpPr>
            <p:nvPr/>
          </p:nvSpPr>
          <p:spPr bwMode="auto">
            <a:xfrm>
              <a:off x="4240957" y="1423611"/>
              <a:ext cx="627326" cy="780333"/>
            </a:xfrm>
            <a:custGeom>
              <a:avLst/>
              <a:gdLst>
                <a:gd name="T0" fmla="*/ 7 w 123"/>
                <a:gd name="T1" fmla="*/ 0 h 153"/>
                <a:gd name="T2" fmla="*/ 116 w 123"/>
                <a:gd name="T3" fmla="*/ 0 h 153"/>
                <a:gd name="T4" fmla="*/ 123 w 123"/>
                <a:gd name="T5" fmla="*/ 0 h 153"/>
                <a:gd name="T6" fmla="*/ 123 w 123"/>
                <a:gd name="T7" fmla="*/ 4 h 153"/>
                <a:gd name="T8" fmla="*/ 123 w 123"/>
                <a:gd name="T9" fmla="*/ 146 h 153"/>
                <a:gd name="T10" fmla="*/ 123 w 123"/>
                <a:gd name="T11" fmla="*/ 153 h 153"/>
                <a:gd name="T12" fmla="*/ 116 w 123"/>
                <a:gd name="T13" fmla="*/ 153 h 153"/>
                <a:gd name="T14" fmla="*/ 38 w 123"/>
                <a:gd name="T15" fmla="*/ 153 h 153"/>
                <a:gd name="T16" fmla="*/ 38 w 123"/>
                <a:gd name="T17" fmla="*/ 153 h 153"/>
                <a:gd name="T18" fmla="*/ 36 w 123"/>
                <a:gd name="T19" fmla="*/ 153 h 153"/>
                <a:gd name="T20" fmla="*/ 3 w 123"/>
                <a:gd name="T21" fmla="*/ 127 h 153"/>
                <a:gd name="T22" fmla="*/ 0 w 123"/>
                <a:gd name="T23" fmla="*/ 127 h 153"/>
                <a:gd name="T24" fmla="*/ 0 w 123"/>
                <a:gd name="T25" fmla="*/ 123 h 153"/>
                <a:gd name="T26" fmla="*/ 0 w 123"/>
                <a:gd name="T27" fmla="*/ 4 h 153"/>
                <a:gd name="T28" fmla="*/ 0 w 123"/>
                <a:gd name="T29" fmla="*/ 0 h 153"/>
                <a:gd name="T30" fmla="*/ 7 w 123"/>
                <a:gd name="T31" fmla="*/ 0 h 153"/>
                <a:gd name="T32" fmla="*/ 7 w 123"/>
                <a:gd name="T33" fmla="*/ 0 h 153"/>
                <a:gd name="T34" fmla="*/ 12 w 123"/>
                <a:gd name="T35" fmla="*/ 115 h 153"/>
                <a:gd name="T36" fmla="*/ 33 w 123"/>
                <a:gd name="T37" fmla="*/ 108 h 153"/>
                <a:gd name="T38" fmla="*/ 36 w 123"/>
                <a:gd name="T39" fmla="*/ 108 h 153"/>
                <a:gd name="T40" fmla="*/ 36 w 123"/>
                <a:gd name="T41" fmla="*/ 111 h 153"/>
                <a:gd name="T42" fmla="*/ 45 w 123"/>
                <a:gd name="T43" fmla="*/ 141 h 153"/>
                <a:gd name="T44" fmla="*/ 112 w 123"/>
                <a:gd name="T45" fmla="*/ 141 h 153"/>
                <a:gd name="T46" fmla="*/ 112 w 123"/>
                <a:gd name="T47" fmla="*/ 11 h 153"/>
                <a:gd name="T48" fmla="*/ 12 w 123"/>
                <a:gd name="T49" fmla="*/ 11 h 153"/>
                <a:gd name="T50" fmla="*/ 12 w 123"/>
                <a:gd name="T51" fmla="*/ 115 h 153"/>
                <a:gd name="T52" fmla="*/ 12 w 123"/>
                <a:gd name="T53" fmla="*/ 115 h 153"/>
                <a:gd name="T54" fmla="*/ 38 w 123"/>
                <a:gd name="T55" fmla="*/ 139 h 153"/>
                <a:gd name="T56" fmla="*/ 31 w 123"/>
                <a:gd name="T57" fmla="*/ 115 h 153"/>
                <a:gd name="T58" fmla="*/ 15 w 123"/>
                <a:gd name="T59" fmla="*/ 123 h 153"/>
                <a:gd name="T60" fmla="*/ 38 w 123"/>
                <a:gd name="T61" fmla="*/ 139 h 153"/>
                <a:gd name="T62" fmla="*/ 38 w 123"/>
                <a:gd name="T63" fmla="*/ 139 h 153"/>
                <a:gd name="T64" fmla="*/ 29 w 123"/>
                <a:gd name="T65" fmla="*/ 82 h 153"/>
                <a:gd name="T66" fmla="*/ 29 w 123"/>
                <a:gd name="T67" fmla="*/ 87 h 153"/>
                <a:gd name="T68" fmla="*/ 95 w 123"/>
                <a:gd name="T69" fmla="*/ 87 h 153"/>
                <a:gd name="T70" fmla="*/ 95 w 123"/>
                <a:gd name="T71" fmla="*/ 82 h 153"/>
                <a:gd name="T72" fmla="*/ 29 w 123"/>
                <a:gd name="T73" fmla="*/ 82 h 153"/>
                <a:gd name="T74" fmla="*/ 29 w 123"/>
                <a:gd name="T75" fmla="*/ 82 h 153"/>
                <a:gd name="T76" fmla="*/ 29 w 123"/>
                <a:gd name="T77" fmla="*/ 66 h 153"/>
                <a:gd name="T78" fmla="*/ 29 w 123"/>
                <a:gd name="T79" fmla="*/ 71 h 153"/>
                <a:gd name="T80" fmla="*/ 95 w 123"/>
                <a:gd name="T81" fmla="*/ 71 h 153"/>
                <a:gd name="T82" fmla="*/ 95 w 123"/>
                <a:gd name="T83" fmla="*/ 66 h 153"/>
                <a:gd name="T84" fmla="*/ 29 w 123"/>
                <a:gd name="T85" fmla="*/ 66 h 153"/>
                <a:gd name="T86" fmla="*/ 29 w 123"/>
                <a:gd name="T87" fmla="*/ 66 h 153"/>
                <a:gd name="T88" fmla="*/ 29 w 123"/>
                <a:gd name="T89" fmla="*/ 49 h 153"/>
                <a:gd name="T90" fmla="*/ 29 w 123"/>
                <a:gd name="T91" fmla="*/ 54 h 153"/>
                <a:gd name="T92" fmla="*/ 95 w 123"/>
                <a:gd name="T93" fmla="*/ 54 h 153"/>
                <a:gd name="T94" fmla="*/ 95 w 123"/>
                <a:gd name="T95" fmla="*/ 49 h 153"/>
                <a:gd name="T96" fmla="*/ 29 w 123"/>
                <a:gd name="T97" fmla="*/ 49 h 153"/>
                <a:gd name="T98" fmla="*/ 29 w 123"/>
                <a:gd name="T99" fmla="*/ 49 h 153"/>
                <a:gd name="T100" fmla="*/ 29 w 123"/>
                <a:gd name="T101" fmla="*/ 33 h 153"/>
                <a:gd name="T102" fmla="*/ 29 w 123"/>
                <a:gd name="T103" fmla="*/ 37 h 153"/>
                <a:gd name="T104" fmla="*/ 95 w 123"/>
                <a:gd name="T105" fmla="*/ 37 h 153"/>
                <a:gd name="T106" fmla="*/ 95 w 123"/>
                <a:gd name="T107" fmla="*/ 33 h 153"/>
                <a:gd name="T108" fmla="*/ 29 w 123"/>
                <a:gd name="T109"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 h="153">
                  <a:moveTo>
                    <a:pt x="7" y="0"/>
                  </a:moveTo>
                  <a:lnTo>
                    <a:pt x="116" y="0"/>
                  </a:lnTo>
                  <a:lnTo>
                    <a:pt x="123" y="0"/>
                  </a:lnTo>
                  <a:lnTo>
                    <a:pt x="123" y="4"/>
                  </a:lnTo>
                  <a:lnTo>
                    <a:pt x="123" y="146"/>
                  </a:lnTo>
                  <a:lnTo>
                    <a:pt x="123" y="153"/>
                  </a:lnTo>
                  <a:lnTo>
                    <a:pt x="116" y="153"/>
                  </a:lnTo>
                  <a:lnTo>
                    <a:pt x="38" y="153"/>
                  </a:lnTo>
                  <a:lnTo>
                    <a:pt x="38" y="153"/>
                  </a:lnTo>
                  <a:lnTo>
                    <a:pt x="36" y="153"/>
                  </a:lnTo>
                  <a:lnTo>
                    <a:pt x="3" y="127"/>
                  </a:lnTo>
                  <a:lnTo>
                    <a:pt x="0" y="127"/>
                  </a:lnTo>
                  <a:lnTo>
                    <a:pt x="0" y="123"/>
                  </a:lnTo>
                  <a:lnTo>
                    <a:pt x="0" y="4"/>
                  </a:lnTo>
                  <a:lnTo>
                    <a:pt x="0" y="0"/>
                  </a:lnTo>
                  <a:lnTo>
                    <a:pt x="7" y="0"/>
                  </a:lnTo>
                  <a:lnTo>
                    <a:pt x="7" y="0"/>
                  </a:lnTo>
                  <a:close/>
                  <a:moveTo>
                    <a:pt x="12" y="115"/>
                  </a:moveTo>
                  <a:lnTo>
                    <a:pt x="33" y="108"/>
                  </a:lnTo>
                  <a:lnTo>
                    <a:pt x="36" y="108"/>
                  </a:lnTo>
                  <a:lnTo>
                    <a:pt x="36" y="111"/>
                  </a:lnTo>
                  <a:lnTo>
                    <a:pt x="45" y="141"/>
                  </a:lnTo>
                  <a:lnTo>
                    <a:pt x="112" y="141"/>
                  </a:lnTo>
                  <a:lnTo>
                    <a:pt x="112" y="11"/>
                  </a:lnTo>
                  <a:lnTo>
                    <a:pt x="12" y="11"/>
                  </a:lnTo>
                  <a:lnTo>
                    <a:pt x="12" y="115"/>
                  </a:lnTo>
                  <a:lnTo>
                    <a:pt x="12" y="115"/>
                  </a:lnTo>
                  <a:close/>
                  <a:moveTo>
                    <a:pt x="38" y="139"/>
                  </a:moveTo>
                  <a:lnTo>
                    <a:pt x="31" y="115"/>
                  </a:lnTo>
                  <a:lnTo>
                    <a:pt x="15" y="123"/>
                  </a:lnTo>
                  <a:lnTo>
                    <a:pt x="38" y="139"/>
                  </a:lnTo>
                  <a:lnTo>
                    <a:pt x="38" y="139"/>
                  </a:lnTo>
                  <a:close/>
                  <a:moveTo>
                    <a:pt x="29" y="82"/>
                  </a:moveTo>
                  <a:lnTo>
                    <a:pt x="29" y="87"/>
                  </a:lnTo>
                  <a:lnTo>
                    <a:pt x="95" y="87"/>
                  </a:lnTo>
                  <a:lnTo>
                    <a:pt x="95" y="82"/>
                  </a:lnTo>
                  <a:lnTo>
                    <a:pt x="29" y="82"/>
                  </a:lnTo>
                  <a:lnTo>
                    <a:pt x="29" y="82"/>
                  </a:lnTo>
                  <a:close/>
                  <a:moveTo>
                    <a:pt x="29" y="66"/>
                  </a:moveTo>
                  <a:lnTo>
                    <a:pt x="29" y="71"/>
                  </a:lnTo>
                  <a:lnTo>
                    <a:pt x="95" y="71"/>
                  </a:lnTo>
                  <a:lnTo>
                    <a:pt x="95" y="66"/>
                  </a:lnTo>
                  <a:lnTo>
                    <a:pt x="29" y="66"/>
                  </a:lnTo>
                  <a:lnTo>
                    <a:pt x="29" y="66"/>
                  </a:lnTo>
                  <a:close/>
                  <a:moveTo>
                    <a:pt x="29" y="49"/>
                  </a:moveTo>
                  <a:lnTo>
                    <a:pt x="29" y="54"/>
                  </a:lnTo>
                  <a:lnTo>
                    <a:pt x="95" y="54"/>
                  </a:lnTo>
                  <a:lnTo>
                    <a:pt x="95" y="49"/>
                  </a:lnTo>
                  <a:lnTo>
                    <a:pt x="29" y="49"/>
                  </a:lnTo>
                  <a:lnTo>
                    <a:pt x="29" y="49"/>
                  </a:lnTo>
                  <a:close/>
                  <a:moveTo>
                    <a:pt x="29" y="33"/>
                  </a:moveTo>
                  <a:lnTo>
                    <a:pt x="29" y="37"/>
                  </a:lnTo>
                  <a:lnTo>
                    <a:pt x="95" y="37"/>
                  </a:lnTo>
                  <a:lnTo>
                    <a:pt x="95" y="33"/>
                  </a:lnTo>
                  <a:lnTo>
                    <a:pt x="29" y="33"/>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zh-CN" altLang="en-US" sz="1350">
                <a:latin typeface="微软雅黑" panose="020B0503020204020204" pitchFamily="34" charset="-122"/>
                <a:ea typeface="微软雅黑" panose="020B0503020204020204" pitchFamily="34" charset="-122"/>
              </a:endParaRPr>
            </a:p>
          </p:txBody>
        </p:sp>
        <p:sp>
          <p:nvSpPr>
            <p:cNvPr id="38" name="文本框 23"/>
            <p:cNvSpPr txBox="1"/>
            <p:nvPr/>
          </p:nvSpPr>
          <p:spPr>
            <a:xfrm>
              <a:off x="3505189" y="2198316"/>
              <a:ext cx="2172875" cy="1205355"/>
            </a:xfrm>
            <a:prstGeom prst="rect">
              <a:avLst/>
            </a:prstGeom>
            <a:noFill/>
          </p:spPr>
          <p:txBody>
            <a:bodyPr wrap="square" rtlCol="0">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行业前景</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12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rPr>
                <a:t>在此输入详细文字介绍，在此输入详细文字介绍</a:t>
              </a:r>
            </a:p>
            <a:p>
              <a:pPr algn="ctr"/>
              <a:r>
                <a:rPr lang="zh-CN" altLang="en-US" sz="1200" dirty="0" smtClean="0">
                  <a:solidFill>
                    <a:schemeClr val="bg1"/>
                  </a:solidFill>
                  <a:latin typeface="微软雅黑" panose="020B0503020204020204" pitchFamily="34" charset="-122"/>
                  <a:ea typeface="微软雅黑" panose="020B0503020204020204" pitchFamily="34" charset="-122"/>
                </a:rPr>
                <a:t>在此输入详细文字介绍</a:t>
              </a:r>
            </a:p>
            <a:p>
              <a:pPr algn="ct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4078343" y="2019448"/>
            <a:ext cx="939800" cy="939800"/>
            <a:chOff x="2386060" y="1495059"/>
            <a:chExt cx="939800" cy="939800"/>
          </a:xfrm>
        </p:grpSpPr>
        <p:sp>
          <p:nvSpPr>
            <p:cNvPr id="40" name="椭圆 39"/>
            <p:cNvSpPr/>
            <p:nvPr/>
          </p:nvSpPr>
          <p:spPr>
            <a:xfrm>
              <a:off x="2386060" y="1495059"/>
              <a:ext cx="939800" cy="939800"/>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41" name="Freeform 1986"/>
            <p:cNvSpPr>
              <a:spLocks/>
            </p:cNvSpPr>
            <p:nvPr/>
          </p:nvSpPr>
          <p:spPr bwMode="auto">
            <a:xfrm>
              <a:off x="2680513" y="1730231"/>
              <a:ext cx="366922" cy="346817"/>
            </a:xfrm>
            <a:custGeom>
              <a:avLst/>
              <a:gdLst>
                <a:gd name="T0" fmla="*/ 164 w 165"/>
                <a:gd name="T1" fmla="*/ 131 h 156"/>
                <a:gd name="T2" fmla="*/ 145 w 165"/>
                <a:gd name="T3" fmla="*/ 119 h 156"/>
                <a:gd name="T4" fmla="*/ 119 w 165"/>
                <a:gd name="T5" fmla="*/ 108 h 156"/>
                <a:gd name="T6" fmla="*/ 112 w 165"/>
                <a:gd name="T7" fmla="*/ 106 h 156"/>
                <a:gd name="T8" fmla="*/ 105 w 165"/>
                <a:gd name="T9" fmla="*/ 94 h 156"/>
                <a:gd name="T10" fmla="*/ 101 w 165"/>
                <a:gd name="T11" fmla="*/ 94 h 156"/>
                <a:gd name="T12" fmla="*/ 105 w 165"/>
                <a:gd name="T13" fmla="*/ 85 h 156"/>
                <a:gd name="T14" fmla="*/ 107 w 165"/>
                <a:gd name="T15" fmla="*/ 74 h 156"/>
                <a:gd name="T16" fmla="*/ 112 w 165"/>
                <a:gd name="T17" fmla="*/ 70 h 156"/>
                <a:gd name="T18" fmla="*/ 114 w 165"/>
                <a:gd name="T19" fmla="*/ 63 h 156"/>
                <a:gd name="T20" fmla="*/ 114 w 165"/>
                <a:gd name="T21" fmla="*/ 51 h 156"/>
                <a:gd name="T22" fmla="*/ 112 w 165"/>
                <a:gd name="T23" fmla="*/ 46 h 156"/>
                <a:gd name="T24" fmla="*/ 113 w 165"/>
                <a:gd name="T25" fmla="*/ 30 h 156"/>
                <a:gd name="T26" fmla="*/ 111 w 165"/>
                <a:gd name="T27" fmla="*/ 19 h 156"/>
                <a:gd name="T28" fmla="*/ 107 w 165"/>
                <a:gd name="T29" fmla="*/ 12 h 156"/>
                <a:gd name="T30" fmla="*/ 102 w 165"/>
                <a:gd name="T31" fmla="*/ 11 h 156"/>
                <a:gd name="T32" fmla="*/ 99 w 165"/>
                <a:gd name="T33" fmla="*/ 8 h 156"/>
                <a:gd name="T34" fmla="*/ 64 w 165"/>
                <a:gd name="T35" fmla="*/ 9 h 156"/>
                <a:gd name="T36" fmla="*/ 51 w 165"/>
                <a:gd name="T37" fmla="*/ 46 h 156"/>
                <a:gd name="T38" fmla="*/ 49 w 165"/>
                <a:gd name="T39" fmla="*/ 53 h 156"/>
                <a:gd name="T40" fmla="*/ 54 w 165"/>
                <a:gd name="T41" fmla="*/ 72 h 156"/>
                <a:gd name="T42" fmla="*/ 58 w 165"/>
                <a:gd name="T43" fmla="*/ 73 h 156"/>
                <a:gd name="T44" fmla="*/ 59 w 165"/>
                <a:gd name="T45" fmla="*/ 86 h 156"/>
                <a:gd name="T46" fmla="*/ 63 w 165"/>
                <a:gd name="T47" fmla="*/ 94 h 156"/>
                <a:gd name="T48" fmla="*/ 60 w 165"/>
                <a:gd name="T49" fmla="*/ 94 h 156"/>
                <a:gd name="T50" fmla="*/ 53 w 165"/>
                <a:gd name="T51" fmla="*/ 106 h 156"/>
                <a:gd name="T52" fmla="*/ 46 w 165"/>
                <a:gd name="T53" fmla="*/ 108 h 156"/>
                <a:gd name="T54" fmla="*/ 20 w 165"/>
                <a:gd name="T55" fmla="*/ 119 h 156"/>
                <a:gd name="T56" fmla="*/ 1 w 165"/>
                <a:gd name="T57" fmla="*/ 131 h 156"/>
                <a:gd name="T58" fmla="*/ 0 w 165"/>
                <a:gd name="T59" fmla="*/ 156 h 156"/>
                <a:gd name="T60" fmla="*/ 72 w 165"/>
                <a:gd name="T61" fmla="*/ 156 h 156"/>
                <a:gd name="T62" fmla="*/ 78 w 165"/>
                <a:gd name="T63" fmla="*/ 120 h 156"/>
                <a:gd name="T64" fmla="*/ 73 w 165"/>
                <a:gd name="T65" fmla="*/ 111 h 156"/>
                <a:gd name="T66" fmla="*/ 83 w 165"/>
                <a:gd name="T67" fmla="*/ 106 h 156"/>
                <a:gd name="T68" fmla="*/ 92 w 165"/>
                <a:gd name="T69" fmla="*/ 111 h 156"/>
                <a:gd name="T70" fmla="*/ 87 w 165"/>
                <a:gd name="T71" fmla="*/ 120 h 156"/>
                <a:gd name="T72" fmla="*/ 96 w 165"/>
                <a:gd name="T73" fmla="*/ 156 h 156"/>
                <a:gd name="T74" fmla="*/ 164 w 165"/>
                <a:gd name="T75" fmla="*/ 156 h 156"/>
                <a:gd name="T76" fmla="*/ 164 w 165"/>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56">
                  <a:moveTo>
                    <a:pt x="164" y="131"/>
                  </a:moveTo>
                  <a:cubicBezTo>
                    <a:pt x="161" y="123"/>
                    <a:pt x="152" y="122"/>
                    <a:pt x="145" y="119"/>
                  </a:cubicBezTo>
                  <a:cubicBezTo>
                    <a:pt x="137" y="115"/>
                    <a:pt x="127" y="111"/>
                    <a:pt x="119" y="108"/>
                  </a:cubicBezTo>
                  <a:cubicBezTo>
                    <a:pt x="117" y="107"/>
                    <a:pt x="114" y="107"/>
                    <a:pt x="112" y="106"/>
                  </a:cubicBezTo>
                  <a:cubicBezTo>
                    <a:pt x="109" y="104"/>
                    <a:pt x="107" y="98"/>
                    <a:pt x="105" y="94"/>
                  </a:cubicBezTo>
                  <a:cubicBezTo>
                    <a:pt x="104" y="94"/>
                    <a:pt x="102" y="94"/>
                    <a:pt x="101" y="94"/>
                  </a:cubicBezTo>
                  <a:cubicBezTo>
                    <a:pt x="101" y="89"/>
                    <a:pt x="104" y="89"/>
                    <a:pt x="105" y="85"/>
                  </a:cubicBezTo>
                  <a:cubicBezTo>
                    <a:pt x="106" y="81"/>
                    <a:pt x="105" y="77"/>
                    <a:pt x="107" y="74"/>
                  </a:cubicBezTo>
                  <a:cubicBezTo>
                    <a:pt x="108" y="72"/>
                    <a:pt x="111" y="72"/>
                    <a:pt x="112" y="70"/>
                  </a:cubicBezTo>
                  <a:cubicBezTo>
                    <a:pt x="113" y="68"/>
                    <a:pt x="114" y="65"/>
                    <a:pt x="114" y="63"/>
                  </a:cubicBezTo>
                  <a:cubicBezTo>
                    <a:pt x="115" y="60"/>
                    <a:pt x="116" y="55"/>
                    <a:pt x="114" y="51"/>
                  </a:cubicBezTo>
                  <a:cubicBezTo>
                    <a:pt x="113" y="49"/>
                    <a:pt x="112" y="49"/>
                    <a:pt x="112" y="46"/>
                  </a:cubicBezTo>
                  <a:cubicBezTo>
                    <a:pt x="111" y="43"/>
                    <a:pt x="113" y="33"/>
                    <a:pt x="113" y="30"/>
                  </a:cubicBezTo>
                  <a:cubicBezTo>
                    <a:pt x="113" y="25"/>
                    <a:pt x="113" y="24"/>
                    <a:pt x="111" y="19"/>
                  </a:cubicBezTo>
                  <a:cubicBezTo>
                    <a:pt x="111" y="19"/>
                    <a:pt x="110" y="14"/>
                    <a:pt x="107" y="12"/>
                  </a:cubicBezTo>
                  <a:cubicBezTo>
                    <a:pt x="102" y="11"/>
                    <a:pt x="102" y="11"/>
                    <a:pt x="102" y="11"/>
                  </a:cubicBezTo>
                  <a:cubicBezTo>
                    <a:pt x="99" y="8"/>
                    <a:pt x="99" y="8"/>
                    <a:pt x="99" y="8"/>
                  </a:cubicBezTo>
                  <a:cubicBezTo>
                    <a:pt x="86" y="0"/>
                    <a:pt x="71" y="6"/>
                    <a:pt x="64" y="9"/>
                  </a:cubicBezTo>
                  <a:cubicBezTo>
                    <a:pt x="53" y="12"/>
                    <a:pt x="46" y="23"/>
                    <a:pt x="51" y="46"/>
                  </a:cubicBezTo>
                  <a:cubicBezTo>
                    <a:pt x="52" y="49"/>
                    <a:pt x="49" y="51"/>
                    <a:pt x="49" y="53"/>
                  </a:cubicBezTo>
                  <a:cubicBezTo>
                    <a:pt x="50" y="58"/>
                    <a:pt x="50" y="69"/>
                    <a:pt x="54" y="72"/>
                  </a:cubicBezTo>
                  <a:cubicBezTo>
                    <a:pt x="54" y="72"/>
                    <a:pt x="58" y="73"/>
                    <a:pt x="58" y="73"/>
                  </a:cubicBezTo>
                  <a:cubicBezTo>
                    <a:pt x="58" y="77"/>
                    <a:pt x="58" y="82"/>
                    <a:pt x="59" y="86"/>
                  </a:cubicBezTo>
                  <a:cubicBezTo>
                    <a:pt x="60" y="89"/>
                    <a:pt x="63" y="89"/>
                    <a:pt x="63" y="94"/>
                  </a:cubicBezTo>
                  <a:cubicBezTo>
                    <a:pt x="60" y="94"/>
                    <a:pt x="60" y="94"/>
                    <a:pt x="60" y="94"/>
                  </a:cubicBezTo>
                  <a:cubicBezTo>
                    <a:pt x="58" y="98"/>
                    <a:pt x="56" y="104"/>
                    <a:pt x="53" y="106"/>
                  </a:cubicBezTo>
                  <a:cubicBezTo>
                    <a:pt x="51" y="107"/>
                    <a:pt x="48" y="107"/>
                    <a:pt x="46" y="108"/>
                  </a:cubicBezTo>
                  <a:cubicBezTo>
                    <a:pt x="38" y="111"/>
                    <a:pt x="28" y="115"/>
                    <a:pt x="20" y="119"/>
                  </a:cubicBezTo>
                  <a:cubicBezTo>
                    <a:pt x="13" y="122"/>
                    <a:pt x="4" y="123"/>
                    <a:pt x="1" y="131"/>
                  </a:cubicBezTo>
                  <a:cubicBezTo>
                    <a:pt x="1" y="136"/>
                    <a:pt x="0" y="149"/>
                    <a:pt x="0" y="156"/>
                  </a:cubicBezTo>
                  <a:cubicBezTo>
                    <a:pt x="72" y="156"/>
                    <a:pt x="72" y="156"/>
                    <a:pt x="72" y="156"/>
                  </a:cubicBezTo>
                  <a:cubicBezTo>
                    <a:pt x="78" y="120"/>
                    <a:pt x="78" y="120"/>
                    <a:pt x="78" y="120"/>
                  </a:cubicBezTo>
                  <a:cubicBezTo>
                    <a:pt x="73" y="111"/>
                    <a:pt x="73" y="111"/>
                    <a:pt x="73" y="111"/>
                  </a:cubicBezTo>
                  <a:cubicBezTo>
                    <a:pt x="83" y="106"/>
                    <a:pt x="83" y="106"/>
                    <a:pt x="83" y="106"/>
                  </a:cubicBezTo>
                  <a:cubicBezTo>
                    <a:pt x="92" y="111"/>
                    <a:pt x="92" y="111"/>
                    <a:pt x="92" y="111"/>
                  </a:cubicBezTo>
                  <a:cubicBezTo>
                    <a:pt x="87" y="120"/>
                    <a:pt x="87" y="120"/>
                    <a:pt x="87" y="120"/>
                  </a:cubicBezTo>
                  <a:cubicBezTo>
                    <a:pt x="96" y="156"/>
                    <a:pt x="96" y="156"/>
                    <a:pt x="96" y="156"/>
                  </a:cubicBezTo>
                  <a:cubicBezTo>
                    <a:pt x="164" y="156"/>
                    <a:pt x="164" y="156"/>
                    <a:pt x="164" y="156"/>
                  </a:cubicBezTo>
                  <a:cubicBezTo>
                    <a:pt x="165" y="149"/>
                    <a:pt x="164" y="136"/>
                    <a:pt x="164" y="13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6773534" y="1740891"/>
            <a:ext cx="939800" cy="939800"/>
            <a:chOff x="5454052" y="1074902"/>
            <a:chExt cx="939800" cy="939800"/>
          </a:xfrm>
        </p:grpSpPr>
        <p:sp>
          <p:nvSpPr>
            <p:cNvPr id="45" name="椭圆 44"/>
            <p:cNvSpPr/>
            <p:nvPr/>
          </p:nvSpPr>
          <p:spPr>
            <a:xfrm>
              <a:off x="5454052" y="1074902"/>
              <a:ext cx="939800" cy="939800"/>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46" name="组合 45"/>
            <p:cNvGrpSpPr/>
            <p:nvPr/>
          </p:nvGrpSpPr>
          <p:grpSpPr>
            <a:xfrm>
              <a:off x="5729640" y="1309909"/>
              <a:ext cx="411300" cy="441104"/>
              <a:chOff x="5995987" y="547688"/>
              <a:chExt cx="219075" cy="234950"/>
            </a:xfrm>
            <a:solidFill>
              <a:schemeClr val="bg1"/>
            </a:solidFill>
          </p:grpSpPr>
          <p:sp>
            <p:nvSpPr>
              <p:cNvPr id="47" name="Freeform 1590"/>
              <p:cNvSpPr>
                <a:spLocks noEditPoints="1"/>
              </p:cNvSpPr>
              <p:nvPr/>
            </p:nvSpPr>
            <p:spPr bwMode="auto">
              <a:xfrm>
                <a:off x="5995987" y="547688"/>
                <a:ext cx="168275" cy="168275"/>
              </a:xfrm>
              <a:custGeom>
                <a:avLst/>
                <a:gdLst>
                  <a:gd name="T0" fmla="*/ 114 w 120"/>
                  <a:gd name="T1" fmla="*/ 70 h 120"/>
                  <a:gd name="T2" fmla="*/ 120 w 120"/>
                  <a:gd name="T3" fmla="*/ 64 h 120"/>
                  <a:gd name="T4" fmla="*/ 120 w 120"/>
                  <a:gd name="T5" fmla="*/ 56 h 120"/>
                  <a:gd name="T6" fmla="*/ 114 w 120"/>
                  <a:gd name="T7" fmla="*/ 50 h 120"/>
                  <a:gd name="T8" fmla="*/ 110 w 120"/>
                  <a:gd name="T9" fmla="*/ 50 h 120"/>
                  <a:gd name="T10" fmla="*/ 102 w 120"/>
                  <a:gd name="T11" fmla="*/ 45 h 120"/>
                  <a:gd name="T12" fmla="*/ 102 w 120"/>
                  <a:gd name="T13" fmla="*/ 32 h 120"/>
                  <a:gd name="T14" fmla="*/ 105 w 120"/>
                  <a:gd name="T15" fmla="*/ 29 h 120"/>
                  <a:gd name="T16" fmla="*/ 105 w 120"/>
                  <a:gd name="T17" fmla="*/ 20 h 120"/>
                  <a:gd name="T18" fmla="*/ 100 w 120"/>
                  <a:gd name="T19" fmla="*/ 15 h 120"/>
                  <a:gd name="T20" fmla="*/ 91 w 120"/>
                  <a:gd name="T21" fmla="*/ 15 h 120"/>
                  <a:gd name="T22" fmla="*/ 88 w 120"/>
                  <a:gd name="T23" fmla="*/ 18 h 120"/>
                  <a:gd name="T24" fmla="*/ 79 w 120"/>
                  <a:gd name="T25" fmla="*/ 20 h 120"/>
                  <a:gd name="T26" fmla="*/ 70 w 120"/>
                  <a:gd name="T27" fmla="*/ 10 h 120"/>
                  <a:gd name="T28" fmla="*/ 70 w 120"/>
                  <a:gd name="T29" fmla="*/ 6 h 120"/>
                  <a:gd name="T30" fmla="*/ 64 w 120"/>
                  <a:gd name="T31" fmla="*/ 0 h 120"/>
                  <a:gd name="T32" fmla="*/ 56 w 120"/>
                  <a:gd name="T33" fmla="*/ 0 h 120"/>
                  <a:gd name="T34" fmla="*/ 50 w 120"/>
                  <a:gd name="T35" fmla="*/ 6 h 120"/>
                  <a:gd name="T36" fmla="*/ 50 w 120"/>
                  <a:gd name="T37" fmla="*/ 10 h 120"/>
                  <a:gd name="T38" fmla="*/ 45 w 120"/>
                  <a:gd name="T39" fmla="*/ 18 h 120"/>
                  <a:gd name="T40" fmla="*/ 32 w 120"/>
                  <a:gd name="T41" fmla="*/ 18 h 120"/>
                  <a:gd name="T42" fmla="*/ 29 w 120"/>
                  <a:gd name="T43" fmla="*/ 15 h 120"/>
                  <a:gd name="T44" fmla="*/ 20 w 120"/>
                  <a:gd name="T45" fmla="*/ 15 h 120"/>
                  <a:gd name="T46" fmla="*/ 15 w 120"/>
                  <a:gd name="T47" fmla="*/ 20 h 120"/>
                  <a:gd name="T48" fmla="*/ 15 w 120"/>
                  <a:gd name="T49" fmla="*/ 29 h 120"/>
                  <a:gd name="T50" fmla="*/ 18 w 120"/>
                  <a:gd name="T51" fmla="*/ 32 h 120"/>
                  <a:gd name="T52" fmla="*/ 20 w 120"/>
                  <a:gd name="T53" fmla="*/ 41 h 120"/>
                  <a:gd name="T54" fmla="*/ 10 w 120"/>
                  <a:gd name="T55" fmla="*/ 50 h 120"/>
                  <a:gd name="T56" fmla="*/ 6 w 120"/>
                  <a:gd name="T57" fmla="*/ 50 h 120"/>
                  <a:gd name="T58" fmla="*/ 0 w 120"/>
                  <a:gd name="T59" fmla="*/ 56 h 120"/>
                  <a:gd name="T60" fmla="*/ 0 w 120"/>
                  <a:gd name="T61" fmla="*/ 64 h 120"/>
                  <a:gd name="T62" fmla="*/ 6 w 120"/>
                  <a:gd name="T63" fmla="*/ 70 h 120"/>
                  <a:gd name="T64" fmla="*/ 10 w 120"/>
                  <a:gd name="T65" fmla="*/ 70 h 120"/>
                  <a:gd name="T66" fmla="*/ 18 w 120"/>
                  <a:gd name="T67" fmla="*/ 75 h 120"/>
                  <a:gd name="T68" fmla="*/ 18 w 120"/>
                  <a:gd name="T69" fmla="*/ 88 h 120"/>
                  <a:gd name="T70" fmla="*/ 15 w 120"/>
                  <a:gd name="T71" fmla="*/ 91 h 120"/>
                  <a:gd name="T72" fmla="*/ 15 w 120"/>
                  <a:gd name="T73" fmla="*/ 100 h 120"/>
                  <a:gd name="T74" fmla="*/ 20 w 120"/>
                  <a:gd name="T75" fmla="*/ 105 h 120"/>
                  <a:gd name="T76" fmla="*/ 29 w 120"/>
                  <a:gd name="T77" fmla="*/ 105 h 120"/>
                  <a:gd name="T78" fmla="*/ 32 w 120"/>
                  <a:gd name="T79" fmla="*/ 102 h 120"/>
                  <a:gd name="T80" fmla="*/ 41 w 120"/>
                  <a:gd name="T81" fmla="*/ 100 h 120"/>
                  <a:gd name="T82" fmla="*/ 50 w 120"/>
                  <a:gd name="T83" fmla="*/ 110 h 120"/>
                  <a:gd name="T84" fmla="*/ 50 w 120"/>
                  <a:gd name="T85" fmla="*/ 114 h 120"/>
                  <a:gd name="T86" fmla="*/ 56 w 120"/>
                  <a:gd name="T87" fmla="*/ 120 h 120"/>
                  <a:gd name="T88" fmla="*/ 64 w 120"/>
                  <a:gd name="T89" fmla="*/ 120 h 120"/>
                  <a:gd name="T90" fmla="*/ 70 w 120"/>
                  <a:gd name="T91" fmla="*/ 114 h 120"/>
                  <a:gd name="T92" fmla="*/ 70 w 120"/>
                  <a:gd name="T93" fmla="*/ 110 h 120"/>
                  <a:gd name="T94" fmla="*/ 75 w 120"/>
                  <a:gd name="T95" fmla="*/ 102 h 120"/>
                  <a:gd name="T96" fmla="*/ 88 w 120"/>
                  <a:gd name="T97" fmla="*/ 102 h 120"/>
                  <a:gd name="T98" fmla="*/ 91 w 120"/>
                  <a:gd name="T99" fmla="*/ 105 h 120"/>
                  <a:gd name="T100" fmla="*/ 100 w 120"/>
                  <a:gd name="T101" fmla="*/ 105 h 120"/>
                  <a:gd name="T102" fmla="*/ 105 w 120"/>
                  <a:gd name="T103" fmla="*/ 100 h 120"/>
                  <a:gd name="T104" fmla="*/ 105 w 120"/>
                  <a:gd name="T105" fmla="*/ 91 h 120"/>
                  <a:gd name="T106" fmla="*/ 102 w 120"/>
                  <a:gd name="T107" fmla="*/ 88 h 120"/>
                  <a:gd name="T108" fmla="*/ 100 w 120"/>
                  <a:gd name="T109" fmla="*/ 79 h 120"/>
                  <a:gd name="T110" fmla="*/ 110 w 120"/>
                  <a:gd name="T111" fmla="*/ 70 h 120"/>
                  <a:gd name="T112" fmla="*/ 114 w 120"/>
                  <a:gd name="T113" fmla="*/ 70 h 120"/>
                  <a:gd name="T114" fmla="*/ 60 w 120"/>
                  <a:gd name="T115" fmla="*/ 86 h 120"/>
                  <a:gd name="T116" fmla="*/ 34 w 120"/>
                  <a:gd name="T117" fmla="*/ 60 h 120"/>
                  <a:gd name="T118" fmla="*/ 60 w 120"/>
                  <a:gd name="T119" fmla="*/ 34 h 120"/>
                  <a:gd name="T120" fmla="*/ 86 w 120"/>
                  <a:gd name="T121" fmla="*/ 60 h 120"/>
                  <a:gd name="T122" fmla="*/ 60 w 120"/>
                  <a:gd name="T123"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20">
                    <a:moveTo>
                      <a:pt x="114" y="70"/>
                    </a:moveTo>
                    <a:cubicBezTo>
                      <a:pt x="117" y="70"/>
                      <a:pt x="120" y="67"/>
                      <a:pt x="120" y="64"/>
                    </a:cubicBezTo>
                    <a:cubicBezTo>
                      <a:pt x="120" y="56"/>
                      <a:pt x="120" y="56"/>
                      <a:pt x="120" y="56"/>
                    </a:cubicBezTo>
                    <a:cubicBezTo>
                      <a:pt x="120" y="53"/>
                      <a:pt x="117" y="50"/>
                      <a:pt x="114" y="50"/>
                    </a:cubicBezTo>
                    <a:cubicBezTo>
                      <a:pt x="110" y="50"/>
                      <a:pt x="110" y="50"/>
                      <a:pt x="110" y="50"/>
                    </a:cubicBezTo>
                    <a:cubicBezTo>
                      <a:pt x="107" y="50"/>
                      <a:pt x="103" y="48"/>
                      <a:pt x="102" y="45"/>
                    </a:cubicBezTo>
                    <a:cubicBezTo>
                      <a:pt x="101" y="42"/>
                      <a:pt x="100" y="34"/>
                      <a:pt x="102" y="32"/>
                    </a:cubicBezTo>
                    <a:cubicBezTo>
                      <a:pt x="105" y="29"/>
                      <a:pt x="105" y="29"/>
                      <a:pt x="105" y="29"/>
                    </a:cubicBezTo>
                    <a:cubicBezTo>
                      <a:pt x="108" y="27"/>
                      <a:pt x="108" y="23"/>
                      <a:pt x="105" y="20"/>
                    </a:cubicBezTo>
                    <a:cubicBezTo>
                      <a:pt x="100" y="15"/>
                      <a:pt x="100" y="15"/>
                      <a:pt x="100" y="15"/>
                    </a:cubicBezTo>
                    <a:cubicBezTo>
                      <a:pt x="97" y="12"/>
                      <a:pt x="93" y="12"/>
                      <a:pt x="91" y="15"/>
                    </a:cubicBezTo>
                    <a:cubicBezTo>
                      <a:pt x="88" y="18"/>
                      <a:pt x="88" y="18"/>
                      <a:pt x="88" y="18"/>
                    </a:cubicBezTo>
                    <a:cubicBezTo>
                      <a:pt x="86" y="20"/>
                      <a:pt x="82" y="21"/>
                      <a:pt x="79" y="20"/>
                    </a:cubicBezTo>
                    <a:cubicBezTo>
                      <a:pt x="77" y="18"/>
                      <a:pt x="70" y="13"/>
                      <a:pt x="70" y="10"/>
                    </a:cubicBezTo>
                    <a:cubicBezTo>
                      <a:pt x="70" y="6"/>
                      <a:pt x="70" y="6"/>
                      <a:pt x="70" y="6"/>
                    </a:cubicBezTo>
                    <a:cubicBezTo>
                      <a:pt x="70" y="3"/>
                      <a:pt x="67" y="0"/>
                      <a:pt x="64" y="0"/>
                    </a:cubicBezTo>
                    <a:cubicBezTo>
                      <a:pt x="56" y="0"/>
                      <a:pt x="56" y="0"/>
                      <a:pt x="56" y="0"/>
                    </a:cubicBezTo>
                    <a:cubicBezTo>
                      <a:pt x="53" y="0"/>
                      <a:pt x="50" y="3"/>
                      <a:pt x="50" y="6"/>
                    </a:cubicBezTo>
                    <a:cubicBezTo>
                      <a:pt x="50" y="10"/>
                      <a:pt x="50" y="10"/>
                      <a:pt x="50" y="10"/>
                    </a:cubicBezTo>
                    <a:cubicBezTo>
                      <a:pt x="50" y="13"/>
                      <a:pt x="48" y="17"/>
                      <a:pt x="45" y="18"/>
                    </a:cubicBezTo>
                    <a:cubicBezTo>
                      <a:pt x="42" y="19"/>
                      <a:pt x="34" y="20"/>
                      <a:pt x="32" y="18"/>
                    </a:cubicBezTo>
                    <a:cubicBezTo>
                      <a:pt x="29" y="15"/>
                      <a:pt x="29" y="15"/>
                      <a:pt x="29" y="15"/>
                    </a:cubicBezTo>
                    <a:cubicBezTo>
                      <a:pt x="27" y="12"/>
                      <a:pt x="23" y="12"/>
                      <a:pt x="20" y="15"/>
                    </a:cubicBezTo>
                    <a:cubicBezTo>
                      <a:pt x="15" y="20"/>
                      <a:pt x="15" y="20"/>
                      <a:pt x="15" y="20"/>
                    </a:cubicBezTo>
                    <a:cubicBezTo>
                      <a:pt x="12" y="23"/>
                      <a:pt x="12" y="27"/>
                      <a:pt x="15" y="29"/>
                    </a:cubicBezTo>
                    <a:cubicBezTo>
                      <a:pt x="18" y="32"/>
                      <a:pt x="18" y="32"/>
                      <a:pt x="18" y="32"/>
                    </a:cubicBezTo>
                    <a:cubicBezTo>
                      <a:pt x="20" y="34"/>
                      <a:pt x="21" y="38"/>
                      <a:pt x="20" y="41"/>
                    </a:cubicBezTo>
                    <a:cubicBezTo>
                      <a:pt x="18" y="43"/>
                      <a:pt x="13" y="50"/>
                      <a:pt x="10" y="50"/>
                    </a:cubicBezTo>
                    <a:cubicBezTo>
                      <a:pt x="6" y="50"/>
                      <a:pt x="6" y="50"/>
                      <a:pt x="6" y="50"/>
                    </a:cubicBezTo>
                    <a:cubicBezTo>
                      <a:pt x="3" y="50"/>
                      <a:pt x="0" y="53"/>
                      <a:pt x="0" y="56"/>
                    </a:cubicBezTo>
                    <a:cubicBezTo>
                      <a:pt x="0" y="64"/>
                      <a:pt x="0" y="64"/>
                      <a:pt x="0" y="64"/>
                    </a:cubicBezTo>
                    <a:cubicBezTo>
                      <a:pt x="0" y="67"/>
                      <a:pt x="3" y="70"/>
                      <a:pt x="6" y="70"/>
                    </a:cubicBezTo>
                    <a:cubicBezTo>
                      <a:pt x="10" y="70"/>
                      <a:pt x="10" y="70"/>
                      <a:pt x="10" y="70"/>
                    </a:cubicBezTo>
                    <a:cubicBezTo>
                      <a:pt x="13" y="70"/>
                      <a:pt x="17" y="72"/>
                      <a:pt x="18" y="75"/>
                    </a:cubicBezTo>
                    <a:cubicBezTo>
                      <a:pt x="19" y="78"/>
                      <a:pt x="20" y="86"/>
                      <a:pt x="18" y="88"/>
                    </a:cubicBezTo>
                    <a:cubicBezTo>
                      <a:pt x="15" y="91"/>
                      <a:pt x="15" y="91"/>
                      <a:pt x="15" y="91"/>
                    </a:cubicBezTo>
                    <a:cubicBezTo>
                      <a:pt x="12" y="93"/>
                      <a:pt x="12" y="97"/>
                      <a:pt x="15" y="100"/>
                    </a:cubicBezTo>
                    <a:cubicBezTo>
                      <a:pt x="20" y="105"/>
                      <a:pt x="20" y="105"/>
                      <a:pt x="20" y="105"/>
                    </a:cubicBezTo>
                    <a:cubicBezTo>
                      <a:pt x="23" y="108"/>
                      <a:pt x="27" y="108"/>
                      <a:pt x="29" y="105"/>
                    </a:cubicBezTo>
                    <a:cubicBezTo>
                      <a:pt x="32" y="102"/>
                      <a:pt x="32" y="102"/>
                      <a:pt x="32" y="102"/>
                    </a:cubicBezTo>
                    <a:cubicBezTo>
                      <a:pt x="34" y="100"/>
                      <a:pt x="38" y="99"/>
                      <a:pt x="41" y="100"/>
                    </a:cubicBezTo>
                    <a:cubicBezTo>
                      <a:pt x="43" y="102"/>
                      <a:pt x="50" y="107"/>
                      <a:pt x="50" y="110"/>
                    </a:cubicBezTo>
                    <a:cubicBezTo>
                      <a:pt x="50" y="114"/>
                      <a:pt x="50" y="114"/>
                      <a:pt x="50" y="114"/>
                    </a:cubicBezTo>
                    <a:cubicBezTo>
                      <a:pt x="50" y="117"/>
                      <a:pt x="53" y="120"/>
                      <a:pt x="56" y="120"/>
                    </a:cubicBezTo>
                    <a:cubicBezTo>
                      <a:pt x="64" y="120"/>
                      <a:pt x="64" y="120"/>
                      <a:pt x="64" y="120"/>
                    </a:cubicBezTo>
                    <a:cubicBezTo>
                      <a:pt x="67" y="120"/>
                      <a:pt x="70" y="117"/>
                      <a:pt x="70" y="114"/>
                    </a:cubicBezTo>
                    <a:cubicBezTo>
                      <a:pt x="70" y="110"/>
                      <a:pt x="70" y="110"/>
                      <a:pt x="70" y="110"/>
                    </a:cubicBezTo>
                    <a:cubicBezTo>
                      <a:pt x="70" y="107"/>
                      <a:pt x="72" y="103"/>
                      <a:pt x="75" y="102"/>
                    </a:cubicBezTo>
                    <a:cubicBezTo>
                      <a:pt x="78" y="101"/>
                      <a:pt x="86" y="100"/>
                      <a:pt x="88" y="102"/>
                    </a:cubicBezTo>
                    <a:cubicBezTo>
                      <a:pt x="91" y="105"/>
                      <a:pt x="91" y="105"/>
                      <a:pt x="91" y="105"/>
                    </a:cubicBezTo>
                    <a:cubicBezTo>
                      <a:pt x="93" y="108"/>
                      <a:pt x="97" y="108"/>
                      <a:pt x="100" y="105"/>
                    </a:cubicBezTo>
                    <a:cubicBezTo>
                      <a:pt x="105" y="100"/>
                      <a:pt x="105" y="100"/>
                      <a:pt x="105" y="100"/>
                    </a:cubicBezTo>
                    <a:cubicBezTo>
                      <a:pt x="108" y="97"/>
                      <a:pt x="108" y="93"/>
                      <a:pt x="105" y="91"/>
                    </a:cubicBezTo>
                    <a:cubicBezTo>
                      <a:pt x="102" y="88"/>
                      <a:pt x="102" y="88"/>
                      <a:pt x="102" y="88"/>
                    </a:cubicBezTo>
                    <a:cubicBezTo>
                      <a:pt x="100" y="86"/>
                      <a:pt x="99" y="82"/>
                      <a:pt x="100" y="79"/>
                    </a:cubicBezTo>
                    <a:cubicBezTo>
                      <a:pt x="102" y="77"/>
                      <a:pt x="107" y="70"/>
                      <a:pt x="110" y="70"/>
                    </a:cubicBezTo>
                    <a:lnTo>
                      <a:pt x="114" y="70"/>
                    </a:lnTo>
                    <a:close/>
                    <a:moveTo>
                      <a:pt x="60" y="86"/>
                    </a:moveTo>
                    <a:cubicBezTo>
                      <a:pt x="46" y="86"/>
                      <a:pt x="34" y="74"/>
                      <a:pt x="34" y="60"/>
                    </a:cubicBezTo>
                    <a:cubicBezTo>
                      <a:pt x="34" y="46"/>
                      <a:pt x="46" y="34"/>
                      <a:pt x="60" y="34"/>
                    </a:cubicBezTo>
                    <a:cubicBezTo>
                      <a:pt x="74" y="34"/>
                      <a:pt x="86" y="46"/>
                      <a:pt x="86" y="60"/>
                    </a:cubicBezTo>
                    <a:cubicBezTo>
                      <a:pt x="86" y="74"/>
                      <a:pt x="74" y="86"/>
                      <a:pt x="60" y="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48" name="Freeform 1591"/>
              <p:cNvSpPr>
                <a:spLocks noEditPoints="1"/>
              </p:cNvSpPr>
              <p:nvPr/>
            </p:nvSpPr>
            <p:spPr bwMode="auto">
              <a:xfrm>
                <a:off x="6130925" y="698500"/>
                <a:ext cx="84137" cy="84138"/>
              </a:xfrm>
              <a:custGeom>
                <a:avLst/>
                <a:gdLst>
                  <a:gd name="T0" fmla="*/ 57 w 60"/>
                  <a:gd name="T1" fmla="*/ 35 h 60"/>
                  <a:gd name="T2" fmla="*/ 60 w 60"/>
                  <a:gd name="T3" fmla="*/ 32 h 60"/>
                  <a:gd name="T4" fmla="*/ 60 w 60"/>
                  <a:gd name="T5" fmla="*/ 28 h 60"/>
                  <a:gd name="T6" fmla="*/ 57 w 60"/>
                  <a:gd name="T7" fmla="*/ 25 h 60"/>
                  <a:gd name="T8" fmla="*/ 55 w 60"/>
                  <a:gd name="T9" fmla="*/ 25 h 60"/>
                  <a:gd name="T10" fmla="*/ 51 w 60"/>
                  <a:gd name="T11" fmla="*/ 23 h 60"/>
                  <a:gd name="T12" fmla="*/ 51 w 60"/>
                  <a:gd name="T13" fmla="*/ 16 h 60"/>
                  <a:gd name="T14" fmla="*/ 53 w 60"/>
                  <a:gd name="T15" fmla="*/ 14 h 60"/>
                  <a:gd name="T16" fmla="*/ 53 w 60"/>
                  <a:gd name="T17" fmla="*/ 10 h 60"/>
                  <a:gd name="T18" fmla="*/ 50 w 60"/>
                  <a:gd name="T19" fmla="*/ 7 h 60"/>
                  <a:gd name="T20" fmla="*/ 46 w 60"/>
                  <a:gd name="T21" fmla="*/ 7 h 60"/>
                  <a:gd name="T22" fmla="*/ 44 w 60"/>
                  <a:gd name="T23" fmla="*/ 9 h 60"/>
                  <a:gd name="T24" fmla="*/ 40 w 60"/>
                  <a:gd name="T25" fmla="*/ 10 h 60"/>
                  <a:gd name="T26" fmla="*/ 35 w 60"/>
                  <a:gd name="T27" fmla="*/ 5 h 60"/>
                  <a:gd name="T28" fmla="*/ 35 w 60"/>
                  <a:gd name="T29" fmla="*/ 3 h 60"/>
                  <a:gd name="T30" fmla="*/ 32 w 60"/>
                  <a:gd name="T31" fmla="*/ 0 h 60"/>
                  <a:gd name="T32" fmla="*/ 28 w 60"/>
                  <a:gd name="T33" fmla="*/ 0 h 60"/>
                  <a:gd name="T34" fmla="*/ 25 w 60"/>
                  <a:gd name="T35" fmla="*/ 3 h 60"/>
                  <a:gd name="T36" fmla="*/ 25 w 60"/>
                  <a:gd name="T37" fmla="*/ 5 h 60"/>
                  <a:gd name="T38" fmla="*/ 23 w 60"/>
                  <a:gd name="T39" fmla="*/ 9 h 60"/>
                  <a:gd name="T40" fmla="*/ 16 w 60"/>
                  <a:gd name="T41" fmla="*/ 9 h 60"/>
                  <a:gd name="T42" fmla="*/ 14 w 60"/>
                  <a:gd name="T43" fmla="*/ 7 h 60"/>
                  <a:gd name="T44" fmla="*/ 10 w 60"/>
                  <a:gd name="T45" fmla="*/ 7 h 60"/>
                  <a:gd name="T46" fmla="*/ 7 w 60"/>
                  <a:gd name="T47" fmla="*/ 10 h 60"/>
                  <a:gd name="T48" fmla="*/ 7 w 60"/>
                  <a:gd name="T49" fmla="*/ 14 h 60"/>
                  <a:gd name="T50" fmla="*/ 9 w 60"/>
                  <a:gd name="T51" fmla="*/ 16 h 60"/>
                  <a:gd name="T52" fmla="*/ 10 w 60"/>
                  <a:gd name="T53" fmla="*/ 20 h 60"/>
                  <a:gd name="T54" fmla="*/ 5 w 60"/>
                  <a:gd name="T55" fmla="*/ 25 h 60"/>
                  <a:gd name="T56" fmla="*/ 3 w 60"/>
                  <a:gd name="T57" fmla="*/ 25 h 60"/>
                  <a:gd name="T58" fmla="*/ 0 w 60"/>
                  <a:gd name="T59" fmla="*/ 28 h 60"/>
                  <a:gd name="T60" fmla="*/ 0 w 60"/>
                  <a:gd name="T61" fmla="*/ 32 h 60"/>
                  <a:gd name="T62" fmla="*/ 3 w 60"/>
                  <a:gd name="T63" fmla="*/ 35 h 60"/>
                  <a:gd name="T64" fmla="*/ 5 w 60"/>
                  <a:gd name="T65" fmla="*/ 35 h 60"/>
                  <a:gd name="T66" fmla="*/ 9 w 60"/>
                  <a:gd name="T67" fmla="*/ 37 h 60"/>
                  <a:gd name="T68" fmla="*/ 9 w 60"/>
                  <a:gd name="T69" fmla="*/ 44 h 60"/>
                  <a:gd name="T70" fmla="*/ 7 w 60"/>
                  <a:gd name="T71" fmla="*/ 46 h 60"/>
                  <a:gd name="T72" fmla="*/ 7 w 60"/>
                  <a:gd name="T73" fmla="*/ 50 h 60"/>
                  <a:gd name="T74" fmla="*/ 10 w 60"/>
                  <a:gd name="T75" fmla="*/ 53 h 60"/>
                  <a:gd name="T76" fmla="*/ 14 w 60"/>
                  <a:gd name="T77" fmla="*/ 53 h 60"/>
                  <a:gd name="T78" fmla="*/ 16 w 60"/>
                  <a:gd name="T79" fmla="*/ 51 h 60"/>
                  <a:gd name="T80" fmla="*/ 20 w 60"/>
                  <a:gd name="T81" fmla="*/ 50 h 60"/>
                  <a:gd name="T82" fmla="*/ 25 w 60"/>
                  <a:gd name="T83" fmla="*/ 55 h 60"/>
                  <a:gd name="T84" fmla="*/ 25 w 60"/>
                  <a:gd name="T85" fmla="*/ 57 h 60"/>
                  <a:gd name="T86" fmla="*/ 28 w 60"/>
                  <a:gd name="T87" fmla="*/ 60 h 60"/>
                  <a:gd name="T88" fmla="*/ 32 w 60"/>
                  <a:gd name="T89" fmla="*/ 60 h 60"/>
                  <a:gd name="T90" fmla="*/ 35 w 60"/>
                  <a:gd name="T91" fmla="*/ 57 h 60"/>
                  <a:gd name="T92" fmla="*/ 35 w 60"/>
                  <a:gd name="T93" fmla="*/ 55 h 60"/>
                  <a:gd name="T94" fmla="*/ 37 w 60"/>
                  <a:gd name="T95" fmla="*/ 51 h 60"/>
                  <a:gd name="T96" fmla="*/ 44 w 60"/>
                  <a:gd name="T97" fmla="*/ 51 h 60"/>
                  <a:gd name="T98" fmla="*/ 46 w 60"/>
                  <a:gd name="T99" fmla="*/ 53 h 60"/>
                  <a:gd name="T100" fmla="*/ 50 w 60"/>
                  <a:gd name="T101" fmla="*/ 53 h 60"/>
                  <a:gd name="T102" fmla="*/ 53 w 60"/>
                  <a:gd name="T103" fmla="*/ 50 h 60"/>
                  <a:gd name="T104" fmla="*/ 53 w 60"/>
                  <a:gd name="T105" fmla="*/ 46 h 60"/>
                  <a:gd name="T106" fmla="*/ 51 w 60"/>
                  <a:gd name="T107" fmla="*/ 44 h 60"/>
                  <a:gd name="T108" fmla="*/ 50 w 60"/>
                  <a:gd name="T109" fmla="*/ 40 h 60"/>
                  <a:gd name="T110" fmla="*/ 55 w 60"/>
                  <a:gd name="T111" fmla="*/ 35 h 60"/>
                  <a:gd name="T112" fmla="*/ 57 w 60"/>
                  <a:gd name="T113" fmla="*/ 35 h 60"/>
                  <a:gd name="T114" fmla="*/ 40 w 60"/>
                  <a:gd name="T115" fmla="*/ 30 h 60"/>
                  <a:gd name="T116" fmla="*/ 30 w 60"/>
                  <a:gd name="T117" fmla="*/ 40 h 60"/>
                  <a:gd name="T118" fmla="*/ 20 w 60"/>
                  <a:gd name="T119" fmla="*/ 30 h 60"/>
                  <a:gd name="T120" fmla="*/ 30 w 60"/>
                  <a:gd name="T121" fmla="*/ 20 h 60"/>
                  <a:gd name="T122" fmla="*/ 40 w 60"/>
                  <a:gd name="T12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 h="60">
                    <a:moveTo>
                      <a:pt x="57" y="35"/>
                    </a:moveTo>
                    <a:cubicBezTo>
                      <a:pt x="59" y="35"/>
                      <a:pt x="60" y="34"/>
                      <a:pt x="60" y="32"/>
                    </a:cubicBezTo>
                    <a:cubicBezTo>
                      <a:pt x="60" y="28"/>
                      <a:pt x="60" y="28"/>
                      <a:pt x="60" y="28"/>
                    </a:cubicBezTo>
                    <a:cubicBezTo>
                      <a:pt x="60" y="26"/>
                      <a:pt x="59" y="25"/>
                      <a:pt x="57" y="25"/>
                    </a:cubicBezTo>
                    <a:cubicBezTo>
                      <a:pt x="55" y="25"/>
                      <a:pt x="55" y="25"/>
                      <a:pt x="55" y="25"/>
                    </a:cubicBezTo>
                    <a:cubicBezTo>
                      <a:pt x="53" y="25"/>
                      <a:pt x="52" y="24"/>
                      <a:pt x="51" y="23"/>
                    </a:cubicBezTo>
                    <a:cubicBezTo>
                      <a:pt x="51" y="21"/>
                      <a:pt x="50" y="17"/>
                      <a:pt x="51" y="16"/>
                    </a:cubicBezTo>
                    <a:cubicBezTo>
                      <a:pt x="53" y="14"/>
                      <a:pt x="53" y="14"/>
                      <a:pt x="53" y="14"/>
                    </a:cubicBezTo>
                    <a:cubicBezTo>
                      <a:pt x="54" y="13"/>
                      <a:pt x="54" y="11"/>
                      <a:pt x="53" y="10"/>
                    </a:cubicBezTo>
                    <a:cubicBezTo>
                      <a:pt x="50" y="7"/>
                      <a:pt x="50" y="7"/>
                      <a:pt x="50" y="7"/>
                    </a:cubicBezTo>
                    <a:cubicBezTo>
                      <a:pt x="49" y="6"/>
                      <a:pt x="47" y="6"/>
                      <a:pt x="46" y="7"/>
                    </a:cubicBezTo>
                    <a:cubicBezTo>
                      <a:pt x="44" y="9"/>
                      <a:pt x="44" y="9"/>
                      <a:pt x="44" y="9"/>
                    </a:cubicBezTo>
                    <a:cubicBezTo>
                      <a:pt x="43" y="10"/>
                      <a:pt x="41" y="10"/>
                      <a:pt x="40" y="10"/>
                    </a:cubicBezTo>
                    <a:cubicBezTo>
                      <a:pt x="39" y="9"/>
                      <a:pt x="35" y="7"/>
                      <a:pt x="35" y="5"/>
                    </a:cubicBezTo>
                    <a:cubicBezTo>
                      <a:pt x="35" y="3"/>
                      <a:pt x="35" y="3"/>
                      <a:pt x="35" y="3"/>
                    </a:cubicBezTo>
                    <a:cubicBezTo>
                      <a:pt x="35" y="1"/>
                      <a:pt x="34" y="0"/>
                      <a:pt x="32" y="0"/>
                    </a:cubicBezTo>
                    <a:cubicBezTo>
                      <a:pt x="28" y="0"/>
                      <a:pt x="28" y="0"/>
                      <a:pt x="28" y="0"/>
                    </a:cubicBezTo>
                    <a:cubicBezTo>
                      <a:pt x="26" y="0"/>
                      <a:pt x="25" y="1"/>
                      <a:pt x="25" y="3"/>
                    </a:cubicBezTo>
                    <a:cubicBezTo>
                      <a:pt x="25" y="5"/>
                      <a:pt x="25" y="5"/>
                      <a:pt x="25" y="5"/>
                    </a:cubicBezTo>
                    <a:cubicBezTo>
                      <a:pt x="25" y="7"/>
                      <a:pt x="24" y="8"/>
                      <a:pt x="23" y="9"/>
                    </a:cubicBezTo>
                    <a:cubicBezTo>
                      <a:pt x="21" y="9"/>
                      <a:pt x="17" y="10"/>
                      <a:pt x="16" y="9"/>
                    </a:cubicBezTo>
                    <a:cubicBezTo>
                      <a:pt x="14" y="7"/>
                      <a:pt x="14" y="7"/>
                      <a:pt x="14" y="7"/>
                    </a:cubicBezTo>
                    <a:cubicBezTo>
                      <a:pt x="13" y="6"/>
                      <a:pt x="11" y="6"/>
                      <a:pt x="10" y="7"/>
                    </a:cubicBezTo>
                    <a:cubicBezTo>
                      <a:pt x="7" y="10"/>
                      <a:pt x="7" y="10"/>
                      <a:pt x="7" y="10"/>
                    </a:cubicBezTo>
                    <a:cubicBezTo>
                      <a:pt x="6" y="11"/>
                      <a:pt x="6" y="13"/>
                      <a:pt x="7" y="14"/>
                    </a:cubicBezTo>
                    <a:cubicBezTo>
                      <a:pt x="9" y="16"/>
                      <a:pt x="9" y="16"/>
                      <a:pt x="9" y="16"/>
                    </a:cubicBezTo>
                    <a:cubicBezTo>
                      <a:pt x="10" y="17"/>
                      <a:pt x="10" y="19"/>
                      <a:pt x="10" y="20"/>
                    </a:cubicBezTo>
                    <a:cubicBezTo>
                      <a:pt x="9" y="21"/>
                      <a:pt x="7" y="25"/>
                      <a:pt x="5" y="25"/>
                    </a:cubicBezTo>
                    <a:cubicBezTo>
                      <a:pt x="3" y="25"/>
                      <a:pt x="3" y="25"/>
                      <a:pt x="3" y="25"/>
                    </a:cubicBezTo>
                    <a:cubicBezTo>
                      <a:pt x="1" y="25"/>
                      <a:pt x="0" y="26"/>
                      <a:pt x="0" y="28"/>
                    </a:cubicBezTo>
                    <a:cubicBezTo>
                      <a:pt x="0" y="32"/>
                      <a:pt x="0" y="32"/>
                      <a:pt x="0" y="32"/>
                    </a:cubicBezTo>
                    <a:cubicBezTo>
                      <a:pt x="0" y="34"/>
                      <a:pt x="1" y="35"/>
                      <a:pt x="3" y="35"/>
                    </a:cubicBezTo>
                    <a:cubicBezTo>
                      <a:pt x="5" y="35"/>
                      <a:pt x="5" y="35"/>
                      <a:pt x="5" y="35"/>
                    </a:cubicBezTo>
                    <a:cubicBezTo>
                      <a:pt x="7" y="35"/>
                      <a:pt x="8" y="36"/>
                      <a:pt x="9" y="37"/>
                    </a:cubicBezTo>
                    <a:cubicBezTo>
                      <a:pt x="9" y="39"/>
                      <a:pt x="10" y="43"/>
                      <a:pt x="9" y="44"/>
                    </a:cubicBezTo>
                    <a:cubicBezTo>
                      <a:pt x="7" y="46"/>
                      <a:pt x="7" y="46"/>
                      <a:pt x="7" y="46"/>
                    </a:cubicBezTo>
                    <a:cubicBezTo>
                      <a:pt x="6" y="47"/>
                      <a:pt x="6" y="49"/>
                      <a:pt x="7" y="50"/>
                    </a:cubicBezTo>
                    <a:cubicBezTo>
                      <a:pt x="10" y="53"/>
                      <a:pt x="10" y="53"/>
                      <a:pt x="10" y="53"/>
                    </a:cubicBezTo>
                    <a:cubicBezTo>
                      <a:pt x="11" y="54"/>
                      <a:pt x="13" y="54"/>
                      <a:pt x="14" y="53"/>
                    </a:cubicBezTo>
                    <a:cubicBezTo>
                      <a:pt x="16" y="51"/>
                      <a:pt x="16" y="51"/>
                      <a:pt x="16" y="51"/>
                    </a:cubicBezTo>
                    <a:cubicBezTo>
                      <a:pt x="17" y="50"/>
                      <a:pt x="19" y="50"/>
                      <a:pt x="20" y="50"/>
                    </a:cubicBezTo>
                    <a:cubicBezTo>
                      <a:pt x="21" y="51"/>
                      <a:pt x="25" y="53"/>
                      <a:pt x="25" y="55"/>
                    </a:cubicBezTo>
                    <a:cubicBezTo>
                      <a:pt x="25" y="57"/>
                      <a:pt x="25" y="57"/>
                      <a:pt x="25" y="57"/>
                    </a:cubicBezTo>
                    <a:cubicBezTo>
                      <a:pt x="25" y="59"/>
                      <a:pt x="26" y="60"/>
                      <a:pt x="28" y="60"/>
                    </a:cubicBezTo>
                    <a:cubicBezTo>
                      <a:pt x="32" y="60"/>
                      <a:pt x="32" y="60"/>
                      <a:pt x="32" y="60"/>
                    </a:cubicBezTo>
                    <a:cubicBezTo>
                      <a:pt x="34" y="60"/>
                      <a:pt x="35" y="59"/>
                      <a:pt x="35" y="57"/>
                    </a:cubicBezTo>
                    <a:cubicBezTo>
                      <a:pt x="35" y="55"/>
                      <a:pt x="35" y="55"/>
                      <a:pt x="35" y="55"/>
                    </a:cubicBezTo>
                    <a:cubicBezTo>
                      <a:pt x="35" y="53"/>
                      <a:pt x="36" y="52"/>
                      <a:pt x="37" y="51"/>
                    </a:cubicBezTo>
                    <a:cubicBezTo>
                      <a:pt x="39" y="51"/>
                      <a:pt x="43" y="50"/>
                      <a:pt x="44" y="51"/>
                    </a:cubicBezTo>
                    <a:cubicBezTo>
                      <a:pt x="46" y="53"/>
                      <a:pt x="46" y="53"/>
                      <a:pt x="46" y="53"/>
                    </a:cubicBezTo>
                    <a:cubicBezTo>
                      <a:pt x="47" y="54"/>
                      <a:pt x="49" y="54"/>
                      <a:pt x="50" y="53"/>
                    </a:cubicBezTo>
                    <a:cubicBezTo>
                      <a:pt x="53" y="50"/>
                      <a:pt x="53" y="50"/>
                      <a:pt x="53" y="50"/>
                    </a:cubicBezTo>
                    <a:cubicBezTo>
                      <a:pt x="54" y="49"/>
                      <a:pt x="54" y="47"/>
                      <a:pt x="53" y="46"/>
                    </a:cubicBezTo>
                    <a:cubicBezTo>
                      <a:pt x="51" y="44"/>
                      <a:pt x="51" y="44"/>
                      <a:pt x="51" y="44"/>
                    </a:cubicBezTo>
                    <a:cubicBezTo>
                      <a:pt x="50" y="43"/>
                      <a:pt x="50" y="41"/>
                      <a:pt x="50" y="40"/>
                    </a:cubicBezTo>
                    <a:cubicBezTo>
                      <a:pt x="51" y="39"/>
                      <a:pt x="53" y="35"/>
                      <a:pt x="55" y="35"/>
                    </a:cubicBezTo>
                    <a:lnTo>
                      <a:pt x="57" y="35"/>
                    </a:lnTo>
                    <a:close/>
                    <a:moveTo>
                      <a:pt x="40" y="30"/>
                    </a:moveTo>
                    <a:cubicBezTo>
                      <a:pt x="40" y="36"/>
                      <a:pt x="36" y="40"/>
                      <a:pt x="30" y="40"/>
                    </a:cubicBezTo>
                    <a:cubicBezTo>
                      <a:pt x="24" y="40"/>
                      <a:pt x="20" y="36"/>
                      <a:pt x="20" y="30"/>
                    </a:cubicBezTo>
                    <a:cubicBezTo>
                      <a:pt x="20" y="24"/>
                      <a:pt x="24" y="20"/>
                      <a:pt x="30" y="20"/>
                    </a:cubicBezTo>
                    <a:cubicBezTo>
                      <a:pt x="36" y="20"/>
                      <a:pt x="40" y="24"/>
                      <a:pt x="40"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49" name="组合 48"/>
          <p:cNvGrpSpPr/>
          <p:nvPr/>
        </p:nvGrpSpPr>
        <p:grpSpPr>
          <a:xfrm>
            <a:off x="4369395" y="3749975"/>
            <a:ext cx="939800" cy="939800"/>
            <a:chOff x="3080330" y="2789142"/>
            <a:chExt cx="939800" cy="939800"/>
          </a:xfrm>
        </p:grpSpPr>
        <p:sp>
          <p:nvSpPr>
            <p:cNvPr id="50" name="椭圆 49"/>
            <p:cNvSpPr/>
            <p:nvPr/>
          </p:nvSpPr>
          <p:spPr>
            <a:xfrm>
              <a:off x="3080330" y="2789142"/>
              <a:ext cx="939800" cy="939800"/>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51" name="组合 50"/>
            <p:cNvGrpSpPr/>
            <p:nvPr/>
          </p:nvGrpSpPr>
          <p:grpSpPr>
            <a:xfrm>
              <a:off x="3294687" y="3010257"/>
              <a:ext cx="497794" cy="491067"/>
              <a:chOff x="8123237" y="3667126"/>
              <a:chExt cx="234950" cy="231775"/>
            </a:xfrm>
            <a:solidFill>
              <a:schemeClr val="bg1"/>
            </a:solidFill>
          </p:grpSpPr>
          <p:sp>
            <p:nvSpPr>
              <p:cNvPr id="52" name="Freeform 1086"/>
              <p:cNvSpPr>
                <a:spLocks noEditPoints="1"/>
              </p:cNvSpPr>
              <p:nvPr/>
            </p:nvSpPr>
            <p:spPr bwMode="auto">
              <a:xfrm>
                <a:off x="8123237" y="3667126"/>
                <a:ext cx="234950" cy="231775"/>
              </a:xfrm>
              <a:custGeom>
                <a:avLst/>
                <a:gdLst>
                  <a:gd name="T0" fmla="*/ 50 w 100"/>
                  <a:gd name="T1" fmla="*/ 0 h 99"/>
                  <a:gd name="T2" fmla="*/ 0 w 100"/>
                  <a:gd name="T3" fmla="*/ 49 h 99"/>
                  <a:gd name="T4" fmla="*/ 50 w 100"/>
                  <a:gd name="T5" fmla="*/ 99 h 99"/>
                  <a:gd name="T6" fmla="*/ 100 w 100"/>
                  <a:gd name="T7" fmla="*/ 49 h 99"/>
                  <a:gd name="T8" fmla="*/ 50 w 100"/>
                  <a:gd name="T9" fmla="*/ 0 h 99"/>
                  <a:gd name="T10" fmla="*/ 50 w 100"/>
                  <a:gd name="T11" fmla="*/ 95 h 99"/>
                  <a:gd name="T12" fmla="*/ 4 w 100"/>
                  <a:gd name="T13" fmla="*/ 49 h 99"/>
                  <a:gd name="T14" fmla="*/ 50 w 100"/>
                  <a:gd name="T15" fmla="*/ 4 h 99"/>
                  <a:gd name="T16" fmla="*/ 96 w 100"/>
                  <a:gd name="T17" fmla="*/ 49 h 99"/>
                  <a:gd name="T18" fmla="*/ 50 w 100"/>
                  <a:gd name="T19"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99">
                    <a:moveTo>
                      <a:pt x="50" y="0"/>
                    </a:moveTo>
                    <a:cubicBezTo>
                      <a:pt x="23" y="0"/>
                      <a:pt x="0" y="22"/>
                      <a:pt x="0" y="49"/>
                    </a:cubicBezTo>
                    <a:cubicBezTo>
                      <a:pt x="0" y="77"/>
                      <a:pt x="23" y="99"/>
                      <a:pt x="50" y="99"/>
                    </a:cubicBezTo>
                    <a:cubicBezTo>
                      <a:pt x="77" y="99"/>
                      <a:pt x="100" y="77"/>
                      <a:pt x="100" y="49"/>
                    </a:cubicBezTo>
                    <a:cubicBezTo>
                      <a:pt x="100" y="22"/>
                      <a:pt x="77" y="0"/>
                      <a:pt x="50" y="0"/>
                    </a:cubicBezTo>
                    <a:close/>
                    <a:moveTo>
                      <a:pt x="50" y="95"/>
                    </a:moveTo>
                    <a:cubicBezTo>
                      <a:pt x="25" y="95"/>
                      <a:pt x="4" y="75"/>
                      <a:pt x="4" y="49"/>
                    </a:cubicBezTo>
                    <a:cubicBezTo>
                      <a:pt x="4" y="24"/>
                      <a:pt x="25" y="4"/>
                      <a:pt x="50" y="4"/>
                    </a:cubicBezTo>
                    <a:cubicBezTo>
                      <a:pt x="75" y="4"/>
                      <a:pt x="96" y="24"/>
                      <a:pt x="96" y="49"/>
                    </a:cubicBezTo>
                    <a:cubicBezTo>
                      <a:pt x="96" y="75"/>
                      <a:pt x="75" y="95"/>
                      <a:pt x="50"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53" name="Freeform 1087"/>
              <p:cNvSpPr>
                <a:spLocks noEditPoints="1"/>
              </p:cNvSpPr>
              <p:nvPr/>
            </p:nvSpPr>
            <p:spPr bwMode="auto">
              <a:xfrm>
                <a:off x="8147050" y="3687763"/>
                <a:ext cx="188912" cy="188913"/>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5 w 80"/>
                  <a:gd name="T11" fmla="*/ 40 h 80"/>
                  <a:gd name="T12" fmla="*/ 55 w 80"/>
                  <a:gd name="T13" fmla="*/ 46 h 80"/>
                  <a:gd name="T14" fmla="*/ 43 w 80"/>
                  <a:gd name="T15" fmla="*/ 46 h 80"/>
                  <a:gd name="T16" fmla="*/ 43 w 80"/>
                  <a:gd name="T17" fmla="*/ 49 h 80"/>
                  <a:gd name="T18" fmla="*/ 55 w 80"/>
                  <a:gd name="T19" fmla="*/ 49 h 80"/>
                  <a:gd name="T20" fmla="*/ 55 w 80"/>
                  <a:gd name="T21" fmla="*/ 55 h 80"/>
                  <a:gd name="T22" fmla="*/ 43 w 80"/>
                  <a:gd name="T23" fmla="*/ 55 h 80"/>
                  <a:gd name="T24" fmla="*/ 43 w 80"/>
                  <a:gd name="T25" fmla="*/ 64 h 80"/>
                  <a:gd name="T26" fmla="*/ 37 w 80"/>
                  <a:gd name="T27" fmla="*/ 64 h 80"/>
                  <a:gd name="T28" fmla="*/ 37 w 80"/>
                  <a:gd name="T29" fmla="*/ 55 h 80"/>
                  <a:gd name="T30" fmla="*/ 25 w 80"/>
                  <a:gd name="T31" fmla="*/ 55 h 80"/>
                  <a:gd name="T32" fmla="*/ 25 w 80"/>
                  <a:gd name="T33" fmla="*/ 49 h 80"/>
                  <a:gd name="T34" fmla="*/ 37 w 80"/>
                  <a:gd name="T35" fmla="*/ 49 h 80"/>
                  <a:gd name="T36" fmla="*/ 37 w 80"/>
                  <a:gd name="T37" fmla="*/ 46 h 80"/>
                  <a:gd name="T38" fmla="*/ 25 w 80"/>
                  <a:gd name="T39" fmla="*/ 46 h 80"/>
                  <a:gd name="T40" fmla="*/ 25 w 80"/>
                  <a:gd name="T41" fmla="*/ 40 h 80"/>
                  <a:gd name="T42" fmla="*/ 34 w 80"/>
                  <a:gd name="T43" fmla="*/ 40 h 80"/>
                  <a:gd name="T44" fmla="*/ 23 w 80"/>
                  <a:gd name="T45" fmla="*/ 19 h 80"/>
                  <a:gd name="T46" fmla="*/ 30 w 80"/>
                  <a:gd name="T47" fmla="*/ 19 h 80"/>
                  <a:gd name="T48" fmla="*/ 38 w 80"/>
                  <a:gd name="T49" fmla="*/ 35 h 80"/>
                  <a:gd name="T50" fmla="*/ 40 w 80"/>
                  <a:gd name="T51" fmla="*/ 38 h 80"/>
                  <a:gd name="T52" fmla="*/ 42 w 80"/>
                  <a:gd name="T53" fmla="*/ 34 h 80"/>
                  <a:gd name="T54" fmla="*/ 50 w 80"/>
                  <a:gd name="T55" fmla="*/ 19 h 80"/>
                  <a:gd name="T56" fmla="*/ 57 w 80"/>
                  <a:gd name="T57" fmla="*/ 19 h 80"/>
                  <a:gd name="T58" fmla="*/ 46 w 80"/>
                  <a:gd name="T59" fmla="*/ 40 h 80"/>
                  <a:gd name="T60" fmla="*/ 55 w 80"/>
                  <a:gd name="T61"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5" y="40"/>
                    </a:moveTo>
                    <a:cubicBezTo>
                      <a:pt x="55" y="46"/>
                      <a:pt x="55" y="46"/>
                      <a:pt x="55" y="46"/>
                    </a:cubicBezTo>
                    <a:cubicBezTo>
                      <a:pt x="43" y="46"/>
                      <a:pt x="43" y="46"/>
                      <a:pt x="43" y="46"/>
                    </a:cubicBezTo>
                    <a:cubicBezTo>
                      <a:pt x="43" y="49"/>
                      <a:pt x="43" y="49"/>
                      <a:pt x="43" y="49"/>
                    </a:cubicBezTo>
                    <a:cubicBezTo>
                      <a:pt x="55" y="49"/>
                      <a:pt x="55" y="49"/>
                      <a:pt x="55" y="49"/>
                    </a:cubicBezTo>
                    <a:cubicBezTo>
                      <a:pt x="55" y="55"/>
                      <a:pt x="55" y="55"/>
                      <a:pt x="55" y="55"/>
                    </a:cubicBezTo>
                    <a:cubicBezTo>
                      <a:pt x="43" y="55"/>
                      <a:pt x="43" y="55"/>
                      <a:pt x="43" y="55"/>
                    </a:cubicBezTo>
                    <a:cubicBezTo>
                      <a:pt x="43" y="64"/>
                      <a:pt x="43" y="64"/>
                      <a:pt x="43" y="64"/>
                    </a:cubicBezTo>
                    <a:cubicBezTo>
                      <a:pt x="37" y="64"/>
                      <a:pt x="37" y="64"/>
                      <a:pt x="37" y="64"/>
                    </a:cubicBezTo>
                    <a:cubicBezTo>
                      <a:pt x="37" y="55"/>
                      <a:pt x="37" y="55"/>
                      <a:pt x="37" y="55"/>
                    </a:cubicBezTo>
                    <a:cubicBezTo>
                      <a:pt x="25" y="55"/>
                      <a:pt x="25" y="55"/>
                      <a:pt x="25" y="55"/>
                    </a:cubicBezTo>
                    <a:cubicBezTo>
                      <a:pt x="25" y="49"/>
                      <a:pt x="25" y="49"/>
                      <a:pt x="25" y="49"/>
                    </a:cubicBezTo>
                    <a:cubicBezTo>
                      <a:pt x="37" y="49"/>
                      <a:pt x="37" y="49"/>
                      <a:pt x="37" y="49"/>
                    </a:cubicBezTo>
                    <a:cubicBezTo>
                      <a:pt x="37" y="46"/>
                      <a:pt x="37" y="46"/>
                      <a:pt x="37" y="46"/>
                    </a:cubicBezTo>
                    <a:cubicBezTo>
                      <a:pt x="25" y="46"/>
                      <a:pt x="25" y="46"/>
                      <a:pt x="25" y="46"/>
                    </a:cubicBezTo>
                    <a:cubicBezTo>
                      <a:pt x="25" y="40"/>
                      <a:pt x="25" y="40"/>
                      <a:pt x="25" y="40"/>
                    </a:cubicBezTo>
                    <a:cubicBezTo>
                      <a:pt x="34" y="40"/>
                      <a:pt x="34" y="40"/>
                      <a:pt x="34" y="40"/>
                    </a:cubicBezTo>
                    <a:cubicBezTo>
                      <a:pt x="23" y="19"/>
                      <a:pt x="23" y="19"/>
                      <a:pt x="23" y="19"/>
                    </a:cubicBezTo>
                    <a:cubicBezTo>
                      <a:pt x="30" y="19"/>
                      <a:pt x="30" y="19"/>
                      <a:pt x="30" y="19"/>
                    </a:cubicBezTo>
                    <a:cubicBezTo>
                      <a:pt x="38" y="35"/>
                      <a:pt x="38" y="35"/>
                      <a:pt x="38" y="35"/>
                    </a:cubicBezTo>
                    <a:cubicBezTo>
                      <a:pt x="39" y="36"/>
                      <a:pt x="39" y="37"/>
                      <a:pt x="40" y="38"/>
                    </a:cubicBezTo>
                    <a:cubicBezTo>
                      <a:pt x="40" y="37"/>
                      <a:pt x="41" y="36"/>
                      <a:pt x="42" y="34"/>
                    </a:cubicBezTo>
                    <a:cubicBezTo>
                      <a:pt x="50" y="19"/>
                      <a:pt x="50" y="19"/>
                      <a:pt x="50" y="19"/>
                    </a:cubicBezTo>
                    <a:cubicBezTo>
                      <a:pt x="57" y="19"/>
                      <a:pt x="57" y="19"/>
                      <a:pt x="57" y="19"/>
                    </a:cubicBezTo>
                    <a:cubicBezTo>
                      <a:pt x="46" y="40"/>
                      <a:pt x="46" y="40"/>
                      <a:pt x="46" y="40"/>
                    </a:cubicBezTo>
                    <a:lnTo>
                      <a:pt x="5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54" name="组合 53"/>
          <p:cNvGrpSpPr/>
          <p:nvPr/>
        </p:nvGrpSpPr>
        <p:grpSpPr>
          <a:xfrm>
            <a:off x="7076985" y="3389777"/>
            <a:ext cx="901165" cy="901165"/>
            <a:chOff x="5719249" y="3077288"/>
            <a:chExt cx="767347" cy="767347"/>
          </a:xfrm>
        </p:grpSpPr>
        <p:sp>
          <p:nvSpPr>
            <p:cNvPr id="55" name="椭圆 54"/>
            <p:cNvSpPr/>
            <p:nvPr/>
          </p:nvSpPr>
          <p:spPr>
            <a:xfrm>
              <a:off x="5719249" y="3077288"/>
              <a:ext cx="767347" cy="767347"/>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56" name="Freeform 748"/>
            <p:cNvSpPr>
              <a:spLocks noEditPoints="1"/>
            </p:cNvSpPr>
            <p:nvPr/>
          </p:nvSpPr>
          <p:spPr bwMode="auto">
            <a:xfrm>
              <a:off x="5947156" y="3271991"/>
              <a:ext cx="311533" cy="318115"/>
            </a:xfrm>
            <a:custGeom>
              <a:avLst/>
              <a:gdLst>
                <a:gd name="T0" fmla="*/ 38 w 60"/>
                <a:gd name="T1" fmla="*/ 8 h 61"/>
                <a:gd name="T2" fmla="*/ 22 w 60"/>
                <a:gd name="T3" fmla="*/ 8 h 61"/>
                <a:gd name="T4" fmla="*/ 45 w 60"/>
                <a:gd name="T5" fmla="*/ 41 h 61"/>
                <a:gd name="T6" fmla="*/ 50 w 60"/>
                <a:gd name="T7" fmla="*/ 58 h 61"/>
                <a:gd name="T8" fmla="*/ 51 w 60"/>
                <a:gd name="T9" fmla="*/ 44 h 61"/>
                <a:gd name="T10" fmla="*/ 55 w 60"/>
                <a:gd name="T11" fmla="*/ 58 h 61"/>
                <a:gd name="T12" fmla="*/ 55 w 60"/>
                <a:gd name="T13" fmla="*/ 38 h 61"/>
                <a:gd name="T14" fmla="*/ 56 w 60"/>
                <a:gd name="T15" fmla="*/ 29 h 61"/>
                <a:gd name="T16" fmla="*/ 60 w 60"/>
                <a:gd name="T17" fmla="*/ 38 h 61"/>
                <a:gd name="T18" fmla="*/ 56 w 60"/>
                <a:gd name="T19" fmla="*/ 21 h 61"/>
                <a:gd name="T20" fmla="*/ 47 w 60"/>
                <a:gd name="T21" fmla="*/ 23 h 61"/>
                <a:gd name="T22" fmla="*/ 45 w 60"/>
                <a:gd name="T23" fmla="*/ 41 h 61"/>
                <a:gd name="T24" fmla="*/ 37 w 60"/>
                <a:gd name="T25" fmla="*/ 26 h 61"/>
                <a:gd name="T26" fmla="*/ 36 w 60"/>
                <a:gd name="T27" fmla="*/ 37 h 61"/>
                <a:gd name="T28" fmla="*/ 36 w 60"/>
                <a:gd name="T29" fmla="*/ 61 h 61"/>
                <a:gd name="T30" fmla="*/ 31 w 60"/>
                <a:gd name="T31" fmla="*/ 44 h 61"/>
                <a:gd name="T32" fmla="*/ 30 w 60"/>
                <a:gd name="T33" fmla="*/ 61 h 61"/>
                <a:gd name="T34" fmla="*/ 24 w 60"/>
                <a:gd name="T35" fmla="*/ 40 h 61"/>
                <a:gd name="T36" fmla="*/ 24 w 60"/>
                <a:gd name="T37" fmla="*/ 26 h 61"/>
                <a:gd name="T38" fmla="*/ 23 w 60"/>
                <a:gd name="T39" fmla="*/ 37 h 61"/>
                <a:gd name="T40" fmla="*/ 18 w 60"/>
                <a:gd name="T41" fmla="*/ 22 h 61"/>
                <a:gd name="T42" fmla="*/ 37 w 60"/>
                <a:gd name="T43" fmla="*/ 17 h 61"/>
                <a:gd name="T44" fmla="*/ 43 w 60"/>
                <a:gd name="T45" fmla="*/ 37 h 61"/>
                <a:gd name="T46" fmla="*/ 15 w 60"/>
                <a:gd name="T47" fmla="*/ 41 h 61"/>
                <a:gd name="T48" fmla="*/ 10 w 60"/>
                <a:gd name="T49" fmla="*/ 58 h 61"/>
                <a:gd name="T50" fmla="*/ 9 w 60"/>
                <a:gd name="T51" fmla="*/ 44 h 61"/>
                <a:gd name="T52" fmla="*/ 5 w 60"/>
                <a:gd name="T53" fmla="*/ 58 h 61"/>
                <a:gd name="T54" fmla="*/ 5 w 60"/>
                <a:gd name="T55" fmla="*/ 38 h 61"/>
                <a:gd name="T56" fmla="*/ 4 w 60"/>
                <a:gd name="T57" fmla="*/ 29 h 61"/>
                <a:gd name="T58" fmla="*/ 0 w 60"/>
                <a:gd name="T59" fmla="*/ 38 h 61"/>
                <a:gd name="T60" fmla="*/ 4 w 60"/>
                <a:gd name="T61" fmla="*/ 21 h 61"/>
                <a:gd name="T62" fmla="*/ 13 w 60"/>
                <a:gd name="T63" fmla="*/ 23 h 61"/>
                <a:gd name="T64" fmla="*/ 15 w 60"/>
                <a:gd name="T65" fmla="*/ 41 h 61"/>
                <a:gd name="T66" fmla="*/ 16 w 60"/>
                <a:gd name="T67" fmla="*/ 14 h 61"/>
                <a:gd name="T68" fmla="*/ 15 w 60"/>
                <a:gd name="T69" fmla="*/ 18 h 61"/>
                <a:gd name="T70" fmla="*/ 3 w 60"/>
                <a:gd name="T71" fmla="*/ 14 h 61"/>
                <a:gd name="T72" fmla="*/ 50 w 60"/>
                <a:gd name="T73" fmla="*/ 7 h 61"/>
                <a:gd name="T74" fmla="*/ 45 w 60"/>
                <a:gd name="T75" fmla="*/ 18 h 61"/>
                <a:gd name="T76" fmla="*/ 50 w 60"/>
                <a:gd name="T77" fmla="*/ 20 h 61"/>
                <a:gd name="T78" fmla="*/ 50 w 60"/>
                <a:gd name="T79" fmla="*/ 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61">
                  <a:moveTo>
                    <a:pt x="30" y="0"/>
                  </a:moveTo>
                  <a:cubicBezTo>
                    <a:pt x="35" y="0"/>
                    <a:pt x="38" y="3"/>
                    <a:pt x="38" y="8"/>
                  </a:cubicBezTo>
                  <a:cubicBezTo>
                    <a:pt x="38" y="12"/>
                    <a:pt x="35" y="16"/>
                    <a:pt x="30" y="16"/>
                  </a:cubicBezTo>
                  <a:cubicBezTo>
                    <a:pt x="26" y="16"/>
                    <a:pt x="22" y="12"/>
                    <a:pt x="22" y="8"/>
                  </a:cubicBezTo>
                  <a:cubicBezTo>
                    <a:pt x="22" y="3"/>
                    <a:pt x="26" y="0"/>
                    <a:pt x="30" y="0"/>
                  </a:cubicBezTo>
                  <a:close/>
                  <a:moveTo>
                    <a:pt x="45" y="41"/>
                  </a:moveTo>
                  <a:cubicBezTo>
                    <a:pt x="45" y="58"/>
                    <a:pt x="45" y="58"/>
                    <a:pt x="45" y="58"/>
                  </a:cubicBezTo>
                  <a:cubicBezTo>
                    <a:pt x="50" y="58"/>
                    <a:pt x="50" y="58"/>
                    <a:pt x="50" y="58"/>
                  </a:cubicBezTo>
                  <a:cubicBezTo>
                    <a:pt x="50" y="44"/>
                    <a:pt x="50" y="44"/>
                    <a:pt x="50" y="44"/>
                  </a:cubicBezTo>
                  <a:cubicBezTo>
                    <a:pt x="51" y="44"/>
                    <a:pt x="51" y="44"/>
                    <a:pt x="51" y="44"/>
                  </a:cubicBezTo>
                  <a:cubicBezTo>
                    <a:pt x="51" y="58"/>
                    <a:pt x="51" y="58"/>
                    <a:pt x="51" y="58"/>
                  </a:cubicBezTo>
                  <a:cubicBezTo>
                    <a:pt x="55" y="58"/>
                    <a:pt x="55" y="58"/>
                    <a:pt x="55" y="58"/>
                  </a:cubicBezTo>
                  <a:cubicBezTo>
                    <a:pt x="55" y="41"/>
                    <a:pt x="55" y="41"/>
                    <a:pt x="55" y="41"/>
                  </a:cubicBezTo>
                  <a:cubicBezTo>
                    <a:pt x="55" y="38"/>
                    <a:pt x="55" y="38"/>
                    <a:pt x="55" y="38"/>
                  </a:cubicBezTo>
                  <a:cubicBezTo>
                    <a:pt x="55" y="29"/>
                    <a:pt x="55" y="29"/>
                    <a:pt x="55" y="29"/>
                  </a:cubicBezTo>
                  <a:cubicBezTo>
                    <a:pt x="56" y="29"/>
                    <a:pt x="56" y="29"/>
                    <a:pt x="56" y="29"/>
                  </a:cubicBezTo>
                  <a:cubicBezTo>
                    <a:pt x="56" y="38"/>
                    <a:pt x="56" y="38"/>
                    <a:pt x="56" y="38"/>
                  </a:cubicBezTo>
                  <a:cubicBezTo>
                    <a:pt x="60" y="38"/>
                    <a:pt x="60" y="38"/>
                    <a:pt x="60" y="38"/>
                  </a:cubicBezTo>
                  <a:cubicBezTo>
                    <a:pt x="60" y="25"/>
                    <a:pt x="60" y="25"/>
                    <a:pt x="60" y="25"/>
                  </a:cubicBezTo>
                  <a:cubicBezTo>
                    <a:pt x="60" y="23"/>
                    <a:pt x="58" y="21"/>
                    <a:pt x="56" y="21"/>
                  </a:cubicBezTo>
                  <a:cubicBezTo>
                    <a:pt x="47" y="21"/>
                    <a:pt x="47" y="21"/>
                    <a:pt x="47" y="21"/>
                  </a:cubicBezTo>
                  <a:cubicBezTo>
                    <a:pt x="47" y="22"/>
                    <a:pt x="47" y="22"/>
                    <a:pt x="47" y="23"/>
                  </a:cubicBezTo>
                  <a:cubicBezTo>
                    <a:pt x="47" y="41"/>
                    <a:pt x="47" y="41"/>
                    <a:pt x="47" y="41"/>
                  </a:cubicBezTo>
                  <a:cubicBezTo>
                    <a:pt x="45" y="41"/>
                    <a:pt x="45" y="41"/>
                    <a:pt x="45" y="41"/>
                  </a:cubicBezTo>
                  <a:close/>
                  <a:moveTo>
                    <a:pt x="37" y="37"/>
                  </a:moveTo>
                  <a:cubicBezTo>
                    <a:pt x="37" y="26"/>
                    <a:pt x="37" y="26"/>
                    <a:pt x="37" y="26"/>
                  </a:cubicBezTo>
                  <a:cubicBezTo>
                    <a:pt x="36" y="26"/>
                    <a:pt x="36" y="26"/>
                    <a:pt x="36" y="26"/>
                  </a:cubicBezTo>
                  <a:cubicBezTo>
                    <a:pt x="36" y="37"/>
                    <a:pt x="36" y="37"/>
                    <a:pt x="36" y="37"/>
                  </a:cubicBezTo>
                  <a:cubicBezTo>
                    <a:pt x="36" y="40"/>
                    <a:pt x="36" y="40"/>
                    <a:pt x="36" y="40"/>
                  </a:cubicBezTo>
                  <a:cubicBezTo>
                    <a:pt x="36" y="61"/>
                    <a:pt x="36" y="61"/>
                    <a:pt x="36" y="61"/>
                  </a:cubicBezTo>
                  <a:cubicBezTo>
                    <a:pt x="31" y="61"/>
                    <a:pt x="31" y="61"/>
                    <a:pt x="31" y="61"/>
                  </a:cubicBezTo>
                  <a:cubicBezTo>
                    <a:pt x="31" y="44"/>
                    <a:pt x="31" y="44"/>
                    <a:pt x="31" y="44"/>
                  </a:cubicBezTo>
                  <a:cubicBezTo>
                    <a:pt x="30" y="44"/>
                    <a:pt x="30" y="44"/>
                    <a:pt x="30" y="44"/>
                  </a:cubicBezTo>
                  <a:cubicBezTo>
                    <a:pt x="30" y="61"/>
                    <a:pt x="30" y="61"/>
                    <a:pt x="30" y="61"/>
                  </a:cubicBezTo>
                  <a:cubicBezTo>
                    <a:pt x="24" y="61"/>
                    <a:pt x="24" y="61"/>
                    <a:pt x="24" y="61"/>
                  </a:cubicBezTo>
                  <a:cubicBezTo>
                    <a:pt x="24" y="40"/>
                    <a:pt x="24" y="40"/>
                    <a:pt x="24" y="40"/>
                  </a:cubicBezTo>
                  <a:cubicBezTo>
                    <a:pt x="24" y="37"/>
                    <a:pt x="24" y="37"/>
                    <a:pt x="24" y="37"/>
                  </a:cubicBezTo>
                  <a:cubicBezTo>
                    <a:pt x="24" y="26"/>
                    <a:pt x="24" y="26"/>
                    <a:pt x="24" y="26"/>
                  </a:cubicBezTo>
                  <a:cubicBezTo>
                    <a:pt x="23" y="26"/>
                    <a:pt x="23" y="26"/>
                    <a:pt x="23" y="26"/>
                  </a:cubicBezTo>
                  <a:cubicBezTo>
                    <a:pt x="23" y="37"/>
                    <a:pt x="23" y="37"/>
                    <a:pt x="23" y="37"/>
                  </a:cubicBezTo>
                  <a:cubicBezTo>
                    <a:pt x="18" y="37"/>
                    <a:pt x="18" y="37"/>
                    <a:pt x="18" y="37"/>
                  </a:cubicBezTo>
                  <a:cubicBezTo>
                    <a:pt x="18" y="22"/>
                    <a:pt x="18" y="22"/>
                    <a:pt x="18" y="22"/>
                  </a:cubicBezTo>
                  <a:cubicBezTo>
                    <a:pt x="18" y="19"/>
                    <a:pt x="20" y="17"/>
                    <a:pt x="23" y="17"/>
                  </a:cubicBezTo>
                  <a:cubicBezTo>
                    <a:pt x="38" y="17"/>
                    <a:pt x="22" y="17"/>
                    <a:pt x="37" y="17"/>
                  </a:cubicBezTo>
                  <a:cubicBezTo>
                    <a:pt x="40" y="17"/>
                    <a:pt x="43" y="19"/>
                    <a:pt x="43" y="22"/>
                  </a:cubicBezTo>
                  <a:cubicBezTo>
                    <a:pt x="43" y="37"/>
                    <a:pt x="43" y="37"/>
                    <a:pt x="43" y="37"/>
                  </a:cubicBezTo>
                  <a:cubicBezTo>
                    <a:pt x="42" y="37"/>
                    <a:pt x="40" y="37"/>
                    <a:pt x="37" y="37"/>
                  </a:cubicBezTo>
                  <a:close/>
                  <a:moveTo>
                    <a:pt x="15" y="41"/>
                  </a:moveTo>
                  <a:cubicBezTo>
                    <a:pt x="15" y="58"/>
                    <a:pt x="15" y="58"/>
                    <a:pt x="15" y="58"/>
                  </a:cubicBezTo>
                  <a:cubicBezTo>
                    <a:pt x="10" y="58"/>
                    <a:pt x="10" y="58"/>
                    <a:pt x="10" y="58"/>
                  </a:cubicBezTo>
                  <a:cubicBezTo>
                    <a:pt x="10" y="44"/>
                    <a:pt x="10" y="44"/>
                    <a:pt x="10" y="44"/>
                  </a:cubicBezTo>
                  <a:cubicBezTo>
                    <a:pt x="9" y="44"/>
                    <a:pt x="9" y="44"/>
                    <a:pt x="9" y="44"/>
                  </a:cubicBezTo>
                  <a:cubicBezTo>
                    <a:pt x="9" y="58"/>
                    <a:pt x="9" y="58"/>
                    <a:pt x="9" y="58"/>
                  </a:cubicBezTo>
                  <a:cubicBezTo>
                    <a:pt x="5" y="58"/>
                    <a:pt x="5" y="58"/>
                    <a:pt x="5" y="58"/>
                  </a:cubicBezTo>
                  <a:cubicBezTo>
                    <a:pt x="5" y="41"/>
                    <a:pt x="5" y="41"/>
                    <a:pt x="5" y="41"/>
                  </a:cubicBezTo>
                  <a:cubicBezTo>
                    <a:pt x="5" y="38"/>
                    <a:pt x="5" y="38"/>
                    <a:pt x="5" y="38"/>
                  </a:cubicBezTo>
                  <a:cubicBezTo>
                    <a:pt x="5" y="29"/>
                    <a:pt x="5" y="29"/>
                    <a:pt x="5" y="29"/>
                  </a:cubicBezTo>
                  <a:cubicBezTo>
                    <a:pt x="4" y="29"/>
                    <a:pt x="4" y="29"/>
                    <a:pt x="4" y="29"/>
                  </a:cubicBezTo>
                  <a:cubicBezTo>
                    <a:pt x="4" y="38"/>
                    <a:pt x="4" y="38"/>
                    <a:pt x="4" y="38"/>
                  </a:cubicBezTo>
                  <a:cubicBezTo>
                    <a:pt x="0" y="38"/>
                    <a:pt x="0" y="38"/>
                    <a:pt x="0" y="38"/>
                  </a:cubicBezTo>
                  <a:cubicBezTo>
                    <a:pt x="0" y="25"/>
                    <a:pt x="0" y="25"/>
                    <a:pt x="0" y="25"/>
                  </a:cubicBezTo>
                  <a:cubicBezTo>
                    <a:pt x="0" y="23"/>
                    <a:pt x="2" y="21"/>
                    <a:pt x="4" y="21"/>
                  </a:cubicBezTo>
                  <a:cubicBezTo>
                    <a:pt x="13" y="21"/>
                    <a:pt x="13" y="21"/>
                    <a:pt x="13" y="21"/>
                  </a:cubicBezTo>
                  <a:cubicBezTo>
                    <a:pt x="13" y="22"/>
                    <a:pt x="13" y="22"/>
                    <a:pt x="13" y="23"/>
                  </a:cubicBezTo>
                  <a:cubicBezTo>
                    <a:pt x="13" y="41"/>
                    <a:pt x="13" y="41"/>
                    <a:pt x="13" y="41"/>
                  </a:cubicBezTo>
                  <a:cubicBezTo>
                    <a:pt x="15" y="41"/>
                    <a:pt x="15" y="41"/>
                    <a:pt x="15" y="41"/>
                  </a:cubicBezTo>
                  <a:close/>
                  <a:moveTo>
                    <a:pt x="10" y="7"/>
                  </a:moveTo>
                  <a:cubicBezTo>
                    <a:pt x="14" y="7"/>
                    <a:pt x="16" y="10"/>
                    <a:pt x="16" y="14"/>
                  </a:cubicBezTo>
                  <a:cubicBezTo>
                    <a:pt x="16" y="15"/>
                    <a:pt x="16" y="16"/>
                    <a:pt x="15" y="18"/>
                  </a:cubicBezTo>
                  <a:cubicBezTo>
                    <a:pt x="15" y="18"/>
                    <a:pt x="15" y="18"/>
                    <a:pt x="15" y="18"/>
                  </a:cubicBezTo>
                  <a:cubicBezTo>
                    <a:pt x="13" y="19"/>
                    <a:pt x="12" y="20"/>
                    <a:pt x="10" y="20"/>
                  </a:cubicBezTo>
                  <a:cubicBezTo>
                    <a:pt x="6" y="20"/>
                    <a:pt x="3" y="17"/>
                    <a:pt x="3" y="14"/>
                  </a:cubicBezTo>
                  <a:cubicBezTo>
                    <a:pt x="3" y="10"/>
                    <a:pt x="6" y="7"/>
                    <a:pt x="10" y="7"/>
                  </a:cubicBezTo>
                  <a:close/>
                  <a:moveTo>
                    <a:pt x="50" y="7"/>
                  </a:moveTo>
                  <a:cubicBezTo>
                    <a:pt x="46" y="7"/>
                    <a:pt x="43" y="10"/>
                    <a:pt x="43" y="14"/>
                  </a:cubicBezTo>
                  <a:cubicBezTo>
                    <a:pt x="43" y="15"/>
                    <a:pt x="44" y="16"/>
                    <a:pt x="45" y="18"/>
                  </a:cubicBezTo>
                  <a:cubicBezTo>
                    <a:pt x="45" y="18"/>
                    <a:pt x="45" y="18"/>
                    <a:pt x="45" y="18"/>
                  </a:cubicBezTo>
                  <a:cubicBezTo>
                    <a:pt x="47" y="19"/>
                    <a:pt x="48" y="20"/>
                    <a:pt x="50" y="20"/>
                  </a:cubicBezTo>
                  <a:cubicBezTo>
                    <a:pt x="54" y="20"/>
                    <a:pt x="57" y="17"/>
                    <a:pt x="57" y="14"/>
                  </a:cubicBezTo>
                  <a:cubicBezTo>
                    <a:pt x="57" y="10"/>
                    <a:pt x="54" y="7"/>
                    <a:pt x="50" y="7"/>
                  </a:cubicBez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zh-CN" altLang="en-US" sz="1350">
                <a:latin typeface="微软雅黑" panose="020B0503020204020204" pitchFamily="34" charset="-122"/>
                <a:ea typeface="微软雅黑" panose="020B0503020204020204" pitchFamily="34" charset="-122"/>
              </a:endParaRPr>
            </a:p>
          </p:txBody>
        </p:sp>
      </p:grpSp>
      <p:sp>
        <p:nvSpPr>
          <p:cNvPr id="57" name="椭圆 56"/>
          <p:cNvSpPr/>
          <p:nvPr/>
        </p:nvSpPr>
        <p:spPr>
          <a:xfrm>
            <a:off x="5733891" y="116632"/>
            <a:ext cx="633343" cy="63334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47"/>
          <p:cNvSpPr>
            <a:spLocks noChangeArrowheads="1"/>
          </p:cNvSpPr>
          <p:nvPr/>
        </p:nvSpPr>
        <p:spPr bwMode="auto">
          <a:xfrm>
            <a:off x="2353171" y="5341184"/>
            <a:ext cx="7992888" cy="146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400" dirty="0" smtClean="0">
                <a:solidFill>
                  <a:srgbClr val="2C3637"/>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p>
          <a:p>
            <a:pPr>
              <a:lnSpc>
                <a:spcPct val="130000"/>
              </a:lnSpc>
              <a:spcBef>
                <a:spcPct val="0"/>
              </a:spcBef>
            </a:pPr>
            <a:endParaRPr lang="zh-CN" altLang="en-US" sz="1400" dirty="0" smtClean="0">
              <a:solidFill>
                <a:srgbClr val="2C3637"/>
              </a:solidFill>
              <a:latin typeface="微软雅黑" panose="020B0503020204020204" pitchFamily="34" charset="-122"/>
              <a:ea typeface="微软雅黑" panose="020B0503020204020204" pitchFamily="34" charset="-122"/>
              <a:sym typeface="微软雅黑" pitchFamily="34" charset="-122"/>
            </a:endParaRPr>
          </a:p>
          <a:p>
            <a:pPr>
              <a:lnSpc>
                <a:spcPct val="130000"/>
              </a:lnSpc>
              <a:spcBef>
                <a:spcPct val="0"/>
              </a:spcBef>
              <a:buNone/>
            </a:pPr>
            <a:endParaRPr lang="zh-CN" altLang="en-US" sz="1400" dirty="0">
              <a:solidFill>
                <a:srgbClr val="2C3637"/>
              </a:solidFill>
              <a:latin typeface="微软雅黑" panose="020B0503020204020204" pitchFamily="34" charset="-122"/>
              <a:ea typeface="微软雅黑" panose="020B0503020204020204" pitchFamily="34" charset="-122"/>
              <a:sym typeface="微软雅黑" pitchFamily="34" charset="-122"/>
            </a:endParaRPr>
          </a:p>
        </p:txBody>
      </p:sp>
      <p:sp>
        <p:nvSpPr>
          <p:cNvPr id="58" name="圆角矩形 57"/>
          <p:cNvSpPr/>
          <p:nvPr/>
        </p:nvSpPr>
        <p:spPr>
          <a:xfrm>
            <a:off x="-239117" y="1588145"/>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383132" y="127929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标题 4"/>
          <p:cNvSpPr txBox="1">
            <a:spLocks/>
          </p:cNvSpPr>
          <p:nvPr/>
        </p:nvSpPr>
        <p:spPr>
          <a:xfrm>
            <a:off x="48915" y="1609375"/>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2" name="标题 4"/>
          <p:cNvSpPr txBox="1">
            <a:spLocks/>
          </p:cNvSpPr>
          <p:nvPr/>
        </p:nvSpPr>
        <p:spPr>
          <a:xfrm>
            <a:off x="48916" y="127929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3" name="圆角矩形 62"/>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5" name="圆角矩形 64"/>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7" name="圆角矩形 66"/>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9" name="圆角矩形 68"/>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15</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200595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par>
                                <p:cTn id="13" presetID="23" presetClass="entr" presetSubtype="32"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strVal val="4*#ppt_w"/>
                                          </p:val>
                                        </p:tav>
                                        <p:tav tm="100000">
                                          <p:val>
                                            <p:strVal val="#ppt_w"/>
                                          </p:val>
                                        </p:tav>
                                      </p:tavLst>
                                    </p:anim>
                                    <p:anim calcmode="lin" valueType="num">
                                      <p:cBhvr>
                                        <p:cTn id="16" dur="500" fill="hold"/>
                                        <p:tgtEl>
                                          <p:spTgt spid="35"/>
                                        </p:tgtEl>
                                        <p:attrNameLst>
                                          <p:attrName>ppt_h</p:attrName>
                                        </p:attrNameLst>
                                      </p:cBhvr>
                                      <p:tavLst>
                                        <p:tav tm="0">
                                          <p:val>
                                            <p:strVal val="4*#ppt_h"/>
                                          </p:val>
                                        </p:tav>
                                        <p:tav tm="100000">
                                          <p:val>
                                            <p:strVal val="#ppt_h"/>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400" fill="hold"/>
                                        <p:tgtEl>
                                          <p:spTgt spid="39"/>
                                        </p:tgtEl>
                                        <p:attrNameLst>
                                          <p:attrName>ppt_w</p:attrName>
                                        </p:attrNameLst>
                                      </p:cBhvr>
                                      <p:tavLst>
                                        <p:tav tm="0">
                                          <p:val>
                                            <p:fltVal val="0"/>
                                          </p:val>
                                        </p:tav>
                                        <p:tav tm="100000">
                                          <p:val>
                                            <p:strVal val="#ppt_w"/>
                                          </p:val>
                                        </p:tav>
                                      </p:tavLst>
                                    </p:anim>
                                    <p:anim calcmode="lin" valueType="num">
                                      <p:cBhvr>
                                        <p:cTn id="21" dur="400" fill="hold"/>
                                        <p:tgtEl>
                                          <p:spTgt spid="39"/>
                                        </p:tgtEl>
                                        <p:attrNameLst>
                                          <p:attrName>ppt_h</p:attrName>
                                        </p:attrNameLst>
                                      </p:cBhvr>
                                      <p:tavLst>
                                        <p:tav tm="0">
                                          <p:val>
                                            <p:fltVal val="0"/>
                                          </p:val>
                                        </p:tav>
                                        <p:tav tm="100000">
                                          <p:val>
                                            <p:strVal val="#ppt_h"/>
                                          </p:val>
                                        </p:tav>
                                      </p:tavLst>
                                    </p:anim>
                                    <p:animEffect transition="in" filter="fade">
                                      <p:cBhvr>
                                        <p:cTn id="22" dur="4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400" fill="hold"/>
                                        <p:tgtEl>
                                          <p:spTgt spid="49"/>
                                        </p:tgtEl>
                                        <p:attrNameLst>
                                          <p:attrName>ppt_w</p:attrName>
                                        </p:attrNameLst>
                                      </p:cBhvr>
                                      <p:tavLst>
                                        <p:tav tm="0">
                                          <p:val>
                                            <p:fltVal val="0"/>
                                          </p:val>
                                        </p:tav>
                                        <p:tav tm="100000">
                                          <p:val>
                                            <p:strVal val="#ppt_w"/>
                                          </p:val>
                                        </p:tav>
                                      </p:tavLst>
                                    </p:anim>
                                    <p:anim calcmode="lin" valueType="num">
                                      <p:cBhvr>
                                        <p:cTn id="30" dur="400" fill="hold"/>
                                        <p:tgtEl>
                                          <p:spTgt spid="49"/>
                                        </p:tgtEl>
                                        <p:attrNameLst>
                                          <p:attrName>ppt_h</p:attrName>
                                        </p:attrNameLst>
                                      </p:cBhvr>
                                      <p:tavLst>
                                        <p:tav tm="0">
                                          <p:val>
                                            <p:fltVal val="0"/>
                                          </p:val>
                                        </p:tav>
                                        <p:tav tm="100000">
                                          <p:val>
                                            <p:strVal val="#ppt_h"/>
                                          </p:val>
                                        </p:tav>
                                      </p:tavLst>
                                    </p:anim>
                                    <p:animEffect transition="in" filter="fade">
                                      <p:cBhvr>
                                        <p:cTn id="31" dur="4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p:cTn id="38" dur="400" fill="hold"/>
                                        <p:tgtEl>
                                          <p:spTgt spid="54"/>
                                        </p:tgtEl>
                                        <p:attrNameLst>
                                          <p:attrName>ppt_w</p:attrName>
                                        </p:attrNameLst>
                                      </p:cBhvr>
                                      <p:tavLst>
                                        <p:tav tm="0">
                                          <p:val>
                                            <p:fltVal val="0"/>
                                          </p:val>
                                        </p:tav>
                                        <p:tav tm="100000">
                                          <p:val>
                                            <p:strVal val="#ppt_w"/>
                                          </p:val>
                                        </p:tav>
                                      </p:tavLst>
                                    </p:anim>
                                    <p:anim calcmode="lin" valueType="num">
                                      <p:cBhvr>
                                        <p:cTn id="39" dur="400" fill="hold"/>
                                        <p:tgtEl>
                                          <p:spTgt spid="54"/>
                                        </p:tgtEl>
                                        <p:attrNameLst>
                                          <p:attrName>ppt_h</p:attrName>
                                        </p:attrNameLst>
                                      </p:cBhvr>
                                      <p:tavLst>
                                        <p:tav tm="0">
                                          <p:val>
                                            <p:fltVal val="0"/>
                                          </p:val>
                                        </p:tav>
                                        <p:tav tm="100000">
                                          <p:val>
                                            <p:strVal val="#ppt_h"/>
                                          </p:val>
                                        </p:tav>
                                      </p:tavLst>
                                    </p:anim>
                                    <p:animEffect transition="in" filter="fade">
                                      <p:cBhvr>
                                        <p:cTn id="40" dur="400"/>
                                        <p:tgtEl>
                                          <p:spTgt spid="5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p:cTn id="47" dur="400" fill="hold"/>
                                        <p:tgtEl>
                                          <p:spTgt spid="44"/>
                                        </p:tgtEl>
                                        <p:attrNameLst>
                                          <p:attrName>ppt_w</p:attrName>
                                        </p:attrNameLst>
                                      </p:cBhvr>
                                      <p:tavLst>
                                        <p:tav tm="0">
                                          <p:val>
                                            <p:fltVal val="0"/>
                                          </p:val>
                                        </p:tav>
                                        <p:tav tm="100000">
                                          <p:val>
                                            <p:strVal val="#ppt_w"/>
                                          </p:val>
                                        </p:tav>
                                      </p:tavLst>
                                    </p:anim>
                                    <p:anim calcmode="lin" valueType="num">
                                      <p:cBhvr>
                                        <p:cTn id="48" dur="400" fill="hold"/>
                                        <p:tgtEl>
                                          <p:spTgt spid="44"/>
                                        </p:tgtEl>
                                        <p:attrNameLst>
                                          <p:attrName>ppt_h</p:attrName>
                                        </p:attrNameLst>
                                      </p:cBhvr>
                                      <p:tavLst>
                                        <p:tav tm="0">
                                          <p:val>
                                            <p:fltVal val="0"/>
                                          </p:val>
                                        </p:tav>
                                        <p:tav tm="100000">
                                          <p:val>
                                            <p:strVal val="#ppt_h"/>
                                          </p:val>
                                        </p:tav>
                                      </p:tavLst>
                                    </p:anim>
                                    <p:animEffect transition="in" filter="fade">
                                      <p:cBhvr>
                                        <p:cTn id="49" dur="400"/>
                                        <p:tgtEl>
                                          <p:spTgt spid="4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par>
                          <p:cTn id="53" fill="hold">
                            <p:stCondLst>
                              <p:cond delay="3000"/>
                            </p:stCondLst>
                            <p:childTnLst>
                              <p:par>
                                <p:cTn id="54" presetID="14" presetClass="entr" presetSubtype="10" fill="hold" grpId="0" nodeType="after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randombar(horizontal)">
                                      <p:cBhvr>
                                        <p:cTn id="56"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57" grpId="0" animBg="1"/>
      <p:bldP spid="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2" y="0"/>
            <a:ext cx="6552730"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竞争对手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COMPETITORS</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30" name="Freeform 192"/>
          <p:cNvSpPr>
            <a:spLocks noEditPoints="1"/>
          </p:cNvSpPr>
          <p:nvPr/>
        </p:nvSpPr>
        <p:spPr bwMode="auto">
          <a:xfrm>
            <a:off x="1201043" y="2748880"/>
            <a:ext cx="1152525" cy="2724150"/>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tx1">
              <a:lumMod val="65000"/>
              <a:lumOff val="35000"/>
            </a:schemeClr>
          </a:solidFill>
          <a:ln>
            <a:noFill/>
          </a:ln>
          <a:effectLst/>
        </p:spPr>
        <p:txBody>
          <a:bodyPr lIns="121920" tIns="60960" rIns="121920" bIns="60960"/>
          <a:lstStyle/>
          <a:p>
            <a:pPr eaLnBrk="1" fontAlgn="auto" hangingPunct="1">
              <a:spcBef>
                <a:spcPts val="0"/>
              </a:spcBef>
              <a:spcAft>
                <a:spcPts val="0"/>
              </a:spcAft>
              <a:defRPr/>
            </a:pPr>
            <a:endParaRPr lang="id-ID" sz="2400">
              <a:solidFill>
                <a:srgbClr val="F6AC19"/>
              </a:solidFill>
              <a:latin typeface="+mn-lt"/>
            </a:endParaRPr>
          </a:p>
        </p:txBody>
      </p:sp>
      <p:sp>
        <p:nvSpPr>
          <p:cNvPr id="31" name="Oval 12"/>
          <p:cNvSpPr/>
          <p:nvPr/>
        </p:nvSpPr>
        <p:spPr>
          <a:xfrm>
            <a:off x="2244030" y="3042568"/>
            <a:ext cx="219075" cy="219075"/>
          </a:xfrm>
          <a:prstGeom prst="ellipse">
            <a:avLst/>
          </a:prstGeom>
          <a:noFill/>
          <a:ln w="38100">
            <a:solidFill>
              <a:srgbClr val="5573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32" name="Oval 13"/>
          <p:cNvSpPr/>
          <p:nvPr/>
        </p:nvSpPr>
        <p:spPr>
          <a:xfrm>
            <a:off x="3650555" y="2193255"/>
            <a:ext cx="217488" cy="21907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33" name="Oval 14"/>
          <p:cNvSpPr/>
          <p:nvPr/>
        </p:nvSpPr>
        <p:spPr>
          <a:xfrm>
            <a:off x="4969768" y="2717130"/>
            <a:ext cx="217487" cy="21748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34" name="Oval 15"/>
          <p:cNvSpPr/>
          <p:nvPr/>
        </p:nvSpPr>
        <p:spPr>
          <a:xfrm>
            <a:off x="6428680" y="1688430"/>
            <a:ext cx="217488" cy="217488"/>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35" name="Oval 16"/>
          <p:cNvSpPr/>
          <p:nvPr/>
        </p:nvSpPr>
        <p:spPr>
          <a:xfrm>
            <a:off x="7733605" y="1748755"/>
            <a:ext cx="217488" cy="21748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36" name="Oval 17"/>
          <p:cNvSpPr/>
          <p:nvPr/>
        </p:nvSpPr>
        <p:spPr>
          <a:xfrm>
            <a:off x="8986143" y="2607593"/>
            <a:ext cx="217487" cy="217487"/>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37" name="Oval 18"/>
          <p:cNvSpPr/>
          <p:nvPr/>
        </p:nvSpPr>
        <p:spPr>
          <a:xfrm>
            <a:off x="10897493" y="1469355"/>
            <a:ext cx="217487" cy="21907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cxnSp>
        <p:nvCxnSpPr>
          <p:cNvPr id="38" name="Straight Connector 20"/>
          <p:cNvCxnSpPr>
            <a:stCxn id="31" idx="7"/>
            <a:endCxn id="32" idx="3"/>
          </p:cNvCxnSpPr>
          <p:nvPr/>
        </p:nvCxnSpPr>
        <p:spPr>
          <a:xfrm flipV="1">
            <a:off x="2431355" y="2380580"/>
            <a:ext cx="1250950" cy="693738"/>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23"/>
          <p:cNvCxnSpPr>
            <a:stCxn id="32" idx="5"/>
            <a:endCxn id="33" idx="2"/>
          </p:cNvCxnSpPr>
          <p:nvPr/>
        </p:nvCxnSpPr>
        <p:spPr>
          <a:xfrm>
            <a:off x="3836293" y="2380580"/>
            <a:ext cx="1133475" cy="444500"/>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25"/>
          <p:cNvCxnSpPr>
            <a:stCxn id="33" idx="7"/>
            <a:endCxn id="34" idx="3"/>
          </p:cNvCxnSpPr>
          <p:nvPr/>
        </p:nvCxnSpPr>
        <p:spPr>
          <a:xfrm flipV="1">
            <a:off x="5155505" y="1874168"/>
            <a:ext cx="1304925" cy="874712"/>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27"/>
          <p:cNvCxnSpPr>
            <a:stCxn id="34" idx="6"/>
            <a:endCxn id="35" idx="2"/>
          </p:cNvCxnSpPr>
          <p:nvPr/>
        </p:nvCxnSpPr>
        <p:spPr>
          <a:xfrm>
            <a:off x="6646168" y="1796380"/>
            <a:ext cx="1087437" cy="60325"/>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29"/>
          <p:cNvCxnSpPr>
            <a:stCxn id="35" idx="5"/>
            <a:endCxn id="36" idx="1"/>
          </p:cNvCxnSpPr>
          <p:nvPr/>
        </p:nvCxnSpPr>
        <p:spPr>
          <a:xfrm>
            <a:off x="7919343" y="1934493"/>
            <a:ext cx="1098550" cy="704850"/>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31"/>
          <p:cNvCxnSpPr>
            <a:stCxn id="36" idx="6"/>
            <a:endCxn id="37" idx="3"/>
          </p:cNvCxnSpPr>
          <p:nvPr/>
        </p:nvCxnSpPr>
        <p:spPr>
          <a:xfrm flipV="1">
            <a:off x="9203630" y="1656680"/>
            <a:ext cx="1725613" cy="1060450"/>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322568" y="1885280"/>
            <a:ext cx="902811" cy="307777"/>
          </a:xfrm>
          <a:prstGeom prst="rect">
            <a:avLst/>
          </a:prstGeom>
          <a:noFill/>
        </p:spPr>
        <p:txBody>
          <a:bodyPr wrap="none">
            <a:spAutoFit/>
          </a:bodyPr>
          <a:lstStyle/>
          <a:p>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2386905" y="3393405"/>
            <a:ext cx="902811"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4590355" y="3094955"/>
            <a:ext cx="902811"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6088955" y="1340768"/>
            <a:ext cx="902811"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7422455" y="1340768"/>
            <a:ext cx="902811"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8570218" y="2939380"/>
            <a:ext cx="902811"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52" name="TextBox 51"/>
          <p:cNvSpPr txBox="1"/>
          <p:nvPr/>
        </p:nvSpPr>
        <p:spPr>
          <a:xfrm>
            <a:off x="9698930" y="1453480"/>
            <a:ext cx="902811"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53" name="TextBox 52"/>
          <p:cNvSpPr txBox="1"/>
          <p:nvPr/>
        </p:nvSpPr>
        <p:spPr>
          <a:xfrm>
            <a:off x="3491805" y="2594893"/>
            <a:ext cx="902811" cy="307777"/>
          </a:xfrm>
          <a:prstGeom prst="rect">
            <a:avLst/>
          </a:prstGeom>
          <a:noFill/>
        </p:spPr>
        <p:txBody>
          <a:bodyPr wrap="none">
            <a:spAutoFit/>
          </a:bodyPr>
          <a:lstStyle/>
          <a:p>
            <a:pPr eaLnBrk="1" fontAlgn="auto" hangingPunct="1">
              <a:spcBef>
                <a:spcPts val="0"/>
              </a:spcBef>
              <a:spcAft>
                <a:spcPts val="0"/>
              </a:spcAft>
              <a:defRPr/>
            </a:pPr>
            <a:r>
              <a:rPr lang="zh-CN" altLang="en-US" sz="1400" b="1" dirty="0" smtClean="0">
                <a:solidFill>
                  <a:srgbClr val="C00000"/>
                </a:solidFill>
                <a:latin typeface="微软雅黑" panose="020B0503020204020204" pitchFamily="34" charset="-122"/>
                <a:ea typeface="微软雅黑" panose="020B0503020204020204" pitchFamily="34" charset="-122"/>
                <a:cs typeface="Open Sans" panose="020B0606030504020204" pitchFamily="34" charset="0"/>
              </a:rPr>
              <a:t>广东地区</a:t>
            </a:r>
            <a:endParaRPr lang="en-US" sz="14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54" name="TextBox 53"/>
          <p:cNvSpPr txBox="1"/>
          <p:nvPr/>
        </p:nvSpPr>
        <p:spPr>
          <a:xfrm>
            <a:off x="4657427" y="2258343"/>
            <a:ext cx="902811" cy="307777"/>
          </a:xfrm>
          <a:prstGeom prst="rect">
            <a:avLst/>
          </a:prstGeom>
          <a:noFill/>
        </p:spPr>
        <p:txBody>
          <a:bodyPr wrap="none">
            <a:spAutoFit/>
          </a:bodyPr>
          <a:lstStyle/>
          <a:p>
            <a:pPr eaLnBrk="1" fontAlgn="auto" hangingPunct="1">
              <a:spcBef>
                <a:spcPts val="0"/>
              </a:spcBef>
              <a:spcAft>
                <a:spcPts val="0"/>
              </a:spcAft>
              <a:defRPr/>
            </a:pPr>
            <a:r>
              <a:rPr lang="zh-CN" altLang="en-US" sz="1400" b="1" dirty="0" smtClean="0">
                <a:solidFill>
                  <a:srgbClr val="C00000"/>
                </a:solidFill>
                <a:latin typeface="微软雅黑" panose="020B0503020204020204" pitchFamily="34" charset="-122"/>
                <a:ea typeface="微软雅黑" panose="020B0503020204020204" pitchFamily="34" charset="-122"/>
                <a:cs typeface="Open Sans" panose="020B0606030504020204" pitchFamily="34" charset="0"/>
              </a:rPr>
              <a:t>广西地区</a:t>
            </a:r>
            <a:endParaRPr lang="en-US" sz="14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55" name="TextBox 54"/>
          <p:cNvSpPr txBox="1"/>
          <p:nvPr/>
        </p:nvSpPr>
        <p:spPr>
          <a:xfrm>
            <a:off x="6169595" y="2071018"/>
            <a:ext cx="902811" cy="307777"/>
          </a:xfrm>
          <a:prstGeom prst="rect">
            <a:avLst/>
          </a:prstGeom>
          <a:noFill/>
        </p:spPr>
        <p:txBody>
          <a:bodyPr wrap="none">
            <a:spAutoFit/>
          </a:bodyPr>
          <a:lstStyle/>
          <a:p>
            <a:pPr eaLnBrk="1" fontAlgn="auto" hangingPunct="1">
              <a:spcBef>
                <a:spcPts val="0"/>
              </a:spcBef>
              <a:spcAft>
                <a:spcPts val="0"/>
              </a:spcAft>
              <a:defRPr/>
            </a:pPr>
            <a:r>
              <a:rPr lang="zh-CN" altLang="en-US" sz="1400" b="1" dirty="0" smtClean="0">
                <a:solidFill>
                  <a:srgbClr val="C00000"/>
                </a:solidFill>
                <a:latin typeface="微软雅黑" panose="020B0503020204020204" pitchFamily="34" charset="-122"/>
                <a:ea typeface="微软雅黑" panose="020B0503020204020204" pitchFamily="34" charset="-122"/>
                <a:cs typeface="Open Sans" panose="020B0606030504020204" pitchFamily="34" charset="0"/>
              </a:rPr>
              <a:t>湖南地区</a:t>
            </a:r>
            <a:endParaRPr lang="en-US" sz="14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56" name="TextBox 55"/>
          <p:cNvSpPr txBox="1"/>
          <p:nvPr/>
        </p:nvSpPr>
        <p:spPr>
          <a:xfrm>
            <a:off x="7393731" y="2121818"/>
            <a:ext cx="902811" cy="307777"/>
          </a:xfrm>
          <a:prstGeom prst="rect">
            <a:avLst/>
          </a:prstGeom>
          <a:noFill/>
        </p:spPr>
        <p:txBody>
          <a:bodyPr wrap="none">
            <a:spAutoFit/>
          </a:bodyPr>
          <a:lstStyle/>
          <a:p>
            <a:pPr eaLnBrk="1" fontAlgn="auto" hangingPunct="1">
              <a:spcBef>
                <a:spcPts val="0"/>
              </a:spcBef>
              <a:spcAft>
                <a:spcPts val="0"/>
              </a:spcAft>
              <a:defRPr/>
            </a:pPr>
            <a:r>
              <a:rPr lang="zh-CN" altLang="en-US" sz="1400" b="1" dirty="0" smtClean="0">
                <a:solidFill>
                  <a:srgbClr val="C00000"/>
                </a:solidFill>
                <a:latin typeface="微软雅黑" panose="020B0503020204020204" pitchFamily="34" charset="-122"/>
                <a:ea typeface="微软雅黑" panose="020B0503020204020204" pitchFamily="34" charset="-122"/>
                <a:cs typeface="Open Sans" panose="020B0606030504020204" pitchFamily="34" charset="0"/>
              </a:rPr>
              <a:t>北京地区</a:t>
            </a:r>
            <a:endParaRPr lang="en-US" sz="14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57" name="TextBox 56"/>
          <p:cNvSpPr txBox="1"/>
          <p:nvPr/>
        </p:nvSpPr>
        <p:spPr>
          <a:xfrm>
            <a:off x="8761883" y="2136105"/>
            <a:ext cx="902811" cy="307777"/>
          </a:xfrm>
          <a:prstGeom prst="rect">
            <a:avLst/>
          </a:prstGeom>
          <a:noFill/>
        </p:spPr>
        <p:txBody>
          <a:bodyPr wrap="none">
            <a:spAutoFit/>
          </a:bodyPr>
          <a:lstStyle/>
          <a:p>
            <a:pPr eaLnBrk="1" fontAlgn="auto" hangingPunct="1">
              <a:spcBef>
                <a:spcPts val="0"/>
              </a:spcBef>
              <a:spcAft>
                <a:spcPts val="0"/>
              </a:spcAft>
              <a:defRPr/>
            </a:pPr>
            <a:r>
              <a:rPr lang="zh-CN" altLang="en-US" sz="1400" b="1" dirty="0" smtClean="0">
                <a:solidFill>
                  <a:srgbClr val="C00000"/>
                </a:solidFill>
                <a:latin typeface="微软雅黑" panose="020B0503020204020204" pitchFamily="34" charset="-122"/>
                <a:ea typeface="微软雅黑" panose="020B0503020204020204" pitchFamily="34" charset="-122"/>
                <a:cs typeface="Open Sans" panose="020B0606030504020204" pitchFamily="34" charset="0"/>
              </a:rPr>
              <a:t>河北地区</a:t>
            </a:r>
            <a:endParaRPr lang="en-US" sz="14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58" name="TextBox 57"/>
          <p:cNvSpPr txBox="1"/>
          <p:nvPr/>
        </p:nvSpPr>
        <p:spPr>
          <a:xfrm>
            <a:off x="10738743" y="1872580"/>
            <a:ext cx="902811" cy="307777"/>
          </a:xfrm>
          <a:prstGeom prst="rect">
            <a:avLst/>
          </a:prstGeom>
          <a:noFill/>
        </p:spPr>
        <p:txBody>
          <a:bodyPr wrap="none">
            <a:spAutoFit/>
          </a:bodyPr>
          <a:lstStyle/>
          <a:p>
            <a:pPr eaLnBrk="1" fontAlgn="auto" hangingPunct="1">
              <a:spcBef>
                <a:spcPts val="0"/>
              </a:spcBef>
              <a:spcAft>
                <a:spcPts val="0"/>
              </a:spcAft>
              <a:defRPr/>
            </a:pPr>
            <a:r>
              <a:rPr lang="zh-CN" altLang="en-US" sz="1400" b="1" dirty="0" smtClean="0">
                <a:solidFill>
                  <a:srgbClr val="C00000"/>
                </a:solidFill>
                <a:latin typeface="微软雅黑" panose="020B0503020204020204" pitchFamily="34" charset="-122"/>
                <a:ea typeface="微软雅黑" panose="020B0503020204020204" pitchFamily="34" charset="-122"/>
                <a:cs typeface="Open Sans" panose="020B0606030504020204" pitchFamily="34" charset="0"/>
              </a:rPr>
              <a:t>江苏地区</a:t>
            </a:r>
            <a:endParaRPr lang="en-US" sz="14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59" name="TextBox 58"/>
          <p:cNvSpPr txBox="1"/>
          <p:nvPr/>
        </p:nvSpPr>
        <p:spPr>
          <a:xfrm>
            <a:off x="2085280" y="2563143"/>
            <a:ext cx="902811" cy="307777"/>
          </a:xfrm>
          <a:prstGeom prst="rect">
            <a:avLst/>
          </a:prstGeom>
          <a:noFill/>
        </p:spPr>
        <p:txBody>
          <a:bodyPr wrap="none">
            <a:spAutoFit/>
          </a:bodyPr>
          <a:lstStyle/>
          <a:p>
            <a:pPr eaLnBrk="1" fontAlgn="auto" hangingPunct="1">
              <a:spcBef>
                <a:spcPts val="0"/>
              </a:spcBef>
              <a:spcAft>
                <a:spcPts val="0"/>
              </a:spcAft>
              <a:defRPr/>
            </a:pPr>
            <a:r>
              <a:rPr lang="zh-CN" altLang="en-US" sz="1400" b="1" dirty="0" smtClean="0">
                <a:solidFill>
                  <a:srgbClr val="C00000"/>
                </a:solidFill>
                <a:latin typeface="微软雅黑" panose="020B0503020204020204" pitchFamily="34" charset="-122"/>
                <a:ea typeface="微软雅黑" panose="020B0503020204020204" pitchFamily="34" charset="-122"/>
                <a:cs typeface="Open Sans" panose="020B0606030504020204" pitchFamily="34" charset="0"/>
              </a:rPr>
              <a:t>湖北地区</a:t>
            </a:r>
            <a:endParaRPr lang="en-US" sz="14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60" name="TextBox 59"/>
          <p:cNvSpPr txBox="1"/>
          <p:nvPr/>
        </p:nvSpPr>
        <p:spPr>
          <a:xfrm>
            <a:off x="5511105" y="3797968"/>
            <a:ext cx="5695950" cy="1046440"/>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市场占有率</a:t>
            </a:r>
            <a:endParaRPr lang="id-ID" altLang="zh-CN" sz="1600" b="1" dirty="0">
              <a:solidFill>
                <a:schemeClr val="bg2">
                  <a:lumMod val="50000"/>
                </a:schemeClr>
              </a:solidFill>
              <a:latin typeface="微软雅黑" panose="020B0503020204020204" pitchFamily="34" charset="-122"/>
              <a:ea typeface="微软雅黑" panose="020B0503020204020204" pitchFamily="34" charset="-122"/>
            </a:endParaRPr>
          </a:p>
          <a:p>
            <a:pPr eaLnBrk="1" hangingPunct="1"/>
            <a:endParaRPr lang="en-US" altLang="zh-CN" sz="1000" dirty="0">
              <a:solidFill>
                <a:srgbClr val="7F7F7F"/>
              </a:solidFill>
              <a:latin typeface="Open Sans" pitchFamily="34" charset="0"/>
            </a:endParaRPr>
          </a:p>
          <a:p>
            <a:pPr algn="just"/>
            <a:r>
              <a:rPr lang="zh-CN" altLang="en-US" sz="120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61" name="Oval 47"/>
          <p:cNvSpPr/>
          <p:nvPr/>
        </p:nvSpPr>
        <p:spPr>
          <a:xfrm>
            <a:off x="3760093" y="3648743"/>
            <a:ext cx="1408112" cy="1408112"/>
          </a:xfrm>
          <a:prstGeom prst="ellipse">
            <a:avLst/>
          </a:prstGeom>
          <a:noFill/>
          <a:ln w="1016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85%</a:t>
            </a:r>
          </a:p>
          <a:p>
            <a:pPr algn="ctr"/>
            <a:r>
              <a:rPr lang="zh-CN" altLang="en-US" sz="1200" b="1" dirty="0" smtClean="0">
                <a:solidFill>
                  <a:srgbClr val="C00000"/>
                </a:solidFill>
                <a:latin typeface="微软雅黑" panose="020B0503020204020204" pitchFamily="34" charset="-122"/>
                <a:ea typeface="微软雅黑" panose="020B0503020204020204" pitchFamily="34" charset="-122"/>
              </a:rPr>
              <a:t> 输入</a:t>
            </a:r>
            <a:r>
              <a:rPr lang="zh-CN" altLang="en-US" sz="1200" b="1" dirty="0">
                <a:solidFill>
                  <a:srgbClr val="C00000"/>
                </a:solidFill>
                <a:latin typeface="微软雅黑" panose="020B0503020204020204" pitchFamily="34" charset="-122"/>
                <a:ea typeface="微软雅黑" panose="020B0503020204020204" pitchFamily="34" charset="-122"/>
              </a:rPr>
              <a:t>标题</a:t>
            </a:r>
            <a:endParaRPr lang="id-ID" altLang="zh-CN" sz="1200" b="1" dirty="0">
              <a:solidFill>
                <a:srgbClr val="C00000"/>
              </a:solidFill>
              <a:latin typeface="微软雅黑" panose="020B0503020204020204" pitchFamily="34" charset="-122"/>
              <a:ea typeface="微软雅黑" panose="020B0503020204020204" pitchFamily="34" charset="-122"/>
            </a:endParaRPr>
          </a:p>
        </p:txBody>
      </p:sp>
      <p:sp>
        <p:nvSpPr>
          <p:cNvPr id="62" name="Arc 48"/>
          <p:cNvSpPr/>
          <p:nvPr/>
        </p:nvSpPr>
        <p:spPr>
          <a:xfrm>
            <a:off x="3760093" y="3648743"/>
            <a:ext cx="1408112" cy="1408112"/>
          </a:xfrm>
          <a:prstGeom prst="arc">
            <a:avLst>
              <a:gd name="adj1" fmla="val 16200000"/>
              <a:gd name="adj2" fmla="val 11287514"/>
            </a:avLst>
          </a:prstGeom>
          <a:ln w="101600" cap="rnd">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73" name="圆角矩形 72"/>
          <p:cNvSpPr/>
          <p:nvPr/>
        </p:nvSpPr>
        <p:spPr>
          <a:xfrm>
            <a:off x="-239117" y="1588145"/>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圆角矩形 73"/>
          <p:cNvSpPr/>
          <p:nvPr/>
        </p:nvSpPr>
        <p:spPr>
          <a:xfrm>
            <a:off x="-383132" y="127929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标题 4"/>
          <p:cNvSpPr txBox="1">
            <a:spLocks/>
          </p:cNvSpPr>
          <p:nvPr/>
        </p:nvSpPr>
        <p:spPr>
          <a:xfrm>
            <a:off x="48915" y="1609375"/>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76" name="标题 4"/>
          <p:cNvSpPr txBox="1">
            <a:spLocks/>
          </p:cNvSpPr>
          <p:nvPr/>
        </p:nvSpPr>
        <p:spPr>
          <a:xfrm>
            <a:off x="48916" y="127929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7" name="圆角矩形 76"/>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9" name="圆角矩形 78"/>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5" name="圆角矩形 84"/>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7" name="圆角矩形 86"/>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16</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pic>
        <p:nvPicPr>
          <p:cNvPr id="63" name="图片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727" y="5227947"/>
            <a:ext cx="7927112" cy="1446519"/>
          </a:xfrm>
          <a:prstGeom prst="rect">
            <a:avLst/>
          </a:prstGeom>
        </p:spPr>
      </p:pic>
    </p:spTree>
    <p:extLst>
      <p:ext uri="{BB962C8B-B14F-4D97-AF65-F5344CB8AC3E}">
        <p14:creationId xmlns:p14="http://schemas.microsoft.com/office/powerpoint/2010/main" val="39588091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50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Effect transition="in" filter="fade">
                                      <p:cBhvr>
                                        <p:cTn id="13" dur="500"/>
                                        <p:tgtEl>
                                          <p:spTgt spid="31"/>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32"/>
                                        </p:tgtEl>
                                        <p:attrNameLst>
                                          <p:attrName>style.visibility</p:attrName>
                                        </p:attrNameLst>
                                      </p:cBhvr>
                                      <p:to>
                                        <p:strVal val="visible"/>
                                      </p:to>
                                    </p:set>
                                    <p:anim calcmode="lin" valueType="num">
                                      <p:cBhvr>
                                        <p:cTn id="16" dur="500" fill="hold"/>
                                        <p:tgtEl>
                                          <p:spTgt spid="32"/>
                                        </p:tgtEl>
                                        <p:attrNameLst>
                                          <p:attrName>ppt_w</p:attrName>
                                        </p:attrNameLst>
                                      </p:cBhvr>
                                      <p:tavLst>
                                        <p:tav tm="0">
                                          <p:val>
                                            <p:fltVal val="0"/>
                                          </p:val>
                                        </p:tav>
                                        <p:tav tm="100000">
                                          <p:val>
                                            <p:strVal val="#ppt_w"/>
                                          </p:val>
                                        </p:tav>
                                      </p:tavLst>
                                    </p:anim>
                                    <p:anim calcmode="lin" valueType="num">
                                      <p:cBhvr>
                                        <p:cTn id="17" dur="500" fill="hold"/>
                                        <p:tgtEl>
                                          <p:spTgt spid="32"/>
                                        </p:tgtEl>
                                        <p:attrNameLst>
                                          <p:attrName>ppt_h</p:attrName>
                                        </p:attrNameLst>
                                      </p:cBhvr>
                                      <p:tavLst>
                                        <p:tav tm="0">
                                          <p:val>
                                            <p:fltVal val="0"/>
                                          </p:val>
                                        </p:tav>
                                        <p:tav tm="100000">
                                          <p:val>
                                            <p:strVal val="#ppt_h"/>
                                          </p:val>
                                        </p:tav>
                                      </p:tavLst>
                                    </p:anim>
                                    <p:animEffect transition="in" filter="fade">
                                      <p:cBhvr>
                                        <p:cTn id="18" dur="500"/>
                                        <p:tgtEl>
                                          <p:spTgt spid="32"/>
                                        </p:tgtEl>
                                      </p:cBhvr>
                                    </p:animEffect>
                                  </p:childTnLst>
                                </p:cTn>
                              </p:par>
                              <p:par>
                                <p:cTn id="19" presetID="53" presetClass="entr" presetSubtype="16" fill="hold" grpId="0" nodeType="withEffect">
                                  <p:stCondLst>
                                    <p:cond delay="50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4"/>
                                        </p:tgtEl>
                                        <p:attrNameLst>
                                          <p:attrName>style.visibility</p:attrName>
                                        </p:attrNameLst>
                                      </p:cBhvr>
                                      <p:to>
                                        <p:strVal val="visible"/>
                                      </p:to>
                                    </p:set>
                                    <p:anim calcmode="lin" valueType="num">
                                      <p:cBhvr>
                                        <p:cTn id="26" dur="500" fill="hold"/>
                                        <p:tgtEl>
                                          <p:spTgt spid="34"/>
                                        </p:tgtEl>
                                        <p:attrNameLst>
                                          <p:attrName>ppt_w</p:attrName>
                                        </p:attrNameLst>
                                      </p:cBhvr>
                                      <p:tavLst>
                                        <p:tav tm="0">
                                          <p:val>
                                            <p:fltVal val="0"/>
                                          </p:val>
                                        </p:tav>
                                        <p:tav tm="100000">
                                          <p:val>
                                            <p:strVal val="#ppt_w"/>
                                          </p:val>
                                        </p:tav>
                                      </p:tavLst>
                                    </p:anim>
                                    <p:anim calcmode="lin" valueType="num">
                                      <p:cBhvr>
                                        <p:cTn id="27" dur="500" fill="hold"/>
                                        <p:tgtEl>
                                          <p:spTgt spid="34"/>
                                        </p:tgtEl>
                                        <p:attrNameLst>
                                          <p:attrName>ppt_h</p:attrName>
                                        </p:attrNameLst>
                                      </p:cBhvr>
                                      <p:tavLst>
                                        <p:tav tm="0">
                                          <p:val>
                                            <p:fltVal val="0"/>
                                          </p:val>
                                        </p:tav>
                                        <p:tav tm="100000">
                                          <p:val>
                                            <p:strVal val="#ppt_h"/>
                                          </p:val>
                                        </p:tav>
                                      </p:tavLst>
                                    </p:anim>
                                    <p:animEffect transition="in" filter="fade">
                                      <p:cBhvr>
                                        <p:cTn id="28" dur="500"/>
                                        <p:tgtEl>
                                          <p:spTgt spid="34"/>
                                        </p:tgtEl>
                                      </p:cBhvr>
                                    </p:animEffect>
                                  </p:childTnLst>
                                </p:cTn>
                              </p:par>
                              <p:par>
                                <p:cTn id="29" presetID="53" presetClass="entr" presetSubtype="16" fill="hold" grpId="0" nodeType="withEffect">
                                  <p:stCondLst>
                                    <p:cond delay="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par>
                                <p:cTn id="34" presetID="53" presetClass="entr" presetSubtype="16" fill="hold" grpId="0" nodeType="withEffect">
                                  <p:stCondLst>
                                    <p:cond delay="50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par>
                                <p:cTn id="39" presetID="53" presetClass="entr" presetSubtype="16" fill="hold" grpId="0" nodeType="withEffect">
                                  <p:stCondLst>
                                    <p:cond delay="50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Effect transition="in" filter="fade">
                                      <p:cBhvr>
                                        <p:cTn id="43" dur="500"/>
                                        <p:tgtEl>
                                          <p:spTgt spid="37"/>
                                        </p:tgtEl>
                                      </p:cBhvr>
                                    </p:animEffect>
                                  </p:childTnLst>
                                </p:cTn>
                              </p:par>
                              <p:par>
                                <p:cTn id="44" presetID="22" presetClass="entr" presetSubtype="4" fill="hold" nodeType="withEffect">
                                  <p:stCondLst>
                                    <p:cond delay="100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nodeType="withEffect">
                                  <p:stCondLst>
                                    <p:cond delay="100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par>
                                <p:cTn id="50" presetID="22" presetClass="entr" presetSubtype="4" fill="hold" nodeType="withEffect">
                                  <p:stCondLst>
                                    <p:cond delay="1000"/>
                                  </p:stCondLst>
                                  <p:childTnLst>
                                    <p:set>
                                      <p:cBhvr>
                                        <p:cTn id="51" dur="1" fill="hold">
                                          <p:stCondLst>
                                            <p:cond delay="0"/>
                                          </p:stCondLst>
                                        </p:cTn>
                                        <p:tgtEl>
                                          <p:spTgt spid="40"/>
                                        </p:tgtEl>
                                        <p:attrNameLst>
                                          <p:attrName>style.visibility</p:attrName>
                                        </p:attrNameLst>
                                      </p:cBhvr>
                                      <p:to>
                                        <p:strVal val="visible"/>
                                      </p:to>
                                    </p:set>
                                    <p:animEffect transition="in" filter="wipe(down)">
                                      <p:cBhvr>
                                        <p:cTn id="52" dur="500"/>
                                        <p:tgtEl>
                                          <p:spTgt spid="40"/>
                                        </p:tgtEl>
                                      </p:cBhvr>
                                    </p:animEffect>
                                  </p:childTnLst>
                                </p:cTn>
                              </p:par>
                              <p:par>
                                <p:cTn id="53" presetID="22" presetClass="entr" presetSubtype="4" fill="hold" nodeType="withEffect">
                                  <p:stCondLst>
                                    <p:cond delay="1000"/>
                                  </p:stCondLst>
                                  <p:childTnLst>
                                    <p:set>
                                      <p:cBhvr>
                                        <p:cTn id="54" dur="1" fill="hold">
                                          <p:stCondLst>
                                            <p:cond delay="0"/>
                                          </p:stCondLst>
                                        </p:cTn>
                                        <p:tgtEl>
                                          <p:spTgt spid="41"/>
                                        </p:tgtEl>
                                        <p:attrNameLst>
                                          <p:attrName>style.visibility</p:attrName>
                                        </p:attrNameLst>
                                      </p:cBhvr>
                                      <p:to>
                                        <p:strVal val="visible"/>
                                      </p:to>
                                    </p:set>
                                    <p:animEffect transition="in" filter="wipe(down)">
                                      <p:cBhvr>
                                        <p:cTn id="55" dur="500"/>
                                        <p:tgtEl>
                                          <p:spTgt spid="41"/>
                                        </p:tgtEl>
                                      </p:cBhvr>
                                    </p:animEffect>
                                  </p:childTnLst>
                                </p:cTn>
                              </p:par>
                              <p:par>
                                <p:cTn id="56" presetID="22" presetClass="entr" presetSubtype="4" fill="hold" nodeType="withEffect">
                                  <p:stCondLst>
                                    <p:cond delay="1000"/>
                                  </p:stCondLst>
                                  <p:childTnLst>
                                    <p:set>
                                      <p:cBhvr>
                                        <p:cTn id="57" dur="1" fill="hold">
                                          <p:stCondLst>
                                            <p:cond delay="0"/>
                                          </p:stCondLst>
                                        </p:cTn>
                                        <p:tgtEl>
                                          <p:spTgt spid="44"/>
                                        </p:tgtEl>
                                        <p:attrNameLst>
                                          <p:attrName>style.visibility</p:attrName>
                                        </p:attrNameLst>
                                      </p:cBhvr>
                                      <p:to>
                                        <p:strVal val="visible"/>
                                      </p:to>
                                    </p:set>
                                    <p:animEffect transition="in" filter="wipe(down)">
                                      <p:cBhvr>
                                        <p:cTn id="58" dur="500"/>
                                        <p:tgtEl>
                                          <p:spTgt spid="44"/>
                                        </p:tgtEl>
                                      </p:cBhvr>
                                    </p:animEffect>
                                  </p:childTnLst>
                                </p:cTn>
                              </p:par>
                              <p:par>
                                <p:cTn id="59" presetID="22" presetClass="entr" presetSubtype="4" fill="hold" nodeType="withEffect">
                                  <p:stCondLst>
                                    <p:cond delay="100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00"/>
                                        <p:tgtEl>
                                          <p:spTgt spid="45"/>
                                        </p:tgtEl>
                                      </p:cBhvr>
                                    </p:animEffect>
                                  </p:childTnLst>
                                </p:cTn>
                              </p:par>
                              <p:par>
                                <p:cTn id="62" presetID="53" presetClass="entr" presetSubtype="16" fill="hold" grpId="0" nodeType="withEffect">
                                  <p:stCondLst>
                                    <p:cond delay="1500"/>
                                  </p:stCondLst>
                                  <p:childTnLst>
                                    <p:set>
                                      <p:cBhvr>
                                        <p:cTn id="63" dur="1" fill="hold">
                                          <p:stCondLst>
                                            <p:cond delay="0"/>
                                          </p:stCondLst>
                                        </p:cTn>
                                        <p:tgtEl>
                                          <p:spTgt spid="59"/>
                                        </p:tgtEl>
                                        <p:attrNameLst>
                                          <p:attrName>style.visibility</p:attrName>
                                        </p:attrNameLst>
                                      </p:cBhvr>
                                      <p:to>
                                        <p:strVal val="visible"/>
                                      </p:to>
                                    </p:set>
                                    <p:anim calcmode="lin" valueType="num">
                                      <p:cBhvr>
                                        <p:cTn id="64" dur="500" fill="hold"/>
                                        <p:tgtEl>
                                          <p:spTgt spid="59"/>
                                        </p:tgtEl>
                                        <p:attrNameLst>
                                          <p:attrName>ppt_w</p:attrName>
                                        </p:attrNameLst>
                                      </p:cBhvr>
                                      <p:tavLst>
                                        <p:tav tm="0">
                                          <p:val>
                                            <p:fltVal val="0"/>
                                          </p:val>
                                        </p:tav>
                                        <p:tav tm="100000">
                                          <p:val>
                                            <p:strVal val="#ppt_w"/>
                                          </p:val>
                                        </p:tav>
                                      </p:tavLst>
                                    </p:anim>
                                    <p:anim calcmode="lin" valueType="num">
                                      <p:cBhvr>
                                        <p:cTn id="65" dur="500" fill="hold"/>
                                        <p:tgtEl>
                                          <p:spTgt spid="59"/>
                                        </p:tgtEl>
                                        <p:attrNameLst>
                                          <p:attrName>ppt_h</p:attrName>
                                        </p:attrNameLst>
                                      </p:cBhvr>
                                      <p:tavLst>
                                        <p:tav tm="0">
                                          <p:val>
                                            <p:fltVal val="0"/>
                                          </p:val>
                                        </p:tav>
                                        <p:tav tm="100000">
                                          <p:val>
                                            <p:strVal val="#ppt_h"/>
                                          </p:val>
                                        </p:tav>
                                      </p:tavLst>
                                    </p:anim>
                                    <p:animEffect transition="in" filter="fade">
                                      <p:cBhvr>
                                        <p:cTn id="66" dur="500"/>
                                        <p:tgtEl>
                                          <p:spTgt spid="59"/>
                                        </p:tgtEl>
                                      </p:cBhvr>
                                    </p:animEffect>
                                  </p:childTnLst>
                                </p:cTn>
                              </p:par>
                              <p:par>
                                <p:cTn id="67" presetID="53" presetClass="entr" presetSubtype="16" fill="hold" grpId="0" nodeType="withEffect">
                                  <p:stCondLst>
                                    <p:cond delay="1500"/>
                                  </p:stCondLst>
                                  <p:childTnLst>
                                    <p:set>
                                      <p:cBhvr>
                                        <p:cTn id="68" dur="1" fill="hold">
                                          <p:stCondLst>
                                            <p:cond delay="0"/>
                                          </p:stCondLst>
                                        </p:cTn>
                                        <p:tgtEl>
                                          <p:spTgt spid="53"/>
                                        </p:tgtEl>
                                        <p:attrNameLst>
                                          <p:attrName>style.visibility</p:attrName>
                                        </p:attrNameLst>
                                      </p:cBhvr>
                                      <p:to>
                                        <p:strVal val="visible"/>
                                      </p:to>
                                    </p:set>
                                    <p:anim calcmode="lin" valueType="num">
                                      <p:cBhvr>
                                        <p:cTn id="69" dur="500" fill="hold"/>
                                        <p:tgtEl>
                                          <p:spTgt spid="53"/>
                                        </p:tgtEl>
                                        <p:attrNameLst>
                                          <p:attrName>ppt_w</p:attrName>
                                        </p:attrNameLst>
                                      </p:cBhvr>
                                      <p:tavLst>
                                        <p:tav tm="0">
                                          <p:val>
                                            <p:fltVal val="0"/>
                                          </p:val>
                                        </p:tav>
                                        <p:tav tm="100000">
                                          <p:val>
                                            <p:strVal val="#ppt_w"/>
                                          </p:val>
                                        </p:tav>
                                      </p:tavLst>
                                    </p:anim>
                                    <p:anim calcmode="lin" valueType="num">
                                      <p:cBhvr>
                                        <p:cTn id="70" dur="500" fill="hold"/>
                                        <p:tgtEl>
                                          <p:spTgt spid="53"/>
                                        </p:tgtEl>
                                        <p:attrNameLst>
                                          <p:attrName>ppt_h</p:attrName>
                                        </p:attrNameLst>
                                      </p:cBhvr>
                                      <p:tavLst>
                                        <p:tav tm="0">
                                          <p:val>
                                            <p:fltVal val="0"/>
                                          </p:val>
                                        </p:tav>
                                        <p:tav tm="100000">
                                          <p:val>
                                            <p:strVal val="#ppt_h"/>
                                          </p:val>
                                        </p:tav>
                                      </p:tavLst>
                                    </p:anim>
                                    <p:animEffect transition="in" filter="fade">
                                      <p:cBhvr>
                                        <p:cTn id="71" dur="500"/>
                                        <p:tgtEl>
                                          <p:spTgt spid="53"/>
                                        </p:tgtEl>
                                      </p:cBhvr>
                                    </p:animEffect>
                                  </p:childTnLst>
                                </p:cTn>
                              </p:par>
                              <p:par>
                                <p:cTn id="72" presetID="53" presetClass="entr" presetSubtype="16" fill="hold" grpId="0" nodeType="withEffect">
                                  <p:stCondLst>
                                    <p:cond delay="1500"/>
                                  </p:stCondLst>
                                  <p:childTnLst>
                                    <p:set>
                                      <p:cBhvr>
                                        <p:cTn id="73" dur="1" fill="hold">
                                          <p:stCondLst>
                                            <p:cond delay="0"/>
                                          </p:stCondLst>
                                        </p:cTn>
                                        <p:tgtEl>
                                          <p:spTgt spid="54"/>
                                        </p:tgtEl>
                                        <p:attrNameLst>
                                          <p:attrName>style.visibility</p:attrName>
                                        </p:attrNameLst>
                                      </p:cBhvr>
                                      <p:to>
                                        <p:strVal val="visible"/>
                                      </p:to>
                                    </p:set>
                                    <p:anim calcmode="lin" valueType="num">
                                      <p:cBhvr>
                                        <p:cTn id="74" dur="500" fill="hold"/>
                                        <p:tgtEl>
                                          <p:spTgt spid="54"/>
                                        </p:tgtEl>
                                        <p:attrNameLst>
                                          <p:attrName>ppt_w</p:attrName>
                                        </p:attrNameLst>
                                      </p:cBhvr>
                                      <p:tavLst>
                                        <p:tav tm="0">
                                          <p:val>
                                            <p:fltVal val="0"/>
                                          </p:val>
                                        </p:tav>
                                        <p:tav tm="100000">
                                          <p:val>
                                            <p:strVal val="#ppt_w"/>
                                          </p:val>
                                        </p:tav>
                                      </p:tavLst>
                                    </p:anim>
                                    <p:anim calcmode="lin" valueType="num">
                                      <p:cBhvr>
                                        <p:cTn id="75" dur="500" fill="hold"/>
                                        <p:tgtEl>
                                          <p:spTgt spid="54"/>
                                        </p:tgtEl>
                                        <p:attrNameLst>
                                          <p:attrName>ppt_h</p:attrName>
                                        </p:attrNameLst>
                                      </p:cBhvr>
                                      <p:tavLst>
                                        <p:tav tm="0">
                                          <p:val>
                                            <p:fltVal val="0"/>
                                          </p:val>
                                        </p:tav>
                                        <p:tav tm="100000">
                                          <p:val>
                                            <p:strVal val="#ppt_h"/>
                                          </p:val>
                                        </p:tav>
                                      </p:tavLst>
                                    </p:anim>
                                    <p:animEffect transition="in" filter="fade">
                                      <p:cBhvr>
                                        <p:cTn id="76" dur="500"/>
                                        <p:tgtEl>
                                          <p:spTgt spid="54"/>
                                        </p:tgtEl>
                                      </p:cBhvr>
                                    </p:animEffect>
                                  </p:childTnLst>
                                </p:cTn>
                              </p:par>
                              <p:par>
                                <p:cTn id="77" presetID="53" presetClass="entr" presetSubtype="16" fill="hold" grpId="0" nodeType="withEffect">
                                  <p:stCondLst>
                                    <p:cond delay="1500"/>
                                  </p:stCondLst>
                                  <p:childTnLst>
                                    <p:set>
                                      <p:cBhvr>
                                        <p:cTn id="78" dur="1" fill="hold">
                                          <p:stCondLst>
                                            <p:cond delay="0"/>
                                          </p:stCondLst>
                                        </p:cTn>
                                        <p:tgtEl>
                                          <p:spTgt spid="55"/>
                                        </p:tgtEl>
                                        <p:attrNameLst>
                                          <p:attrName>style.visibility</p:attrName>
                                        </p:attrNameLst>
                                      </p:cBhvr>
                                      <p:to>
                                        <p:strVal val="visible"/>
                                      </p:to>
                                    </p:set>
                                    <p:anim calcmode="lin" valueType="num">
                                      <p:cBhvr>
                                        <p:cTn id="79" dur="500" fill="hold"/>
                                        <p:tgtEl>
                                          <p:spTgt spid="55"/>
                                        </p:tgtEl>
                                        <p:attrNameLst>
                                          <p:attrName>ppt_w</p:attrName>
                                        </p:attrNameLst>
                                      </p:cBhvr>
                                      <p:tavLst>
                                        <p:tav tm="0">
                                          <p:val>
                                            <p:fltVal val="0"/>
                                          </p:val>
                                        </p:tav>
                                        <p:tav tm="100000">
                                          <p:val>
                                            <p:strVal val="#ppt_w"/>
                                          </p:val>
                                        </p:tav>
                                      </p:tavLst>
                                    </p:anim>
                                    <p:anim calcmode="lin" valueType="num">
                                      <p:cBhvr>
                                        <p:cTn id="80" dur="500" fill="hold"/>
                                        <p:tgtEl>
                                          <p:spTgt spid="55"/>
                                        </p:tgtEl>
                                        <p:attrNameLst>
                                          <p:attrName>ppt_h</p:attrName>
                                        </p:attrNameLst>
                                      </p:cBhvr>
                                      <p:tavLst>
                                        <p:tav tm="0">
                                          <p:val>
                                            <p:fltVal val="0"/>
                                          </p:val>
                                        </p:tav>
                                        <p:tav tm="100000">
                                          <p:val>
                                            <p:strVal val="#ppt_h"/>
                                          </p:val>
                                        </p:tav>
                                      </p:tavLst>
                                    </p:anim>
                                    <p:animEffect transition="in" filter="fade">
                                      <p:cBhvr>
                                        <p:cTn id="81" dur="500"/>
                                        <p:tgtEl>
                                          <p:spTgt spid="55"/>
                                        </p:tgtEl>
                                      </p:cBhvr>
                                    </p:animEffect>
                                  </p:childTnLst>
                                </p:cTn>
                              </p:par>
                              <p:par>
                                <p:cTn id="82" presetID="53" presetClass="entr" presetSubtype="16" fill="hold" grpId="0" nodeType="withEffect">
                                  <p:stCondLst>
                                    <p:cond delay="1500"/>
                                  </p:stCondLst>
                                  <p:childTnLst>
                                    <p:set>
                                      <p:cBhvr>
                                        <p:cTn id="83" dur="1" fill="hold">
                                          <p:stCondLst>
                                            <p:cond delay="0"/>
                                          </p:stCondLst>
                                        </p:cTn>
                                        <p:tgtEl>
                                          <p:spTgt spid="56"/>
                                        </p:tgtEl>
                                        <p:attrNameLst>
                                          <p:attrName>style.visibility</p:attrName>
                                        </p:attrNameLst>
                                      </p:cBhvr>
                                      <p:to>
                                        <p:strVal val="visible"/>
                                      </p:to>
                                    </p:set>
                                    <p:anim calcmode="lin" valueType="num">
                                      <p:cBhvr>
                                        <p:cTn id="84" dur="500" fill="hold"/>
                                        <p:tgtEl>
                                          <p:spTgt spid="56"/>
                                        </p:tgtEl>
                                        <p:attrNameLst>
                                          <p:attrName>ppt_w</p:attrName>
                                        </p:attrNameLst>
                                      </p:cBhvr>
                                      <p:tavLst>
                                        <p:tav tm="0">
                                          <p:val>
                                            <p:fltVal val="0"/>
                                          </p:val>
                                        </p:tav>
                                        <p:tav tm="100000">
                                          <p:val>
                                            <p:strVal val="#ppt_w"/>
                                          </p:val>
                                        </p:tav>
                                      </p:tavLst>
                                    </p:anim>
                                    <p:anim calcmode="lin" valueType="num">
                                      <p:cBhvr>
                                        <p:cTn id="85" dur="500" fill="hold"/>
                                        <p:tgtEl>
                                          <p:spTgt spid="56"/>
                                        </p:tgtEl>
                                        <p:attrNameLst>
                                          <p:attrName>ppt_h</p:attrName>
                                        </p:attrNameLst>
                                      </p:cBhvr>
                                      <p:tavLst>
                                        <p:tav tm="0">
                                          <p:val>
                                            <p:fltVal val="0"/>
                                          </p:val>
                                        </p:tav>
                                        <p:tav tm="100000">
                                          <p:val>
                                            <p:strVal val="#ppt_h"/>
                                          </p:val>
                                        </p:tav>
                                      </p:tavLst>
                                    </p:anim>
                                    <p:animEffect transition="in" filter="fade">
                                      <p:cBhvr>
                                        <p:cTn id="86" dur="500"/>
                                        <p:tgtEl>
                                          <p:spTgt spid="56"/>
                                        </p:tgtEl>
                                      </p:cBhvr>
                                    </p:animEffect>
                                  </p:childTnLst>
                                </p:cTn>
                              </p:par>
                              <p:par>
                                <p:cTn id="87" presetID="53" presetClass="entr" presetSubtype="16" fill="hold" grpId="0" nodeType="withEffect">
                                  <p:stCondLst>
                                    <p:cond delay="1500"/>
                                  </p:stCondLst>
                                  <p:childTnLst>
                                    <p:set>
                                      <p:cBhvr>
                                        <p:cTn id="88" dur="1" fill="hold">
                                          <p:stCondLst>
                                            <p:cond delay="0"/>
                                          </p:stCondLst>
                                        </p:cTn>
                                        <p:tgtEl>
                                          <p:spTgt spid="57"/>
                                        </p:tgtEl>
                                        <p:attrNameLst>
                                          <p:attrName>style.visibility</p:attrName>
                                        </p:attrNameLst>
                                      </p:cBhvr>
                                      <p:to>
                                        <p:strVal val="visible"/>
                                      </p:to>
                                    </p:set>
                                    <p:anim calcmode="lin" valueType="num">
                                      <p:cBhvr>
                                        <p:cTn id="89" dur="500" fill="hold"/>
                                        <p:tgtEl>
                                          <p:spTgt spid="57"/>
                                        </p:tgtEl>
                                        <p:attrNameLst>
                                          <p:attrName>ppt_w</p:attrName>
                                        </p:attrNameLst>
                                      </p:cBhvr>
                                      <p:tavLst>
                                        <p:tav tm="0">
                                          <p:val>
                                            <p:fltVal val="0"/>
                                          </p:val>
                                        </p:tav>
                                        <p:tav tm="100000">
                                          <p:val>
                                            <p:strVal val="#ppt_w"/>
                                          </p:val>
                                        </p:tav>
                                      </p:tavLst>
                                    </p:anim>
                                    <p:anim calcmode="lin" valueType="num">
                                      <p:cBhvr>
                                        <p:cTn id="90" dur="500" fill="hold"/>
                                        <p:tgtEl>
                                          <p:spTgt spid="57"/>
                                        </p:tgtEl>
                                        <p:attrNameLst>
                                          <p:attrName>ppt_h</p:attrName>
                                        </p:attrNameLst>
                                      </p:cBhvr>
                                      <p:tavLst>
                                        <p:tav tm="0">
                                          <p:val>
                                            <p:fltVal val="0"/>
                                          </p:val>
                                        </p:tav>
                                        <p:tav tm="100000">
                                          <p:val>
                                            <p:strVal val="#ppt_h"/>
                                          </p:val>
                                        </p:tav>
                                      </p:tavLst>
                                    </p:anim>
                                    <p:animEffect transition="in" filter="fade">
                                      <p:cBhvr>
                                        <p:cTn id="91" dur="500"/>
                                        <p:tgtEl>
                                          <p:spTgt spid="57"/>
                                        </p:tgtEl>
                                      </p:cBhvr>
                                    </p:animEffect>
                                  </p:childTnLst>
                                </p:cTn>
                              </p:par>
                              <p:par>
                                <p:cTn id="92" presetID="53" presetClass="entr" presetSubtype="16" fill="hold" grpId="0" nodeType="withEffect">
                                  <p:stCondLst>
                                    <p:cond delay="1500"/>
                                  </p:stCondLst>
                                  <p:childTnLst>
                                    <p:set>
                                      <p:cBhvr>
                                        <p:cTn id="93" dur="1" fill="hold">
                                          <p:stCondLst>
                                            <p:cond delay="0"/>
                                          </p:stCondLst>
                                        </p:cTn>
                                        <p:tgtEl>
                                          <p:spTgt spid="58"/>
                                        </p:tgtEl>
                                        <p:attrNameLst>
                                          <p:attrName>style.visibility</p:attrName>
                                        </p:attrNameLst>
                                      </p:cBhvr>
                                      <p:to>
                                        <p:strVal val="visible"/>
                                      </p:to>
                                    </p:set>
                                    <p:anim calcmode="lin" valueType="num">
                                      <p:cBhvr>
                                        <p:cTn id="94" dur="500" fill="hold"/>
                                        <p:tgtEl>
                                          <p:spTgt spid="58"/>
                                        </p:tgtEl>
                                        <p:attrNameLst>
                                          <p:attrName>ppt_w</p:attrName>
                                        </p:attrNameLst>
                                      </p:cBhvr>
                                      <p:tavLst>
                                        <p:tav tm="0">
                                          <p:val>
                                            <p:fltVal val="0"/>
                                          </p:val>
                                        </p:tav>
                                        <p:tav tm="100000">
                                          <p:val>
                                            <p:strVal val="#ppt_w"/>
                                          </p:val>
                                        </p:tav>
                                      </p:tavLst>
                                    </p:anim>
                                    <p:anim calcmode="lin" valueType="num">
                                      <p:cBhvr>
                                        <p:cTn id="95" dur="500" fill="hold"/>
                                        <p:tgtEl>
                                          <p:spTgt spid="58"/>
                                        </p:tgtEl>
                                        <p:attrNameLst>
                                          <p:attrName>ppt_h</p:attrName>
                                        </p:attrNameLst>
                                      </p:cBhvr>
                                      <p:tavLst>
                                        <p:tav tm="0">
                                          <p:val>
                                            <p:fltVal val="0"/>
                                          </p:val>
                                        </p:tav>
                                        <p:tav tm="100000">
                                          <p:val>
                                            <p:strVal val="#ppt_h"/>
                                          </p:val>
                                        </p:tav>
                                      </p:tavLst>
                                    </p:anim>
                                    <p:animEffect transition="in" filter="fade">
                                      <p:cBhvr>
                                        <p:cTn id="96" dur="500"/>
                                        <p:tgtEl>
                                          <p:spTgt spid="58"/>
                                        </p:tgtEl>
                                      </p:cBhvr>
                                    </p:animEffect>
                                  </p:childTnLst>
                                </p:cTn>
                              </p:par>
                              <p:par>
                                <p:cTn id="97" presetID="2" presetClass="entr" presetSubtype="4" fill="hold" grpId="0" nodeType="withEffect">
                                  <p:stCondLst>
                                    <p:cond delay="2000"/>
                                  </p:stCondLst>
                                  <p:childTnLst>
                                    <p:set>
                                      <p:cBhvr>
                                        <p:cTn id="98" dur="1" fill="hold">
                                          <p:stCondLst>
                                            <p:cond delay="0"/>
                                          </p:stCondLst>
                                        </p:cTn>
                                        <p:tgtEl>
                                          <p:spTgt spid="46"/>
                                        </p:tgtEl>
                                        <p:attrNameLst>
                                          <p:attrName>style.visibility</p:attrName>
                                        </p:attrNameLst>
                                      </p:cBhvr>
                                      <p:to>
                                        <p:strVal val="visible"/>
                                      </p:to>
                                    </p:set>
                                    <p:anim calcmode="lin" valueType="num">
                                      <p:cBhvr additive="base">
                                        <p:cTn id="99" dur="500" fill="hold"/>
                                        <p:tgtEl>
                                          <p:spTgt spid="46"/>
                                        </p:tgtEl>
                                        <p:attrNameLst>
                                          <p:attrName>ppt_x</p:attrName>
                                        </p:attrNameLst>
                                      </p:cBhvr>
                                      <p:tavLst>
                                        <p:tav tm="0">
                                          <p:val>
                                            <p:strVal val="#ppt_x"/>
                                          </p:val>
                                        </p:tav>
                                        <p:tav tm="100000">
                                          <p:val>
                                            <p:strVal val="#ppt_x"/>
                                          </p:val>
                                        </p:tav>
                                      </p:tavLst>
                                    </p:anim>
                                    <p:anim calcmode="lin" valueType="num">
                                      <p:cBhvr additive="base">
                                        <p:cTn id="100" dur="500" fill="hold"/>
                                        <p:tgtEl>
                                          <p:spTgt spid="4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2000"/>
                                  </p:stCondLst>
                                  <p:childTnLst>
                                    <p:set>
                                      <p:cBhvr>
                                        <p:cTn id="102" dur="1" fill="hold">
                                          <p:stCondLst>
                                            <p:cond delay="0"/>
                                          </p:stCondLst>
                                        </p:cTn>
                                        <p:tgtEl>
                                          <p:spTgt spid="47"/>
                                        </p:tgtEl>
                                        <p:attrNameLst>
                                          <p:attrName>style.visibility</p:attrName>
                                        </p:attrNameLst>
                                      </p:cBhvr>
                                      <p:to>
                                        <p:strVal val="visible"/>
                                      </p:to>
                                    </p:set>
                                    <p:anim calcmode="lin" valueType="num">
                                      <p:cBhvr additive="base">
                                        <p:cTn id="103" dur="500" fill="hold"/>
                                        <p:tgtEl>
                                          <p:spTgt spid="47"/>
                                        </p:tgtEl>
                                        <p:attrNameLst>
                                          <p:attrName>ppt_x</p:attrName>
                                        </p:attrNameLst>
                                      </p:cBhvr>
                                      <p:tavLst>
                                        <p:tav tm="0">
                                          <p:val>
                                            <p:strVal val="#ppt_x"/>
                                          </p:val>
                                        </p:tav>
                                        <p:tav tm="100000">
                                          <p:val>
                                            <p:strVal val="#ppt_x"/>
                                          </p:val>
                                        </p:tav>
                                      </p:tavLst>
                                    </p:anim>
                                    <p:anim calcmode="lin" valueType="num">
                                      <p:cBhvr additive="base">
                                        <p:cTn id="104" dur="500" fill="hold"/>
                                        <p:tgtEl>
                                          <p:spTgt spid="47"/>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2000"/>
                                  </p:stCondLst>
                                  <p:childTnLst>
                                    <p:set>
                                      <p:cBhvr>
                                        <p:cTn id="106" dur="1" fill="hold">
                                          <p:stCondLst>
                                            <p:cond delay="0"/>
                                          </p:stCondLst>
                                        </p:cTn>
                                        <p:tgtEl>
                                          <p:spTgt spid="48"/>
                                        </p:tgtEl>
                                        <p:attrNameLst>
                                          <p:attrName>style.visibility</p:attrName>
                                        </p:attrNameLst>
                                      </p:cBhvr>
                                      <p:to>
                                        <p:strVal val="visible"/>
                                      </p:to>
                                    </p:set>
                                    <p:anim calcmode="lin" valueType="num">
                                      <p:cBhvr additive="base">
                                        <p:cTn id="107" dur="500" fill="hold"/>
                                        <p:tgtEl>
                                          <p:spTgt spid="48"/>
                                        </p:tgtEl>
                                        <p:attrNameLst>
                                          <p:attrName>ppt_x</p:attrName>
                                        </p:attrNameLst>
                                      </p:cBhvr>
                                      <p:tavLst>
                                        <p:tav tm="0">
                                          <p:val>
                                            <p:strVal val="#ppt_x"/>
                                          </p:val>
                                        </p:tav>
                                        <p:tav tm="100000">
                                          <p:val>
                                            <p:strVal val="#ppt_x"/>
                                          </p:val>
                                        </p:tav>
                                      </p:tavLst>
                                    </p:anim>
                                    <p:anim calcmode="lin" valueType="num">
                                      <p:cBhvr additive="base">
                                        <p:cTn id="108" dur="500" fill="hold"/>
                                        <p:tgtEl>
                                          <p:spTgt spid="4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2000"/>
                                  </p:stCondLst>
                                  <p:childTnLst>
                                    <p:set>
                                      <p:cBhvr>
                                        <p:cTn id="110" dur="1" fill="hold">
                                          <p:stCondLst>
                                            <p:cond delay="0"/>
                                          </p:stCondLst>
                                        </p:cTn>
                                        <p:tgtEl>
                                          <p:spTgt spid="49"/>
                                        </p:tgtEl>
                                        <p:attrNameLst>
                                          <p:attrName>style.visibility</p:attrName>
                                        </p:attrNameLst>
                                      </p:cBhvr>
                                      <p:to>
                                        <p:strVal val="visible"/>
                                      </p:to>
                                    </p:set>
                                    <p:anim calcmode="lin" valueType="num">
                                      <p:cBhvr additive="base">
                                        <p:cTn id="111" dur="500" fill="hold"/>
                                        <p:tgtEl>
                                          <p:spTgt spid="49"/>
                                        </p:tgtEl>
                                        <p:attrNameLst>
                                          <p:attrName>ppt_x</p:attrName>
                                        </p:attrNameLst>
                                      </p:cBhvr>
                                      <p:tavLst>
                                        <p:tav tm="0">
                                          <p:val>
                                            <p:strVal val="#ppt_x"/>
                                          </p:val>
                                        </p:tav>
                                        <p:tav tm="100000">
                                          <p:val>
                                            <p:strVal val="#ppt_x"/>
                                          </p:val>
                                        </p:tav>
                                      </p:tavLst>
                                    </p:anim>
                                    <p:anim calcmode="lin" valueType="num">
                                      <p:cBhvr additive="base">
                                        <p:cTn id="112" dur="500" fill="hold"/>
                                        <p:tgtEl>
                                          <p:spTgt spid="4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2000"/>
                                  </p:stCondLst>
                                  <p:childTnLst>
                                    <p:set>
                                      <p:cBhvr>
                                        <p:cTn id="114" dur="1" fill="hold">
                                          <p:stCondLst>
                                            <p:cond delay="0"/>
                                          </p:stCondLst>
                                        </p:cTn>
                                        <p:tgtEl>
                                          <p:spTgt spid="50"/>
                                        </p:tgtEl>
                                        <p:attrNameLst>
                                          <p:attrName>style.visibility</p:attrName>
                                        </p:attrNameLst>
                                      </p:cBhvr>
                                      <p:to>
                                        <p:strVal val="visible"/>
                                      </p:to>
                                    </p:set>
                                    <p:anim calcmode="lin" valueType="num">
                                      <p:cBhvr additive="base">
                                        <p:cTn id="115" dur="500" fill="hold"/>
                                        <p:tgtEl>
                                          <p:spTgt spid="50"/>
                                        </p:tgtEl>
                                        <p:attrNameLst>
                                          <p:attrName>ppt_x</p:attrName>
                                        </p:attrNameLst>
                                      </p:cBhvr>
                                      <p:tavLst>
                                        <p:tav tm="0">
                                          <p:val>
                                            <p:strVal val="#ppt_x"/>
                                          </p:val>
                                        </p:tav>
                                        <p:tav tm="100000">
                                          <p:val>
                                            <p:strVal val="#ppt_x"/>
                                          </p:val>
                                        </p:tav>
                                      </p:tavLst>
                                    </p:anim>
                                    <p:anim calcmode="lin" valueType="num">
                                      <p:cBhvr additive="base">
                                        <p:cTn id="116" dur="500" fill="hold"/>
                                        <p:tgtEl>
                                          <p:spTgt spid="5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2000"/>
                                  </p:stCondLst>
                                  <p:childTnLst>
                                    <p:set>
                                      <p:cBhvr>
                                        <p:cTn id="118" dur="1" fill="hold">
                                          <p:stCondLst>
                                            <p:cond delay="0"/>
                                          </p:stCondLst>
                                        </p:cTn>
                                        <p:tgtEl>
                                          <p:spTgt spid="51"/>
                                        </p:tgtEl>
                                        <p:attrNameLst>
                                          <p:attrName>style.visibility</p:attrName>
                                        </p:attrNameLst>
                                      </p:cBhvr>
                                      <p:to>
                                        <p:strVal val="visible"/>
                                      </p:to>
                                    </p:set>
                                    <p:anim calcmode="lin" valueType="num">
                                      <p:cBhvr additive="base">
                                        <p:cTn id="119" dur="500" fill="hold"/>
                                        <p:tgtEl>
                                          <p:spTgt spid="51"/>
                                        </p:tgtEl>
                                        <p:attrNameLst>
                                          <p:attrName>ppt_x</p:attrName>
                                        </p:attrNameLst>
                                      </p:cBhvr>
                                      <p:tavLst>
                                        <p:tav tm="0">
                                          <p:val>
                                            <p:strVal val="#ppt_x"/>
                                          </p:val>
                                        </p:tav>
                                        <p:tav tm="100000">
                                          <p:val>
                                            <p:strVal val="#ppt_x"/>
                                          </p:val>
                                        </p:tav>
                                      </p:tavLst>
                                    </p:anim>
                                    <p:anim calcmode="lin" valueType="num">
                                      <p:cBhvr additive="base">
                                        <p:cTn id="120" dur="500" fill="hold"/>
                                        <p:tgtEl>
                                          <p:spTgt spid="51"/>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2000"/>
                                  </p:stCondLst>
                                  <p:childTnLst>
                                    <p:set>
                                      <p:cBhvr>
                                        <p:cTn id="122" dur="1" fill="hold">
                                          <p:stCondLst>
                                            <p:cond delay="0"/>
                                          </p:stCondLst>
                                        </p:cTn>
                                        <p:tgtEl>
                                          <p:spTgt spid="52"/>
                                        </p:tgtEl>
                                        <p:attrNameLst>
                                          <p:attrName>style.visibility</p:attrName>
                                        </p:attrNameLst>
                                      </p:cBhvr>
                                      <p:to>
                                        <p:strVal val="visible"/>
                                      </p:to>
                                    </p:set>
                                    <p:anim calcmode="lin" valueType="num">
                                      <p:cBhvr additive="base">
                                        <p:cTn id="123" dur="500" fill="hold"/>
                                        <p:tgtEl>
                                          <p:spTgt spid="52"/>
                                        </p:tgtEl>
                                        <p:attrNameLst>
                                          <p:attrName>ppt_x</p:attrName>
                                        </p:attrNameLst>
                                      </p:cBhvr>
                                      <p:tavLst>
                                        <p:tav tm="0">
                                          <p:val>
                                            <p:strVal val="#ppt_x"/>
                                          </p:val>
                                        </p:tav>
                                        <p:tav tm="100000">
                                          <p:val>
                                            <p:strVal val="#ppt_x"/>
                                          </p:val>
                                        </p:tav>
                                      </p:tavLst>
                                    </p:anim>
                                    <p:anim calcmode="lin" valueType="num">
                                      <p:cBhvr additive="base">
                                        <p:cTn id="124" dur="500" fill="hold"/>
                                        <p:tgtEl>
                                          <p:spTgt spid="52"/>
                                        </p:tgtEl>
                                        <p:attrNameLst>
                                          <p:attrName>ppt_y</p:attrName>
                                        </p:attrNameLst>
                                      </p:cBhvr>
                                      <p:tavLst>
                                        <p:tav tm="0">
                                          <p:val>
                                            <p:strVal val="1+#ppt_h/2"/>
                                          </p:val>
                                        </p:tav>
                                        <p:tav tm="100000">
                                          <p:val>
                                            <p:strVal val="#ppt_y"/>
                                          </p:val>
                                        </p:tav>
                                      </p:tavLst>
                                    </p:anim>
                                  </p:childTnLst>
                                </p:cTn>
                              </p:par>
                            </p:childTnLst>
                          </p:cTn>
                        </p:par>
                        <p:par>
                          <p:cTn id="125" fill="hold">
                            <p:stCondLst>
                              <p:cond delay="2500"/>
                            </p:stCondLst>
                            <p:childTnLst>
                              <p:par>
                                <p:cTn id="126" presetID="53" presetClass="entr" presetSubtype="16" fill="hold" grpId="0" nodeType="afterEffect">
                                  <p:stCondLst>
                                    <p:cond delay="0"/>
                                  </p:stCondLst>
                                  <p:childTnLst>
                                    <p:set>
                                      <p:cBhvr>
                                        <p:cTn id="127" dur="1" fill="hold">
                                          <p:stCondLst>
                                            <p:cond delay="0"/>
                                          </p:stCondLst>
                                        </p:cTn>
                                        <p:tgtEl>
                                          <p:spTgt spid="61"/>
                                        </p:tgtEl>
                                        <p:attrNameLst>
                                          <p:attrName>style.visibility</p:attrName>
                                        </p:attrNameLst>
                                      </p:cBhvr>
                                      <p:to>
                                        <p:strVal val="visible"/>
                                      </p:to>
                                    </p:set>
                                    <p:anim calcmode="lin" valueType="num">
                                      <p:cBhvr>
                                        <p:cTn id="128" dur="500" fill="hold"/>
                                        <p:tgtEl>
                                          <p:spTgt spid="61"/>
                                        </p:tgtEl>
                                        <p:attrNameLst>
                                          <p:attrName>ppt_w</p:attrName>
                                        </p:attrNameLst>
                                      </p:cBhvr>
                                      <p:tavLst>
                                        <p:tav tm="0">
                                          <p:val>
                                            <p:fltVal val="0"/>
                                          </p:val>
                                        </p:tav>
                                        <p:tav tm="100000">
                                          <p:val>
                                            <p:strVal val="#ppt_w"/>
                                          </p:val>
                                        </p:tav>
                                      </p:tavLst>
                                    </p:anim>
                                    <p:anim calcmode="lin" valueType="num">
                                      <p:cBhvr>
                                        <p:cTn id="129" dur="500" fill="hold"/>
                                        <p:tgtEl>
                                          <p:spTgt spid="61"/>
                                        </p:tgtEl>
                                        <p:attrNameLst>
                                          <p:attrName>ppt_h</p:attrName>
                                        </p:attrNameLst>
                                      </p:cBhvr>
                                      <p:tavLst>
                                        <p:tav tm="0">
                                          <p:val>
                                            <p:fltVal val="0"/>
                                          </p:val>
                                        </p:tav>
                                        <p:tav tm="100000">
                                          <p:val>
                                            <p:strVal val="#ppt_h"/>
                                          </p:val>
                                        </p:tav>
                                      </p:tavLst>
                                    </p:anim>
                                    <p:animEffect transition="in" filter="fade">
                                      <p:cBhvr>
                                        <p:cTn id="130" dur="500"/>
                                        <p:tgtEl>
                                          <p:spTgt spid="61"/>
                                        </p:tgtEl>
                                      </p:cBhvr>
                                    </p:animEffect>
                                  </p:childTnLst>
                                </p:cTn>
                              </p:par>
                            </p:childTnLst>
                          </p:cTn>
                        </p:par>
                        <p:par>
                          <p:cTn id="131" fill="hold">
                            <p:stCondLst>
                              <p:cond delay="3000"/>
                            </p:stCondLst>
                            <p:childTnLst>
                              <p:par>
                                <p:cTn id="132" presetID="53" presetClass="entr" presetSubtype="16" fill="hold" grpId="0" nodeType="afterEffect">
                                  <p:stCondLst>
                                    <p:cond delay="0"/>
                                  </p:stCondLst>
                                  <p:childTnLst>
                                    <p:set>
                                      <p:cBhvr>
                                        <p:cTn id="133" dur="1" fill="hold">
                                          <p:stCondLst>
                                            <p:cond delay="0"/>
                                          </p:stCondLst>
                                        </p:cTn>
                                        <p:tgtEl>
                                          <p:spTgt spid="62"/>
                                        </p:tgtEl>
                                        <p:attrNameLst>
                                          <p:attrName>style.visibility</p:attrName>
                                        </p:attrNameLst>
                                      </p:cBhvr>
                                      <p:to>
                                        <p:strVal val="visible"/>
                                      </p:to>
                                    </p:set>
                                    <p:anim calcmode="lin" valueType="num">
                                      <p:cBhvr>
                                        <p:cTn id="134" dur="500" fill="hold"/>
                                        <p:tgtEl>
                                          <p:spTgt spid="62"/>
                                        </p:tgtEl>
                                        <p:attrNameLst>
                                          <p:attrName>ppt_w</p:attrName>
                                        </p:attrNameLst>
                                      </p:cBhvr>
                                      <p:tavLst>
                                        <p:tav tm="0">
                                          <p:val>
                                            <p:fltVal val="0"/>
                                          </p:val>
                                        </p:tav>
                                        <p:tav tm="100000">
                                          <p:val>
                                            <p:strVal val="#ppt_w"/>
                                          </p:val>
                                        </p:tav>
                                      </p:tavLst>
                                    </p:anim>
                                    <p:anim calcmode="lin" valueType="num">
                                      <p:cBhvr>
                                        <p:cTn id="135" dur="500" fill="hold"/>
                                        <p:tgtEl>
                                          <p:spTgt spid="62"/>
                                        </p:tgtEl>
                                        <p:attrNameLst>
                                          <p:attrName>ppt_h</p:attrName>
                                        </p:attrNameLst>
                                      </p:cBhvr>
                                      <p:tavLst>
                                        <p:tav tm="0">
                                          <p:val>
                                            <p:fltVal val="0"/>
                                          </p:val>
                                        </p:tav>
                                        <p:tav tm="100000">
                                          <p:val>
                                            <p:strVal val="#ppt_h"/>
                                          </p:val>
                                        </p:tav>
                                      </p:tavLst>
                                    </p:anim>
                                    <p:animEffect transition="in" filter="fade">
                                      <p:cBhvr>
                                        <p:cTn id="136" dur="500"/>
                                        <p:tgtEl>
                                          <p:spTgt spid="62"/>
                                        </p:tgtEl>
                                      </p:cBhvr>
                                    </p:animEffect>
                                  </p:childTnLst>
                                </p:cTn>
                              </p:par>
                            </p:childTnLst>
                          </p:cTn>
                        </p:par>
                        <p:par>
                          <p:cTn id="137" fill="hold">
                            <p:stCondLst>
                              <p:cond delay="3500"/>
                            </p:stCondLst>
                            <p:childTnLst>
                              <p:par>
                                <p:cTn id="138" presetID="42" presetClass="entr" presetSubtype="0" fill="hold" grpId="0" nodeType="afterEffect">
                                  <p:stCondLst>
                                    <p:cond delay="0"/>
                                  </p:stCondLst>
                                  <p:childTnLst>
                                    <p:set>
                                      <p:cBhvr>
                                        <p:cTn id="139" dur="1" fill="hold">
                                          <p:stCondLst>
                                            <p:cond delay="0"/>
                                          </p:stCondLst>
                                        </p:cTn>
                                        <p:tgtEl>
                                          <p:spTgt spid="60"/>
                                        </p:tgtEl>
                                        <p:attrNameLst>
                                          <p:attrName>style.visibility</p:attrName>
                                        </p:attrNameLst>
                                      </p:cBhvr>
                                      <p:to>
                                        <p:strVal val="visible"/>
                                      </p:to>
                                    </p:set>
                                    <p:animEffect transition="in" filter="fade">
                                      <p:cBhvr>
                                        <p:cTn id="140" dur="1000"/>
                                        <p:tgtEl>
                                          <p:spTgt spid="60"/>
                                        </p:tgtEl>
                                      </p:cBhvr>
                                    </p:animEffect>
                                    <p:anim calcmode="lin" valueType="num">
                                      <p:cBhvr>
                                        <p:cTn id="141" dur="1000" fill="hold"/>
                                        <p:tgtEl>
                                          <p:spTgt spid="60"/>
                                        </p:tgtEl>
                                        <p:attrNameLst>
                                          <p:attrName>ppt_x</p:attrName>
                                        </p:attrNameLst>
                                      </p:cBhvr>
                                      <p:tavLst>
                                        <p:tav tm="0">
                                          <p:val>
                                            <p:strVal val="#ppt_x"/>
                                          </p:val>
                                        </p:tav>
                                        <p:tav tm="100000">
                                          <p:val>
                                            <p:strVal val="#ppt_x"/>
                                          </p:val>
                                        </p:tav>
                                      </p:tavLst>
                                    </p:anim>
                                    <p:anim calcmode="lin" valueType="num">
                                      <p:cBhvr>
                                        <p:cTn id="14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animBg="1"/>
      <p:bldP spid="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2" y="0"/>
            <a:ext cx="6552730"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可行性分析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THE FEASIBILITY ANALYSIS</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grpSp>
        <p:nvGrpSpPr>
          <p:cNvPr id="30" name="Group 15"/>
          <p:cNvGrpSpPr/>
          <p:nvPr/>
        </p:nvGrpSpPr>
        <p:grpSpPr>
          <a:xfrm>
            <a:off x="2106870" y="1915697"/>
            <a:ext cx="4422765" cy="2482766"/>
            <a:chOff x="714174" y="1657350"/>
            <a:chExt cx="2638626" cy="1683224"/>
          </a:xfrm>
        </p:grpSpPr>
        <p:cxnSp>
          <p:nvCxnSpPr>
            <p:cNvPr id="31" name="Straight Connector 16"/>
            <p:cNvCxnSpPr/>
            <p:nvPr/>
          </p:nvCxnSpPr>
          <p:spPr>
            <a:xfrm>
              <a:off x="714174" y="3340574"/>
              <a:ext cx="2638626" cy="0"/>
            </a:xfrm>
            <a:prstGeom prst="line">
              <a:avLst/>
            </a:prstGeom>
            <a:ln w="76200">
              <a:solidFill>
                <a:schemeClr val="tx1">
                  <a:lumMod val="40000"/>
                  <a:lumOff val="6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2" name="Group 17"/>
            <p:cNvGrpSpPr/>
            <p:nvPr/>
          </p:nvGrpSpPr>
          <p:grpSpPr>
            <a:xfrm>
              <a:off x="951571" y="1657350"/>
              <a:ext cx="202844" cy="1676400"/>
              <a:chOff x="951571" y="1657350"/>
              <a:chExt cx="202844" cy="1676400"/>
            </a:xfrm>
          </p:grpSpPr>
          <p:cxnSp>
            <p:nvCxnSpPr>
              <p:cNvPr id="50" name="Straight Connector 34"/>
              <p:cNvCxnSpPr/>
              <p:nvPr/>
            </p:nvCxnSpPr>
            <p:spPr>
              <a:xfrm flipV="1">
                <a:off x="1052993" y="1657350"/>
                <a:ext cx="0" cy="1676400"/>
              </a:xfrm>
              <a:prstGeom prst="line">
                <a:avLst/>
              </a:prstGeom>
              <a:ln>
                <a:solidFill>
                  <a:schemeClr val="tx1">
                    <a:lumMod val="40000"/>
                    <a:lumOff val="6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1" name="Rounded Rectangle 35"/>
              <p:cNvSpPr/>
              <p:nvPr/>
            </p:nvSpPr>
            <p:spPr>
              <a:xfrm>
                <a:off x="951571" y="2571750"/>
                <a:ext cx="202844" cy="6858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p:txBody>
          </p:sp>
        </p:grpSp>
        <p:grpSp>
          <p:nvGrpSpPr>
            <p:cNvPr id="33" name="Group 18"/>
            <p:cNvGrpSpPr/>
            <p:nvPr/>
          </p:nvGrpSpPr>
          <p:grpSpPr>
            <a:xfrm>
              <a:off x="1336791" y="1657350"/>
              <a:ext cx="202844" cy="1676400"/>
              <a:chOff x="1346378" y="1657350"/>
              <a:chExt cx="202844" cy="1676400"/>
            </a:xfrm>
          </p:grpSpPr>
          <p:cxnSp>
            <p:nvCxnSpPr>
              <p:cNvPr id="48" name="Straight Connector 32"/>
              <p:cNvCxnSpPr/>
              <p:nvPr/>
            </p:nvCxnSpPr>
            <p:spPr>
              <a:xfrm flipV="1">
                <a:off x="1447800" y="1657350"/>
                <a:ext cx="0" cy="1676400"/>
              </a:xfrm>
              <a:prstGeom prst="line">
                <a:avLst/>
              </a:prstGeom>
              <a:ln>
                <a:solidFill>
                  <a:schemeClr val="tx1">
                    <a:lumMod val="40000"/>
                    <a:lumOff val="6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Rounded Rectangle 33"/>
              <p:cNvSpPr/>
              <p:nvPr/>
            </p:nvSpPr>
            <p:spPr>
              <a:xfrm>
                <a:off x="1346378" y="1733550"/>
                <a:ext cx="202844" cy="1524000"/>
              </a:xfrm>
              <a:prstGeom prst="roundRect">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p:txBody>
          </p:sp>
        </p:grpSp>
        <p:grpSp>
          <p:nvGrpSpPr>
            <p:cNvPr id="34" name="Group 19"/>
            <p:cNvGrpSpPr/>
            <p:nvPr/>
          </p:nvGrpSpPr>
          <p:grpSpPr>
            <a:xfrm>
              <a:off x="1722011" y="1657350"/>
              <a:ext cx="202844" cy="1676400"/>
              <a:chOff x="1695492" y="1657350"/>
              <a:chExt cx="202844" cy="1676400"/>
            </a:xfrm>
          </p:grpSpPr>
          <p:cxnSp>
            <p:nvCxnSpPr>
              <p:cNvPr id="46" name="Straight Connector 30"/>
              <p:cNvCxnSpPr/>
              <p:nvPr/>
            </p:nvCxnSpPr>
            <p:spPr>
              <a:xfrm flipV="1">
                <a:off x="1796914" y="1657350"/>
                <a:ext cx="0" cy="1676400"/>
              </a:xfrm>
              <a:prstGeom prst="line">
                <a:avLst/>
              </a:prstGeom>
              <a:ln>
                <a:solidFill>
                  <a:schemeClr val="tx1">
                    <a:lumMod val="40000"/>
                    <a:lumOff val="6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Rounded Rectangle 31"/>
              <p:cNvSpPr/>
              <p:nvPr/>
            </p:nvSpPr>
            <p:spPr>
              <a:xfrm>
                <a:off x="1695492" y="2114550"/>
                <a:ext cx="202844" cy="1143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p:txBody>
          </p:sp>
        </p:grpSp>
        <p:grpSp>
          <p:nvGrpSpPr>
            <p:cNvPr id="35" name="Group 20"/>
            <p:cNvGrpSpPr/>
            <p:nvPr/>
          </p:nvGrpSpPr>
          <p:grpSpPr>
            <a:xfrm>
              <a:off x="2107231" y="1657350"/>
              <a:ext cx="202844" cy="1676400"/>
              <a:chOff x="2090299" y="1657350"/>
              <a:chExt cx="202844" cy="1676400"/>
            </a:xfrm>
          </p:grpSpPr>
          <p:cxnSp>
            <p:nvCxnSpPr>
              <p:cNvPr id="44" name="Straight Connector 27"/>
              <p:cNvCxnSpPr/>
              <p:nvPr/>
            </p:nvCxnSpPr>
            <p:spPr>
              <a:xfrm flipV="1">
                <a:off x="2191721" y="1657350"/>
                <a:ext cx="0" cy="1676400"/>
              </a:xfrm>
              <a:prstGeom prst="line">
                <a:avLst/>
              </a:prstGeom>
              <a:ln>
                <a:solidFill>
                  <a:schemeClr val="tx1">
                    <a:lumMod val="40000"/>
                    <a:lumOff val="6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5" name="Rounded Rectangle 29"/>
              <p:cNvSpPr/>
              <p:nvPr/>
            </p:nvSpPr>
            <p:spPr>
              <a:xfrm>
                <a:off x="2090299" y="2266950"/>
                <a:ext cx="202844" cy="990600"/>
              </a:xfrm>
              <a:prstGeom prst="roundRect">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p:txBody>
          </p:sp>
        </p:grpSp>
        <p:grpSp>
          <p:nvGrpSpPr>
            <p:cNvPr id="36" name="Group 21"/>
            <p:cNvGrpSpPr/>
            <p:nvPr/>
          </p:nvGrpSpPr>
          <p:grpSpPr>
            <a:xfrm>
              <a:off x="2492451" y="1657350"/>
              <a:ext cx="202844" cy="1676400"/>
              <a:chOff x="2482864" y="1657350"/>
              <a:chExt cx="202844" cy="1676400"/>
            </a:xfrm>
          </p:grpSpPr>
          <p:cxnSp>
            <p:nvCxnSpPr>
              <p:cNvPr id="40" name="Straight Connector 25"/>
              <p:cNvCxnSpPr/>
              <p:nvPr/>
            </p:nvCxnSpPr>
            <p:spPr>
              <a:xfrm flipV="1">
                <a:off x="2584286" y="1657350"/>
                <a:ext cx="0" cy="1676400"/>
              </a:xfrm>
              <a:prstGeom prst="line">
                <a:avLst/>
              </a:prstGeom>
              <a:ln>
                <a:solidFill>
                  <a:schemeClr val="tx1">
                    <a:lumMod val="40000"/>
                    <a:lumOff val="6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Rounded Rectangle 26"/>
              <p:cNvSpPr/>
              <p:nvPr/>
            </p:nvSpPr>
            <p:spPr>
              <a:xfrm>
                <a:off x="2482864" y="2038350"/>
                <a:ext cx="202844" cy="1219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p:txBody>
          </p:sp>
        </p:grpSp>
        <p:grpSp>
          <p:nvGrpSpPr>
            <p:cNvPr id="37" name="Group 22"/>
            <p:cNvGrpSpPr/>
            <p:nvPr/>
          </p:nvGrpSpPr>
          <p:grpSpPr>
            <a:xfrm>
              <a:off x="2877671" y="1657350"/>
              <a:ext cx="202844" cy="1676400"/>
              <a:chOff x="2877671" y="1657350"/>
              <a:chExt cx="202844" cy="1676400"/>
            </a:xfrm>
          </p:grpSpPr>
          <p:cxnSp>
            <p:nvCxnSpPr>
              <p:cNvPr id="38" name="Straight Connector 23"/>
              <p:cNvCxnSpPr/>
              <p:nvPr/>
            </p:nvCxnSpPr>
            <p:spPr>
              <a:xfrm flipV="1">
                <a:off x="2979093" y="1657350"/>
                <a:ext cx="0" cy="1676400"/>
              </a:xfrm>
              <a:prstGeom prst="line">
                <a:avLst/>
              </a:prstGeom>
              <a:ln>
                <a:solidFill>
                  <a:schemeClr val="tx1">
                    <a:lumMod val="40000"/>
                    <a:lumOff val="6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Rounded Rectangle 24"/>
              <p:cNvSpPr/>
              <p:nvPr/>
            </p:nvSpPr>
            <p:spPr>
              <a:xfrm>
                <a:off x="2877671" y="1885950"/>
                <a:ext cx="202844" cy="1371600"/>
              </a:xfrm>
              <a:prstGeom prst="roundRect">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p:txBody>
          </p:sp>
        </p:grpSp>
      </p:grpSp>
      <p:grpSp>
        <p:nvGrpSpPr>
          <p:cNvPr id="52" name="Group 36"/>
          <p:cNvGrpSpPr/>
          <p:nvPr/>
        </p:nvGrpSpPr>
        <p:grpSpPr>
          <a:xfrm>
            <a:off x="2585843" y="3434499"/>
            <a:ext cx="3392179" cy="184666"/>
            <a:chOff x="1135531" y="3332262"/>
            <a:chExt cx="1975324" cy="150137"/>
          </a:xfrm>
        </p:grpSpPr>
        <p:sp>
          <p:nvSpPr>
            <p:cNvPr id="53" name="Rectangle 1436"/>
            <p:cNvSpPr>
              <a:spLocks noChangeArrowheads="1"/>
            </p:cNvSpPr>
            <p:nvPr/>
          </p:nvSpPr>
          <p:spPr bwMode="auto">
            <a:xfrm>
              <a:off x="1135531" y="3332262"/>
              <a:ext cx="91479" cy="15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lumMod val="95000"/>
                    </a:schemeClr>
                  </a:solidFill>
                  <a:effectLst/>
                  <a:cs typeface="Arial" pitchFamily="34" charset="0"/>
                </a:rPr>
                <a:t>39</a:t>
              </a:r>
              <a:endParaRPr kumimoji="0" lang="en-US" sz="3200" b="1" i="0" u="none" strike="noStrike" cap="none" normalizeH="0" baseline="0" dirty="0" smtClean="0">
                <a:ln>
                  <a:noFill/>
                </a:ln>
                <a:solidFill>
                  <a:schemeClr val="bg1">
                    <a:lumMod val="95000"/>
                  </a:schemeClr>
                </a:solidFill>
                <a:effectLst/>
                <a:cs typeface="Arial" pitchFamily="34" charset="0"/>
              </a:endParaRPr>
            </a:p>
          </p:txBody>
        </p:sp>
        <p:sp>
          <p:nvSpPr>
            <p:cNvPr id="54" name="Rectangle 1436"/>
            <p:cNvSpPr>
              <a:spLocks noChangeArrowheads="1"/>
            </p:cNvSpPr>
            <p:nvPr/>
          </p:nvSpPr>
          <p:spPr bwMode="auto">
            <a:xfrm>
              <a:off x="1520751" y="3332262"/>
              <a:ext cx="91479" cy="15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lumMod val="95000"/>
                    </a:schemeClr>
                  </a:solidFill>
                  <a:effectLst/>
                  <a:cs typeface="Arial" pitchFamily="34" charset="0"/>
                </a:rPr>
                <a:t>97</a:t>
              </a:r>
              <a:endParaRPr kumimoji="0" lang="en-US" sz="3200" b="1" i="0" u="none" strike="noStrike" cap="none" normalizeH="0" baseline="0" dirty="0" smtClean="0">
                <a:ln>
                  <a:noFill/>
                </a:ln>
                <a:solidFill>
                  <a:schemeClr val="bg1">
                    <a:lumMod val="95000"/>
                  </a:schemeClr>
                </a:solidFill>
                <a:effectLst/>
                <a:cs typeface="Arial" pitchFamily="34" charset="0"/>
              </a:endParaRPr>
            </a:p>
          </p:txBody>
        </p:sp>
        <p:sp>
          <p:nvSpPr>
            <p:cNvPr id="55" name="Rectangle 1436"/>
            <p:cNvSpPr>
              <a:spLocks noChangeArrowheads="1"/>
            </p:cNvSpPr>
            <p:nvPr/>
          </p:nvSpPr>
          <p:spPr bwMode="auto">
            <a:xfrm>
              <a:off x="1889068" y="3332262"/>
              <a:ext cx="91479" cy="15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chemeClr val="bg1">
                      <a:lumMod val="95000"/>
                    </a:schemeClr>
                  </a:solidFill>
                  <a:cs typeface="Arial" pitchFamily="34" charset="0"/>
                </a:rPr>
                <a:t>80</a:t>
              </a:r>
              <a:endParaRPr kumimoji="0" lang="en-US" sz="3200" b="1" i="0" u="none" strike="noStrike" cap="none" normalizeH="0" baseline="0" dirty="0" smtClean="0">
                <a:ln>
                  <a:noFill/>
                </a:ln>
                <a:solidFill>
                  <a:schemeClr val="bg1">
                    <a:lumMod val="95000"/>
                  </a:schemeClr>
                </a:solidFill>
                <a:effectLst/>
                <a:cs typeface="Arial" pitchFamily="34" charset="0"/>
              </a:endParaRPr>
            </a:p>
          </p:txBody>
        </p:sp>
        <p:sp>
          <p:nvSpPr>
            <p:cNvPr id="56" name="Rectangle 1436"/>
            <p:cNvSpPr>
              <a:spLocks noChangeArrowheads="1"/>
            </p:cNvSpPr>
            <p:nvPr/>
          </p:nvSpPr>
          <p:spPr bwMode="auto">
            <a:xfrm>
              <a:off x="2274288" y="3332262"/>
              <a:ext cx="91479" cy="15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chemeClr val="bg1">
                      <a:lumMod val="95000"/>
                    </a:schemeClr>
                  </a:solidFill>
                  <a:cs typeface="Arial" pitchFamily="34" charset="0"/>
                </a:rPr>
                <a:t>63</a:t>
              </a:r>
              <a:endParaRPr kumimoji="0" lang="en-US" sz="3200" b="1" i="0" u="none" strike="noStrike" cap="none" normalizeH="0" baseline="0" dirty="0" smtClean="0">
                <a:ln>
                  <a:noFill/>
                </a:ln>
                <a:solidFill>
                  <a:schemeClr val="bg1">
                    <a:lumMod val="95000"/>
                  </a:schemeClr>
                </a:solidFill>
                <a:effectLst/>
                <a:cs typeface="Arial" pitchFamily="34" charset="0"/>
              </a:endParaRPr>
            </a:p>
          </p:txBody>
        </p:sp>
        <p:sp>
          <p:nvSpPr>
            <p:cNvPr id="57" name="Rectangle 1436"/>
            <p:cNvSpPr>
              <a:spLocks noChangeArrowheads="1"/>
            </p:cNvSpPr>
            <p:nvPr/>
          </p:nvSpPr>
          <p:spPr bwMode="auto">
            <a:xfrm>
              <a:off x="2642603" y="3332262"/>
              <a:ext cx="91479" cy="15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chemeClr val="bg1">
                      <a:lumMod val="95000"/>
                    </a:schemeClr>
                  </a:solidFill>
                  <a:cs typeface="Arial" pitchFamily="34" charset="0"/>
                </a:rPr>
                <a:t>82</a:t>
              </a:r>
              <a:endParaRPr kumimoji="0" lang="en-US" sz="3200" b="1" i="0" u="none" strike="noStrike" cap="none" normalizeH="0" baseline="0" dirty="0" smtClean="0">
                <a:ln>
                  <a:noFill/>
                </a:ln>
                <a:solidFill>
                  <a:schemeClr val="bg1">
                    <a:lumMod val="95000"/>
                  </a:schemeClr>
                </a:solidFill>
                <a:effectLst/>
                <a:cs typeface="Arial" pitchFamily="34" charset="0"/>
              </a:endParaRPr>
            </a:p>
          </p:txBody>
        </p:sp>
        <p:sp>
          <p:nvSpPr>
            <p:cNvPr id="58" name="Rectangle 1436"/>
            <p:cNvSpPr>
              <a:spLocks noChangeArrowheads="1"/>
            </p:cNvSpPr>
            <p:nvPr/>
          </p:nvSpPr>
          <p:spPr bwMode="auto">
            <a:xfrm>
              <a:off x="3019376" y="3332262"/>
              <a:ext cx="91479" cy="15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chemeClr val="bg1">
                      <a:lumMod val="95000"/>
                    </a:schemeClr>
                  </a:solidFill>
                  <a:cs typeface="Arial" pitchFamily="34" charset="0"/>
                </a:rPr>
                <a:t>90</a:t>
              </a:r>
              <a:endParaRPr kumimoji="0" lang="en-US" sz="3200" b="1" i="0" u="none" strike="noStrike" cap="none" normalizeH="0" baseline="0" dirty="0" smtClean="0">
                <a:ln>
                  <a:noFill/>
                </a:ln>
                <a:solidFill>
                  <a:schemeClr val="bg1">
                    <a:lumMod val="95000"/>
                  </a:schemeClr>
                </a:solidFill>
                <a:effectLst/>
                <a:cs typeface="Arial" pitchFamily="34" charset="0"/>
              </a:endParaRPr>
            </a:p>
          </p:txBody>
        </p:sp>
      </p:grpSp>
      <p:sp>
        <p:nvSpPr>
          <p:cNvPr id="59" name="TextBox 58"/>
          <p:cNvSpPr txBox="1"/>
          <p:nvPr/>
        </p:nvSpPr>
        <p:spPr>
          <a:xfrm>
            <a:off x="6961683" y="2051169"/>
            <a:ext cx="4176464" cy="861774"/>
          </a:xfrm>
          <a:prstGeom prst="rect">
            <a:avLst/>
          </a:prstGeom>
          <a:noFill/>
        </p:spPr>
        <p:txBody>
          <a:bodyPr wrap="square" lIns="0" tIns="0" rIns="0" bIns="0" rtlCol="0">
            <a:spAutoFit/>
          </a:bodyPr>
          <a:lstStyle/>
          <a:p>
            <a:pPr algn="just"/>
            <a:r>
              <a:rPr lang="zh-CN" altLang="en-US" sz="1400" dirty="0" smtClean="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a:t>
            </a:r>
          </a:p>
        </p:txBody>
      </p:sp>
      <p:sp>
        <p:nvSpPr>
          <p:cNvPr id="60" name="TextBox 59"/>
          <p:cNvSpPr txBox="1"/>
          <p:nvPr/>
        </p:nvSpPr>
        <p:spPr>
          <a:xfrm>
            <a:off x="6961683" y="1566915"/>
            <a:ext cx="2059343" cy="307777"/>
          </a:xfrm>
          <a:prstGeom prst="rect">
            <a:avLst/>
          </a:prstGeom>
          <a:noFill/>
        </p:spPr>
        <p:txBody>
          <a:bodyPr wrap="square" lIns="0" tIns="0" rIns="0" bIns="0" rtlCol="0">
            <a:spAutoFit/>
          </a:bodyPr>
          <a:lstStyle/>
          <a:p>
            <a:r>
              <a:rPr lang="zh-CN" altLang="en-US" sz="2000" b="1" dirty="0" smtClean="0">
                <a:solidFill>
                  <a:schemeClr val="tx1">
                    <a:lumMod val="75000"/>
                    <a:lumOff val="25000"/>
                  </a:schemeClr>
                </a:solidFill>
                <a:latin typeface="Impact MT Std" pitchFamily="34" charset="0"/>
                <a:ea typeface="微软雅黑" pitchFamily="34" charset="-122"/>
              </a:rPr>
              <a:t>点击输入标题文本</a:t>
            </a:r>
            <a:endParaRPr lang="zh-CN" altLang="en-US" sz="2000" b="1" dirty="0">
              <a:solidFill>
                <a:schemeClr val="tx1">
                  <a:lumMod val="75000"/>
                  <a:lumOff val="25000"/>
                </a:schemeClr>
              </a:solidFill>
              <a:latin typeface="Impact MT Std" pitchFamily="34" charset="0"/>
              <a:ea typeface="微软雅黑" pitchFamily="34" charset="-122"/>
            </a:endParaRPr>
          </a:p>
        </p:txBody>
      </p:sp>
      <p:sp>
        <p:nvSpPr>
          <p:cNvPr id="61" name="TextBox 60"/>
          <p:cNvSpPr txBox="1"/>
          <p:nvPr/>
        </p:nvSpPr>
        <p:spPr>
          <a:xfrm>
            <a:off x="6961683" y="3366131"/>
            <a:ext cx="3240360" cy="677108"/>
          </a:xfrm>
          <a:prstGeom prst="rect">
            <a:avLst/>
          </a:prstGeom>
          <a:noFill/>
        </p:spPr>
        <p:txBody>
          <a:bodyPr wrap="square" lIns="0" tIns="0" rIns="0" bIns="0" rtlCol="0">
            <a:spAutoFit/>
          </a:bodyPr>
          <a:lstStyle/>
          <a:p>
            <a:r>
              <a:rPr lang="en-US" altLang="zh-CN" sz="4400" dirty="0" smtClean="0">
                <a:solidFill>
                  <a:srgbClr val="C00000"/>
                </a:solidFill>
                <a:latin typeface="Impact MT Std" pitchFamily="34" charset="0"/>
                <a:ea typeface="微软雅黑" pitchFamily="34" charset="-122"/>
              </a:rPr>
              <a:t>53,648,258</a:t>
            </a:r>
            <a:endParaRPr lang="zh-CN" altLang="en-US" sz="4400" dirty="0">
              <a:solidFill>
                <a:srgbClr val="C00000"/>
              </a:solidFill>
              <a:latin typeface="Impact MT Std" pitchFamily="34" charset="0"/>
              <a:ea typeface="微软雅黑" pitchFamily="34" charset="-122"/>
            </a:endParaRPr>
          </a:p>
        </p:txBody>
      </p:sp>
      <p:sp>
        <p:nvSpPr>
          <p:cNvPr id="62" name="TextBox 61"/>
          <p:cNvSpPr txBox="1"/>
          <p:nvPr/>
        </p:nvSpPr>
        <p:spPr>
          <a:xfrm>
            <a:off x="6984543" y="3128967"/>
            <a:ext cx="1440160" cy="215444"/>
          </a:xfrm>
          <a:prstGeom prst="rect">
            <a:avLst/>
          </a:prstGeom>
          <a:noFill/>
        </p:spPr>
        <p:txBody>
          <a:bodyPr wrap="square" lIns="0" tIns="0" rIns="0" bIns="0" rtlCol="0">
            <a:spAutoFit/>
          </a:bodyPr>
          <a:lstStyle/>
          <a:p>
            <a:r>
              <a:rPr lang="zh-CN" altLang="en-US" sz="1400" b="1" dirty="0" smtClean="0">
                <a:solidFill>
                  <a:schemeClr val="tx1">
                    <a:lumMod val="50000"/>
                    <a:lumOff val="50000"/>
                  </a:schemeClr>
                </a:solidFill>
                <a:latin typeface="Impact MT Std" pitchFamily="34" charset="0"/>
                <a:ea typeface="微软雅黑" pitchFamily="34" charset="-122"/>
              </a:rPr>
              <a:t>全年总额：</a:t>
            </a:r>
            <a:endParaRPr lang="zh-CN" altLang="en-US" sz="1400" b="1" dirty="0">
              <a:solidFill>
                <a:schemeClr val="tx1">
                  <a:lumMod val="50000"/>
                  <a:lumOff val="50000"/>
                </a:schemeClr>
              </a:solidFill>
              <a:latin typeface="Impact MT Std" pitchFamily="34" charset="0"/>
              <a:ea typeface="微软雅黑" pitchFamily="34" charset="-122"/>
            </a:endParaRPr>
          </a:p>
        </p:txBody>
      </p:sp>
      <p:sp>
        <p:nvSpPr>
          <p:cNvPr id="63" name="椭圆 62"/>
          <p:cNvSpPr>
            <a:spLocks noChangeAspect="1"/>
          </p:cNvSpPr>
          <p:nvPr/>
        </p:nvSpPr>
        <p:spPr>
          <a:xfrm>
            <a:off x="7691928" y="4345778"/>
            <a:ext cx="108000" cy="10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Impact MT Std" pitchFamily="34" charset="0"/>
            </a:endParaRPr>
          </a:p>
        </p:txBody>
      </p:sp>
      <p:sp>
        <p:nvSpPr>
          <p:cNvPr id="64" name="椭圆 63"/>
          <p:cNvSpPr>
            <a:spLocks noChangeAspect="1"/>
          </p:cNvSpPr>
          <p:nvPr/>
        </p:nvSpPr>
        <p:spPr>
          <a:xfrm>
            <a:off x="8821196" y="4331076"/>
            <a:ext cx="108000" cy="108000"/>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Impact MT Std" pitchFamily="34" charset="0"/>
            </a:endParaRPr>
          </a:p>
        </p:txBody>
      </p:sp>
      <p:sp>
        <p:nvSpPr>
          <p:cNvPr id="65" name="TextBox 64"/>
          <p:cNvSpPr txBox="1"/>
          <p:nvPr/>
        </p:nvSpPr>
        <p:spPr>
          <a:xfrm>
            <a:off x="6995444" y="4293676"/>
            <a:ext cx="634928" cy="215444"/>
          </a:xfrm>
          <a:prstGeom prst="rect">
            <a:avLst/>
          </a:prstGeom>
          <a:noFill/>
        </p:spPr>
        <p:txBody>
          <a:bodyPr wrap="square" lIns="0" tIns="0" rIns="0" bIns="0" rtlCol="0">
            <a:spAutoFit/>
          </a:bodyPr>
          <a:lstStyle/>
          <a:p>
            <a:r>
              <a:rPr lang="zh-CN" altLang="en-US" sz="1400" b="1" dirty="0" smtClean="0">
                <a:solidFill>
                  <a:schemeClr val="tx1">
                    <a:lumMod val="50000"/>
                    <a:lumOff val="50000"/>
                  </a:schemeClr>
                </a:solidFill>
                <a:latin typeface="Impact MT Std" pitchFamily="34" charset="0"/>
                <a:ea typeface="微软雅黑" pitchFamily="34" charset="-122"/>
              </a:rPr>
              <a:t>毛利润</a:t>
            </a:r>
            <a:endParaRPr lang="zh-CN" altLang="en-US" sz="1400" b="1" dirty="0">
              <a:solidFill>
                <a:schemeClr val="tx1">
                  <a:lumMod val="50000"/>
                  <a:lumOff val="50000"/>
                </a:schemeClr>
              </a:solidFill>
              <a:latin typeface="Impact MT Std" pitchFamily="34" charset="0"/>
              <a:ea typeface="微软雅黑" pitchFamily="34" charset="-122"/>
            </a:endParaRPr>
          </a:p>
        </p:txBody>
      </p:sp>
      <p:sp>
        <p:nvSpPr>
          <p:cNvPr id="66" name="TextBox 65"/>
          <p:cNvSpPr txBox="1"/>
          <p:nvPr/>
        </p:nvSpPr>
        <p:spPr>
          <a:xfrm>
            <a:off x="8124712" y="4277354"/>
            <a:ext cx="634928" cy="215444"/>
          </a:xfrm>
          <a:prstGeom prst="rect">
            <a:avLst/>
          </a:prstGeom>
          <a:noFill/>
        </p:spPr>
        <p:txBody>
          <a:bodyPr wrap="square" lIns="0" tIns="0" rIns="0" bIns="0" rtlCol="0">
            <a:spAutoFit/>
          </a:bodyPr>
          <a:lstStyle/>
          <a:p>
            <a:r>
              <a:rPr lang="zh-CN" altLang="en-US" sz="1400" b="1" dirty="0" smtClean="0">
                <a:solidFill>
                  <a:schemeClr val="tx1">
                    <a:lumMod val="50000"/>
                    <a:lumOff val="50000"/>
                  </a:schemeClr>
                </a:solidFill>
                <a:latin typeface="Impact MT Std" pitchFamily="34" charset="0"/>
                <a:ea typeface="微软雅黑" pitchFamily="34" charset="-122"/>
              </a:rPr>
              <a:t>纯利润</a:t>
            </a:r>
            <a:endParaRPr lang="zh-CN" altLang="en-US" sz="1400" b="1" dirty="0">
              <a:solidFill>
                <a:schemeClr val="tx1">
                  <a:lumMod val="50000"/>
                  <a:lumOff val="50000"/>
                </a:schemeClr>
              </a:solidFill>
              <a:latin typeface="Impact MT Std" pitchFamily="34" charset="0"/>
              <a:ea typeface="微软雅黑" pitchFamily="34" charset="-122"/>
            </a:endParaRPr>
          </a:p>
        </p:txBody>
      </p:sp>
      <p:sp>
        <p:nvSpPr>
          <p:cNvPr id="67" name="椭圆 66"/>
          <p:cNvSpPr>
            <a:spLocks noChangeAspect="1"/>
          </p:cNvSpPr>
          <p:nvPr/>
        </p:nvSpPr>
        <p:spPr>
          <a:xfrm>
            <a:off x="9035482" y="4331076"/>
            <a:ext cx="108000" cy="108000"/>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Impact MT Std" pitchFamily="34" charset="0"/>
            </a:endParaRPr>
          </a:p>
        </p:txBody>
      </p:sp>
      <p:sp>
        <p:nvSpPr>
          <p:cNvPr id="68" name="椭圆 67"/>
          <p:cNvSpPr>
            <a:spLocks noChangeAspect="1"/>
          </p:cNvSpPr>
          <p:nvPr/>
        </p:nvSpPr>
        <p:spPr>
          <a:xfrm>
            <a:off x="9241286" y="4331076"/>
            <a:ext cx="108000" cy="108000"/>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Impact MT Std" pitchFamily="34" charset="0"/>
            </a:endParaRPr>
          </a:p>
        </p:txBody>
      </p:sp>
      <p:sp>
        <p:nvSpPr>
          <p:cNvPr id="69" name="椭圆 68"/>
          <p:cNvSpPr>
            <a:spLocks noChangeAspect="1"/>
          </p:cNvSpPr>
          <p:nvPr/>
        </p:nvSpPr>
        <p:spPr>
          <a:xfrm>
            <a:off x="9445971" y="4331076"/>
            <a:ext cx="108000" cy="108000"/>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Impact MT Std" pitchFamily="34" charset="0"/>
            </a:endParaRPr>
          </a:p>
        </p:txBody>
      </p:sp>
      <p:sp>
        <p:nvSpPr>
          <p:cNvPr id="91" name="TextBox 90"/>
          <p:cNvSpPr txBox="1"/>
          <p:nvPr/>
        </p:nvSpPr>
        <p:spPr>
          <a:xfrm>
            <a:off x="2101143" y="5518973"/>
            <a:ext cx="8172908" cy="646331"/>
          </a:xfrm>
          <a:prstGeom prst="rect">
            <a:avLst/>
          </a:prstGeom>
          <a:noFill/>
        </p:spPr>
        <p:txBody>
          <a:bodyPr wrap="square" lIns="0" tIns="0" rIns="0" bIns="0" rtlCol="0">
            <a:spAutoFit/>
          </a:bodyPr>
          <a:lstStyle/>
          <a:p>
            <a:pPr algn="just"/>
            <a:r>
              <a:rPr lang="zh-CN" altLang="en-US" sz="1400" dirty="0" smtClean="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92" name="TextBox 91"/>
          <p:cNvSpPr txBox="1"/>
          <p:nvPr/>
        </p:nvSpPr>
        <p:spPr>
          <a:xfrm>
            <a:off x="5190372" y="5084023"/>
            <a:ext cx="2059343" cy="307777"/>
          </a:xfrm>
          <a:prstGeom prst="rect">
            <a:avLst/>
          </a:prstGeom>
          <a:noFill/>
        </p:spPr>
        <p:txBody>
          <a:bodyPr wrap="square" lIns="0" tIns="0" rIns="0" bIns="0" rtlCol="0">
            <a:spAutoFit/>
          </a:bodyPr>
          <a:lstStyle/>
          <a:p>
            <a:r>
              <a:rPr lang="zh-CN" altLang="en-US" sz="2000" b="1" dirty="0" smtClean="0">
                <a:solidFill>
                  <a:schemeClr val="tx1">
                    <a:lumMod val="75000"/>
                    <a:lumOff val="25000"/>
                  </a:schemeClr>
                </a:solidFill>
                <a:latin typeface="Impact MT Std" pitchFamily="34" charset="0"/>
                <a:ea typeface="微软雅黑" pitchFamily="34" charset="-122"/>
              </a:rPr>
              <a:t>点击输入标题文本</a:t>
            </a:r>
            <a:endParaRPr lang="zh-CN" altLang="en-US" sz="2000" b="1" dirty="0">
              <a:solidFill>
                <a:schemeClr val="tx1">
                  <a:lumMod val="75000"/>
                  <a:lumOff val="25000"/>
                </a:schemeClr>
              </a:solidFill>
              <a:latin typeface="Impact MT Std" pitchFamily="34" charset="0"/>
              <a:ea typeface="微软雅黑" pitchFamily="34" charset="-122"/>
            </a:endParaRPr>
          </a:p>
        </p:txBody>
      </p:sp>
      <p:sp>
        <p:nvSpPr>
          <p:cNvPr id="70" name="圆角矩形 69"/>
          <p:cNvSpPr/>
          <p:nvPr/>
        </p:nvSpPr>
        <p:spPr>
          <a:xfrm>
            <a:off x="-239117" y="1588145"/>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圆角矩形 70"/>
          <p:cNvSpPr/>
          <p:nvPr/>
        </p:nvSpPr>
        <p:spPr>
          <a:xfrm>
            <a:off x="-383132" y="127929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标题 4"/>
          <p:cNvSpPr txBox="1">
            <a:spLocks/>
          </p:cNvSpPr>
          <p:nvPr/>
        </p:nvSpPr>
        <p:spPr>
          <a:xfrm>
            <a:off x="48915" y="1609375"/>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73" name="标题 4"/>
          <p:cNvSpPr txBox="1">
            <a:spLocks/>
          </p:cNvSpPr>
          <p:nvPr/>
        </p:nvSpPr>
        <p:spPr>
          <a:xfrm>
            <a:off x="48916" y="127929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4" name="圆角矩形 73"/>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6" name="圆角矩形 75"/>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8" name="圆角矩形 77"/>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4" name="圆角矩形 83"/>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17</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261058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300" fill="hold"/>
                                        <p:tgtEl>
                                          <p:spTgt spid="60"/>
                                        </p:tgtEl>
                                        <p:attrNameLst>
                                          <p:attrName>ppt_x</p:attrName>
                                        </p:attrNameLst>
                                      </p:cBhvr>
                                      <p:tavLst>
                                        <p:tav tm="0">
                                          <p:val>
                                            <p:strVal val="1+#ppt_w/2"/>
                                          </p:val>
                                        </p:tav>
                                        <p:tav tm="100000">
                                          <p:val>
                                            <p:strVal val="#ppt_x"/>
                                          </p:val>
                                        </p:tav>
                                      </p:tavLst>
                                    </p:anim>
                                    <p:anim calcmode="lin" valueType="num">
                                      <p:cBhvr additive="base">
                                        <p:cTn id="16" dur="300" fill="hold"/>
                                        <p:tgtEl>
                                          <p:spTgt spid="60"/>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2" presetClass="entr" presetSubtype="2"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 calcmode="lin" valueType="num">
                                      <p:cBhvr additive="base">
                                        <p:cTn id="20" dur="300" fill="hold"/>
                                        <p:tgtEl>
                                          <p:spTgt spid="59"/>
                                        </p:tgtEl>
                                        <p:attrNameLst>
                                          <p:attrName>ppt_x</p:attrName>
                                        </p:attrNameLst>
                                      </p:cBhvr>
                                      <p:tavLst>
                                        <p:tav tm="0">
                                          <p:val>
                                            <p:strVal val="1+#ppt_w/2"/>
                                          </p:val>
                                        </p:tav>
                                        <p:tav tm="100000">
                                          <p:val>
                                            <p:strVal val="#ppt_x"/>
                                          </p:val>
                                        </p:tav>
                                      </p:tavLst>
                                    </p:anim>
                                    <p:anim calcmode="lin" valueType="num">
                                      <p:cBhvr additive="base">
                                        <p:cTn id="21" dur="300" fill="hold"/>
                                        <p:tgtEl>
                                          <p:spTgt spid="59"/>
                                        </p:tgtEl>
                                        <p:attrNameLst>
                                          <p:attrName>ppt_y</p:attrName>
                                        </p:attrNameLst>
                                      </p:cBhvr>
                                      <p:tavLst>
                                        <p:tav tm="0">
                                          <p:val>
                                            <p:strVal val="#ppt_y"/>
                                          </p:val>
                                        </p:tav>
                                        <p:tav tm="100000">
                                          <p:val>
                                            <p:strVal val="#ppt_y"/>
                                          </p:val>
                                        </p:tav>
                                      </p:tavLst>
                                    </p:anim>
                                  </p:childTnLst>
                                </p:cTn>
                              </p:par>
                            </p:childTnLst>
                          </p:cTn>
                        </p:par>
                        <p:par>
                          <p:cTn id="22" fill="hold">
                            <p:stCondLst>
                              <p:cond delay="1600"/>
                            </p:stCondLst>
                            <p:childTnLst>
                              <p:par>
                                <p:cTn id="23" presetID="22" presetClass="entr" presetSubtype="8" fill="hold" grpId="0"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par>
                          <p:cTn id="26" fill="hold">
                            <p:stCondLst>
                              <p:cond delay="2100"/>
                            </p:stCondLst>
                            <p:childTnLst>
                              <p:par>
                                <p:cTn id="27" presetID="22" presetClass="entr" presetSubtype="8" fill="hold" grpId="0"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left)">
                                      <p:cBhvr>
                                        <p:cTn id="29" dur="500"/>
                                        <p:tgtEl>
                                          <p:spTgt spid="61"/>
                                        </p:tgtEl>
                                      </p:cBhvr>
                                    </p:animEffect>
                                  </p:childTnLst>
                                </p:cTn>
                              </p:par>
                            </p:childTnLst>
                          </p:cTn>
                        </p:par>
                        <p:par>
                          <p:cTn id="30" fill="hold">
                            <p:stCondLst>
                              <p:cond delay="2600"/>
                            </p:stCondLst>
                            <p:childTnLst>
                              <p:par>
                                <p:cTn id="31" presetID="22" presetClass="entr" presetSubtype="8"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wipe(left)">
                                      <p:cBhvr>
                                        <p:cTn id="33" dur="500"/>
                                        <p:tgtEl>
                                          <p:spTgt spid="65"/>
                                        </p:tgtEl>
                                      </p:cBhvr>
                                    </p:animEffect>
                                  </p:childTnLst>
                                </p:cTn>
                              </p:par>
                            </p:childTnLst>
                          </p:cTn>
                        </p:par>
                        <p:par>
                          <p:cTn id="34" fill="hold">
                            <p:stCondLst>
                              <p:cond delay="31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300" fill="hold"/>
                                        <p:tgtEl>
                                          <p:spTgt spid="63"/>
                                        </p:tgtEl>
                                        <p:attrNameLst>
                                          <p:attrName>ppt_w</p:attrName>
                                        </p:attrNameLst>
                                      </p:cBhvr>
                                      <p:tavLst>
                                        <p:tav tm="0">
                                          <p:val>
                                            <p:fltVal val="0"/>
                                          </p:val>
                                        </p:tav>
                                        <p:tav tm="100000">
                                          <p:val>
                                            <p:strVal val="#ppt_w"/>
                                          </p:val>
                                        </p:tav>
                                      </p:tavLst>
                                    </p:anim>
                                    <p:anim calcmode="lin" valueType="num">
                                      <p:cBhvr>
                                        <p:cTn id="38" dur="300" fill="hold"/>
                                        <p:tgtEl>
                                          <p:spTgt spid="63"/>
                                        </p:tgtEl>
                                        <p:attrNameLst>
                                          <p:attrName>ppt_h</p:attrName>
                                        </p:attrNameLst>
                                      </p:cBhvr>
                                      <p:tavLst>
                                        <p:tav tm="0">
                                          <p:val>
                                            <p:fltVal val="0"/>
                                          </p:val>
                                        </p:tav>
                                        <p:tav tm="100000">
                                          <p:val>
                                            <p:strVal val="#ppt_h"/>
                                          </p:val>
                                        </p:tav>
                                      </p:tavLst>
                                    </p:anim>
                                    <p:animEffect transition="in" filter="fade">
                                      <p:cBhvr>
                                        <p:cTn id="39" dur="300"/>
                                        <p:tgtEl>
                                          <p:spTgt spid="63"/>
                                        </p:tgtEl>
                                      </p:cBhvr>
                                    </p:animEffect>
                                  </p:childTnLst>
                                </p:cTn>
                              </p:par>
                            </p:childTnLst>
                          </p:cTn>
                        </p:par>
                        <p:par>
                          <p:cTn id="40" fill="hold">
                            <p:stCondLst>
                              <p:cond delay="3400"/>
                            </p:stCondLst>
                            <p:childTnLst>
                              <p:par>
                                <p:cTn id="41" presetID="22" presetClass="entr" presetSubtype="8"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par>
                          <p:cTn id="44" fill="hold">
                            <p:stCondLst>
                              <p:cond delay="3900"/>
                            </p:stCondLst>
                            <p:childTnLst>
                              <p:par>
                                <p:cTn id="45" presetID="53" presetClass="entr" presetSubtype="16" fill="hold" grpId="0" nodeType="after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p:cTn id="47" dur="300" fill="hold"/>
                                        <p:tgtEl>
                                          <p:spTgt spid="64"/>
                                        </p:tgtEl>
                                        <p:attrNameLst>
                                          <p:attrName>ppt_w</p:attrName>
                                        </p:attrNameLst>
                                      </p:cBhvr>
                                      <p:tavLst>
                                        <p:tav tm="0">
                                          <p:val>
                                            <p:fltVal val="0"/>
                                          </p:val>
                                        </p:tav>
                                        <p:tav tm="100000">
                                          <p:val>
                                            <p:strVal val="#ppt_w"/>
                                          </p:val>
                                        </p:tav>
                                      </p:tavLst>
                                    </p:anim>
                                    <p:anim calcmode="lin" valueType="num">
                                      <p:cBhvr>
                                        <p:cTn id="48" dur="300" fill="hold"/>
                                        <p:tgtEl>
                                          <p:spTgt spid="64"/>
                                        </p:tgtEl>
                                        <p:attrNameLst>
                                          <p:attrName>ppt_h</p:attrName>
                                        </p:attrNameLst>
                                      </p:cBhvr>
                                      <p:tavLst>
                                        <p:tav tm="0">
                                          <p:val>
                                            <p:fltVal val="0"/>
                                          </p:val>
                                        </p:tav>
                                        <p:tav tm="100000">
                                          <p:val>
                                            <p:strVal val="#ppt_h"/>
                                          </p:val>
                                        </p:tav>
                                      </p:tavLst>
                                    </p:anim>
                                    <p:animEffect transition="in" filter="fade">
                                      <p:cBhvr>
                                        <p:cTn id="49" dur="300"/>
                                        <p:tgtEl>
                                          <p:spTgt spid="64"/>
                                        </p:tgtEl>
                                      </p:cBhvr>
                                    </p:animEffect>
                                  </p:childTnLst>
                                </p:cTn>
                              </p:par>
                            </p:childTnLst>
                          </p:cTn>
                        </p:par>
                        <p:par>
                          <p:cTn id="50" fill="hold">
                            <p:stCondLst>
                              <p:cond delay="4200"/>
                            </p:stCondLst>
                            <p:childTnLst>
                              <p:par>
                                <p:cTn id="51" presetID="53" presetClass="entr" presetSubtype="16" fill="hold" grpId="0" nodeType="after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p:cTn id="53" dur="300" fill="hold"/>
                                        <p:tgtEl>
                                          <p:spTgt spid="67"/>
                                        </p:tgtEl>
                                        <p:attrNameLst>
                                          <p:attrName>ppt_w</p:attrName>
                                        </p:attrNameLst>
                                      </p:cBhvr>
                                      <p:tavLst>
                                        <p:tav tm="0">
                                          <p:val>
                                            <p:fltVal val="0"/>
                                          </p:val>
                                        </p:tav>
                                        <p:tav tm="100000">
                                          <p:val>
                                            <p:strVal val="#ppt_w"/>
                                          </p:val>
                                        </p:tav>
                                      </p:tavLst>
                                    </p:anim>
                                    <p:anim calcmode="lin" valueType="num">
                                      <p:cBhvr>
                                        <p:cTn id="54" dur="300" fill="hold"/>
                                        <p:tgtEl>
                                          <p:spTgt spid="67"/>
                                        </p:tgtEl>
                                        <p:attrNameLst>
                                          <p:attrName>ppt_h</p:attrName>
                                        </p:attrNameLst>
                                      </p:cBhvr>
                                      <p:tavLst>
                                        <p:tav tm="0">
                                          <p:val>
                                            <p:fltVal val="0"/>
                                          </p:val>
                                        </p:tav>
                                        <p:tav tm="100000">
                                          <p:val>
                                            <p:strVal val="#ppt_h"/>
                                          </p:val>
                                        </p:tav>
                                      </p:tavLst>
                                    </p:anim>
                                    <p:animEffect transition="in" filter="fade">
                                      <p:cBhvr>
                                        <p:cTn id="55" dur="300"/>
                                        <p:tgtEl>
                                          <p:spTgt spid="67"/>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68"/>
                                        </p:tgtEl>
                                        <p:attrNameLst>
                                          <p:attrName>style.visibility</p:attrName>
                                        </p:attrNameLst>
                                      </p:cBhvr>
                                      <p:to>
                                        <p:strVal val="visible"/>
                                      </p:to>
                                    </p:set>
                                    <p:anim calcmode="lin" valueType="num">
                                      <p:cBhvr>
                                        <p:cTn id="59" dur="300" fill="hold"/>
                                        <p:tgtEl>
                                          <p:spTgt spid="68"/>
                                        </p:tgtEl>
                                        <p:attrNameLst>
                                          <p:attrName>ppt_w</p:attrName>
                                        </p:attrNameLst>
                                      </p:cBhvr>
                                      <p:tavLst>
                                        <p:tav tm="0">
                                          <p:val>
                                            <p:fltVal val="0"/>
                                          </p:val>
                                        </p:tav>
                                        <p:tav tm="100000">
                                          <p:val>
                                            <p:strVal val="#ppt_w"/>
                                          </p:val>
                                        </p:tav>
                                      </p:tavLst>
                                    </p:anim>
                                    <p:anim calcmode="lin" valueType="num">
                                      <p:cBhvr>
                                        <p:cTn id="60" dur="300" fill="hold"/>
                                        <p:tgtEl>
                                          <p:spTgt spid="68"/>
                                        </p:tgtEl>
                                        <p:attrNameLst>
                                          <p:attrName>ppt_h</p:attrName>
                                        </p:attrNameLst>
                                      </p:cBhvr>
                                      <p:tavLst>
                                        <p:tav tm="0">
                                          <p:val>
                                            <p:fltVal val="0"/>
                                          </p:val>
                                        </p:tav>
                                        <p:tav tm="100000">
                                          <p:val>
                                            <p:strVal val="#ppt_h"/>
                                          </p:val>
                                        </p:tav>
                                      </p:tavLst>
                                    </p:anim>
                                    <p:animEffect transition="in" filter="fade">
                                      <p:cBhvr>
                                        <p:cTn id="61" dur="300"/>
                                        <p:tgtEl>
                                          <p:spTgt spid="68"/>
                                        </p:tgtEl>
                                      </p:cBhvr>
                                    </p:animEffect>
                                  </p:childTnLst>
                                </p:cTn>
                              </p:par>
                            </p:childTnLst>
                          </p:cTn>
                        </p:par>
                        <p:par>
                          <p:cTn id="62" fill="hold">
                            <p:stCondLst>
                              <p:cond delay="4800"/>
                            </p:stCondLst>
                            <p:childTnLst>
                              <p:par>
                                <p:cTn id="63" presetID="53" presetClass="entr" presetSubtype="16" fill="hold" grpId="0" nodeType="afterEffect">
                                  <p:stCondLst>
                                    <p:cond delay="0"/>
                                  </p:stCondLst>
                                  <p:childTnLst>
                                    <p:set>
                                      <p:cBhvr>
                                        <p:cTn id="64" dur="1" fill="hold">
                                          <p:stCondLst>
                                            <p:cond delay="0"/>
                                          </p:stCondLst>
                                        </p:cTn>
                                        <p:tgtEl>
                                          <p:spTgt spid="69"/>
                                        </p:tgtEl>
                                        <p:attrNameLst>
                                          <p:attrName>style.visibility</p:attrName>
                                        </p:attrNameLst>
                                      </p:cBhvr>
                                      <p:to>
                                        <p:strVal val="visible"/>
                                      </p:to>
                                    </p:set>
                                    <p:anim calcmode="lin" valueType="num">
                                      <p:cBhvr>
                                        <p:cTn id="65" dur="300" fill="hold"/>
                                        <p:tgtEl>
                                          <p:spTgt spid="69"/>
                                        </p:tgtEl>
                                        <p:attrNameLst>
                                          <p:attrName>ppt_w</p:attrName>
                                        </p:attrNameLst>
                                      </p:cBhvr>
                                      <p:tavLst>
                                        <p:tav tm="0">
                                          <p:val>
                                            <p:fltVal val="0"/>
                                          </p:val>
                                        </p:tav>
                                        <p:tav tm="100000">
                                          <p:val>
                                            <p:strVal val="#ppt_w"/>
                                          </p:val>
                                        </p:tav>
                                      </p:tavLst>
                                    </p:anim>
                                    <p:anim calcmode="lin" valueType="num">
                                      <p:cBhvr>
                                        <p:cTn id="66" dur="300" fill="hold"/>
                                        <p:tgtEl>
                                          <p:spTgt spid="69"/>
                                        </p:tgtEl>
                                        <p:attrNameLst>
                                          <p:attrName>ppt_h</p:attrName>
                                        </p:attrNameLst>
                                      </p:cBhvr>
                                      <p:tavLst>
                                        <p:tav tm="0">
                                          <p:val>
                                            <p:fltVal val="0"/>
                                          </p:val>
                                        </p:tav>
                                        <p:tav tm="100000">
                                          <p:val>
                                            <p:strVal val="#ppt_h"/>
                                          </p:val>
                                        </p:tav>
                                      </p:tavLst>
                                    </p:anim>
                                    <p:animEffect transition="in" filter="fade">
                                      <p:cBhvr>
                                        <p:cTn id="67" dur="300"/>
                                        <p:tgtEl>
                                          <p:spTgt spid="69"/>
                                        </p:tgtEl>
                                      </p:cBhvr>
                                    </p:animEffect>
                                  </p:childTnLst>
                                </p:cTn>
                              </p:par>
                            </p:childTnLst>
                          </p:cTn>
                        </p:par>
                        <p:par>
                          <p:cTn id="68" fill="hold">
                            <p:stCondLst>
                              <p:cond delay="5100"/>
                            </p:stCondLst>
                            <p:childTnLst>
                              <p:par>
                                <p:cTn id="69" presetID="2" presetClass="entr" presetSubtype="2" fill="hold" grpId="0" nodeType="after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additive="base">
                                        <p:cTn id="71" dur="300" fill="hold"/>
                                        <p:tgtEl>
                                          <p:spTgt spid="92"/>
                                        </p:tgtEl>
                                        <p:attrNameLst>
                                          <p:attrName>ppt_x</p:attrName>
                                        </p:attrNameLst>
                                      </p:cBhvr>
                                      <p:tavLst>
                                        <p:tav tm="0">
                                          <p:val>
                                            <p:strVal val="1+#ppt_w/2"/>
                                          </p:val>
                                        </p:tav>
                                        <p:tav tm="100000">
                                          <p:val>
                                            <p:strVal val="#ppt_x"/>
                                          </p:val>
                                        </p:tav>
                                      </p:tavLst>
                                    </p:anim>
                                    <p:anim calcmode="lin" valueType="num">
                                      <p:cBhvr additive="base">
                                        <p:cTn id="72" dur="300" fill="hold"/>
                                        <p:tgtEl>
                                          <p:spTgt spid="92"/>
                                        </p:tgtEl>
                                        <p:attrNameLst>
                                          <p:attrName>ppt_y</p:attrName>
                                        </p:attrNameLst>
                                      </p:cBhvr>
                                      <p:tavLst>
                                        <p:tav tm="0">
                                          <p:val>
                                            <p:strVal val="#ppt_y"/>
                                          </p:val>
                                        </p:tav>
                                        <p:tav tm="100000">
                                          <p:val>
                                            <p:strVal val="#ppt_y"/>
                                          </p:val>
                                        </p:tav>
                                      </p:tavLst>
                                    </p:anim>
                                  </p:childTnLst>
                                </p:cTn>
                              </p:par>
                            </p:childTnLst>
                          </p:cTn>
                        </p:par>
                        <p:par>
                          <p:cTn id="73" fill="hold">
                            <p:stCondLst>
                              <p:cond delay="5400"/>
                            </p:stCondLst>
                            <p:childTnLst>
                              <p:par>
                                <p:cTn id="74" presetID="2" presetClass="entr" presetSubtype="2" fill="hold" grpId="0" nodeType="afterEffect">
                                  <p:stCondLst>
                                    <p:cond delay="0"/>
                                  </p:stCondLst>
                                  <p:childTnLst>
                                    <p:set>
                                      <p:cBhvr>
                                        <p:cTn id="75" dur="1" fill="hold">
                                          <p:stCondLst>
                                            <p:cond delay="0"/>
                                          </p:stCondLst>
                                        </p:cTn>
                                        <p:tgtEl>
                                          <p:spTgt spid="91"/>
                                        </p:tgtEl>
                                        <p:attrNameLst>
                                          <p:attrName>style.visibility</p:attrName>
                                        </p:attrNameLst>
                                      </p:cBhvr>
                                      <p:to>
                                        <p:strVal val="visible"/>
                                      </p:to>
                                    </p:set>
                                    <p:anim calcmode="lin" valueType="num">
                                      <p:cBhvr additive="base">
                                        <p:cTn id="76" dur="300" fill="hold"/>
                                        <p:tgtEl>
                                          <p:spTgt spid="91"/>
                                        </p:tgtEl>
                                        <p:attrNameLst>
                                          <p:attrName>ppt_x</p:attrName>
                                        </p:attrNameLst>
                                      </p:cBhvr>
                                      <p:tavLst>
                                        <p:tav tm="0">
                                          <p:val>
                                            <p:strVal val="1+#ppt_w/2"/>
                                          </p:val>
                                        </p:tav>
                                        <p:tav tm="100000">
                                          <p:val>
                                            <p:strVal val="#ppt_x"/>
                                          </p:val>
                                        </p:tav>
                                      </p:tavLst>
                                    </p:anim>
                                    <p:anim calcmode="lin" valueType="num">
                                      <p:cBhvr additive="base">
                                        <p:cTn id="77" dur="300" fill="hold"/>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animBg="1"/>
      <p:bldP spid="64" grpId="0" animBg="1"/>
      <p:bldP spid="65" grpId="0"/>
      <p:bldP spid="66" grpId="0"/>
      <p:bldP spid="67" grpId="0" animBg="1"/>
      <p:bldP spid="68" grpId="0" animBg="1"/>
      <p:bldP spid="69" grpId="0" animBg="1"/>
      <p:bldP spid="91" grpId="0"/>
      <p:bldP spid="9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椭圆 29"/>
          <p:cNvSpPr/>
          <p:nvPr/>
        </p:nvSpPr>
        <p:spPr>
          <a:xfrm>
            <a:off x="4892558" y="972607"/>
            <a:ext cx="2448272" cy="24482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4808413" y="4406540"/>
            <a:ext cx="1436675" cy="215444"/>
            <a:chOff x="4369395" y="3284984"/>
            <a:chExt cx="1436675" cy="215444"/>
          </a:xfrm>
        </p:grpSpPr>
        <p:sp>
          <p:nvSpPr>
            <p:cNvPr id="32"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产品概述</a:t>
              </a:r>
              <a:endParaRPr lang="zh-CN" altLang="en-US" sz="1400" dirty="0">
                <a:solidFill>
                  <a:srgbClr val="2C3637"/>
                </a:solidFill>
                <a:latin typeface="微软雅黑" pitchFamily="34" charset="-122"/>
                <a:ea typeface="微软雅黑" pitchFamily="34" charset="-122"/>
              </a:endParaRPr>
            </a:p>
          </p:txBody>
        </p:sp>
        <p:grpSp>
          <p:nvGrpSpPr>
            <p:cNvPr id="33" name="组合 32"/>
            <p:cNvGrpSpPr/>
            <p:nvPr/>
          </p:nvGrpSpPr>
          <p:grpSpPr>
            <a:xfrm>
              <a:off x="4369395" y="3316401"/>
              <a:ext cx="168551" cy="168551"/>
              <a:chOff x="5005199" y="3717032"/>
              <a:chExt cx="168551" cy="168551"/>
            </a:xfrm>
          </p:grpSpPr>
          <p:sp>
            <p:nvSpPr>
              <p:cNvPr id="34" name="椭圆 33"/>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35" name="等腰三角形 34"/>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36" name="组合 35"/>
          <p:cNvGrpSpPr/>
          <p:nvPr/>
        </p:nvGrpSpPr>
        <p:grpSpPr>
          <a:xfrm>
            <a:off x="6461112" y="4406540"/>
            <a:ext cx="1436675" cy="215444"/>
            <a:chOff x="4369395" y="3284984"/>
            <a:chExt cx="1436675" cy="215444"/>
          </a:xfrm>
        </p:grpSpPr>
        <p:sp>
          <p:nvSpPr>
            <p:cNvPr id="37"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产品形式</a:t>
              </a:r>
              <a:endParaRPr lang="zh-CN" altLang="en-US" sz="1400" dirty="0">
                <a:solidFill>
                  <a:srgbClr val="2C3637"/>
                </a:solidFill>
                <a:latin typeface="微软雅黑" pitchFamily="34" charset="-122"/>
                <a:ea typeface="微软雅黑" pitchFamily="34" charset="-122"/>
              </a:endParaRPr>
            </a:p>
          </p:txBody>
        </p:sp>
        <p:grpSp>
          <p:nvGrpSpPr>
            <p:cNvPr id="38" name="组合 37"/>
            <p:cNvGrpSpPr/>
            <p:nvPr/>
          </p:nvGrpSpPr>
          <p:grpSpPr>
            <a:xfrm>
              <a:off x="4369395" y="3316401"/>
              <a:ext cx="168551" cy="168551"/>
              <a:chOff x="5005199" y="3717032"/>
              <a:chExt cx="168551" cy="168551"/>
            </a:xfrm>
          </p:grpSpPr>
          <p:sp>
            <p:nvSpPr>
              <p:cNvPr id="39" name="椭圆 38"/>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40" name="等腰三角形 39"/>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41" name="组合 40"/>
          <p:cNvGrpSpPr/>
          <p:nvPr/>
        </p:nvGrpSpPr>
        <p:grpSpPr>
          <a:xfrm>
            <a:off x="4808413" y="4797732"/>
            <a:ext cx="1436675" cy="215444"/>
            <a:chOff x="4369395" y="3284984"/>
            <a:chExt cx="1436675" cy="215444"/>
          </a:xfrm>
        </p:grpSpPr>
        <p:sp>
          <p:nvSpPr>
            <p:cNvPr id="44"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网络营销</a:t>
              </a:r>
              <a:endParaRPr lang="zh-CN" altLang="en-US" sz="1400" dirty="0">
                <a:solidFill>
                  <a:srgbClr val="2C3637"/>
                </a:solidFill>
                <a:latin typeface="微软雅黑" pitchFamily="34" charset="-122"/>
                <a:ea typeface="微软雅黑" pitchFamily="34" charset="-122"/>
              </a:endParaRPr>
            </a:p>
          </p:txBody>
        </p:sp>
        <p:grpSp>
          <p:nvGrpSpPr>
            <p:cNvPr id="45" name="组合 44"/>
            <p:cNvGrpSpPr/>
            <p:nvPr/>
          </p:nvGrpSpPr>
          <p:grpSpPr>
            <a:xfrm>
              <a:off x="4369395" y="3316401"/>
              <a:ext cx="168551" cy="168551"/>
              <a:chOff x="5005199" y="3717032"/>
              <a:chExt cx="168551" cy="168551"/>
            </a:xfrm>
          </p:grpSpPr>
          <p:sp>
            <p:nvSpPr>
              <p:cNvPr id="46" name="椭圆 45"/>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47" name="等腰三角形 46"/>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48" name="组合 47"/>
          <p:cNvGrpSpPr/>
          <p:nvPr/>
        </p:nvGrpSpPr>
        <p:grpSpPr>
          <a:xfrm>
            <a:off x="6461112" y="4797152"/>
            <a:ext cx="1436675" cy="215444"/>
            <a:chOff x="4369395" y="3284984"/>
            <a:chExt cx="1436675" cy="215444"/>
          </a:xfrm>
        </p:grpSpPr>
        <p:sp>
          <p:nvSpPr>
            <p:cNvPr id="49"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推广方案</a:t>
              </a:r>
              <a:endParaRPr lang="zh-CN" altLang="en-US" sz="1400" dirty="0">
                <a:solidFill>
                  <a:srgbClr val="2C3637"/>
                </a:solidFill>
                <a:latin typeface="微软雅黑" pitchFamily="34" charset="-122"/>
                <a:ea typeface="微软雅黑" pitchFamily="34" charset="-122"/>
              </a:endParaRPr>
            </a:p>
          </p:txBody>
        </p:sp>
        <p:grpSp>
          <p:nvGrpSpPr>
            <p:cNvPr id="50" name="组合 49"/>
            <p:cNvGrpSpPr/>
            <p:nvPr/>
          </p:nvGrpSpPr>
          <p:grpSpPr>
            <a:xfrm>
              <a:off x="4369395" y="3316401"/>
              <a:ext cx="168551" cy="168551"/>
              <a:chOff x="5005199" y="3717032"/>
              <a:chExt cx="168551" cy="168551"/>
            </a:xfrm>
          </p:grpSpPr>
          <p:sp>
            <p:nvSpPr>
              <p:cNvPr id="51" name="椭圆 50"/>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52" name="等腰三角形 51"/>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sp>
        <p:nvSpPr>
          <p:cNvPr id="53" name="标题 4"/>
          <p:cNvSpPr txBox="1">
            <a:spLocks/>
          </p:cNvSpPr>
          <p:nvPr/>
        </p:nvSpPr>
        <p:spPr>
          <a:xfrm>
            <a:off x="4945459" y="3819612"/>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dirty="0" smtClean="0">
                <a:solidFill>
                  <a:srgbClr val="2C3637"/>
                </a:solidFill>
                <a:latin typeface="微软雅黑" panose="020B0503020204020204" pitchFamily="34" charset="-122"/>
                <a:ea typeface="微软雅黑" panose="020B0503020204020204" pitchFamily="34" charset="-122"/>
              </a:rPr>
              <a:t>我们怎么做</a:t>
            </a:r>
          </a:p>
        </p:txBody>
      </p:sp>
      <p:sp>
        <p:nvSpPr>
          <p:cNvPr id="54" name="椭圆 53"/>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标题 4"/>
          <p:cNvSpPr txBox="1">
            <a:spLocks/>
          </p:cNvSpPr>
          <p:nvPr/>
        </p:nvSpPr>
        <p:spPr>
          <a:xfrm>
            <a:off x="4945459" y="2780928"/>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dirty="0" smtClean="0">
                <a:solidFill>
                  <a:schemeClr val="bg1"/>
                </a:solidFill>
                <a:latin typeface="微软雅黑" panose="020B0503020204020204" pitchFamily="34" charset="-122"/>
                <a:ea typeface="微软雅黑" panose="020B0503020204020204" pitchFamily="34" charset="-122"/>
              </a:rPr>
              <a:t>第三章</a:t>
            </a:r>
          </a:p>
        </p:txBody>
      </p:sp>
      <p:sp>
        <p:nvSpPr>
          <p:cNvPr id="65" name="椭圆 64"/>
          <p:cNvSpPr/>
          <p:nvPr/>
        </p:nvSpPr>
        <p:spPr>
          <a:xfrm>
            <a:off x="4996314" y="1076363"/>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6" name="直接连接符 65"/>
          <p:cNvCxnSpPr/>
          <p:nvPr/>
        </p:nvCxnSpPr>
        <p:spPr>
          <a:xfrm>
            <a:off x="4808413" y="4293096"/>
            <a:ext cx="2477306" cy="0"/>
          </a:xfrm>
          <a:prstGeom prst="line">
            <a:avLst/>
          </a:prstGeom>
          <a:ln>
            <a:solidFill>
              <a:srgbClr val="2C363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67" name="组合 66"/>
          <p:cNvGrpSpPr/>
          <p:nvPr/>
        </p:nvGrpSpPr>
        <p:grpSpPr>
          <a:xfrm>
            <a:off x="4801443" y="5157772"/>
            <a:ext cx="1436675" cy="215444"/>
            <a:chOff x="4369395" y="3284984"/>
            <a:chExt cx="1436675" cy="215444"/>
          </a:xfrm>
        </p:grpSpPr>
        <p:sp>
          <p:nvSpPr>
            <p:cNvPr id="68"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代理推广</a:t>
              </a:r>
              <a:endParaRPr lang="zh-CN" altLang="en-US" sz="1400" dirty="0">
                <a:solidFill>
                  <a:srgbClr val="2C3637"/>
                </a:solidFill>
                <a:latin typeface="微软雅黑" pitchFamily="34" charset="-122"/>
                <a:ea typeface="微软雅黑" pitchFamily="34" charset="-122"/>
              </a:endParaRPr>
            </a:p>
          </p:txBody>
        </p:sp>
        <p:grpSp>
          <p:nvGrpSpPr>
            <p:cNvPr id="69" name="组合 68"/>
            <p:cNvGrpSpPr/>
            <p:nvPr/>
          </p:nvGrpSpPr>
          <p:grpSpPr>
            <a:xfrm>
              <a:off x="4369395" y="3316401"/>
              <a:ext cx="168551" cy="168551"/>
              <a:chOff x="5005199" y="3717032"/>
              <a:chExt cx="168551" cy="168551"/>
            </a:xfrm>
          </p:grpSpPr>
          <p:sp>
            <p:nvSpPr>
              <p:cNvPr id="70" name="椭圆 69"/>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71" name="等腰三角形 70"/>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72" name="组合 71"/>
          <p:cNvGrpSpPr/>
          <p:nvPr/>
        </p:nvGrpSpPr>
        <p:grpSpPr>
          <a:xfrm>
            <a:off x="6468158" y="5157192"/>
            <a:ext cx="1436675" cy="215444"/>
            <a:chOff x="4369395" y="3284984"/>
            <a:chExt cx="1436675" cy="215444"/>
          </a:xfrm>
        </p:grpSpPr>
        <p:sp>
          <p:nvSpPr>
            <p:cNvPr id="73"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利润分析</a:t>
              </a:r>
              <a:endParaRPr lang="zh-CN" altLang="en-US" sz="1400" dirty="0">
                <a:solidFill>
                  <a:srgbClr val="2C3637"/>
                </a:solidFill>
                <a:latin typeface="微软雅黑" pitchFamily="34" charset="-122"/>
                <a:ea typeface="微软雅黑" pitchFamily="34" charset="-122"/>
              </a:endParaRPr>
            </a:p>
          </p:txBody>
        </p:sp>
        <p:grpSp>
          <p:nvGrpSpPr>
            <p:cNvPr id="74" name="组合 73"/>
            <p:cNvGrpSpPr/>
            <p:nvPr/>
          </p:nvGrpSpPr>
          <p:grpSpPr>
            <a:xfrm>
              <a:off x="4369395" y="3316401"/>
              <a:ext cx="168551" cy="168551"/>
              <a:chOff x="5005199" y="3717032"/>
              <a:chExt cx="168551" cy="168551"/>
            </a:xfrm>
          </p:grpSpPr>
          <p:sp>
            <p:nvSpPr>
              <p:cNvPr id="75" name="椭圆 74"/>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76" name="等腰三角形 75"/>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sp>
        <p:nvSpPr>
          <p:cNvPr id="77" name="KSO_Shape"/>
          <p:cNvSpPr>
            <a:spLocks/>
          </p:cNvSpPr>
          <p:nvPr/>
        </p:nvSpPr>
        <p:spPr bwMode="auto">
          <a:xfrm>
            <a:off x="5473709" y="1363413"/>
            <a:ext cx="1391771" cy="1377855"/>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80" name="圆角矩形 79"/>
          <p:cNvSpPr/>
          <p:nvPr/>
        </p:nvSpPr>
        <p:spPr>
          <a:xfrm>
            <a:off x="-383132" y="1665978"/>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标题 4"/>
          <p:cNvSpPr txBox="1">
            <a:spLocks/>
          </p:cNvSpPr>
          <p:nvPr/>
        </p:nvSpPr>
        <p:spPr>
          <a:xfrm>
            <a:off x="48916" y="1665978"/>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2" name="圆角矩形 81"/>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4" name="圆角矩形 93"/>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6" name="圆角矩形 95"/>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0" name="圆角矩形 99"/>
          <p:cNvSpPr/>
          <p:nvPr/>
        </p:nvSpPr>
        <p:spPr>
          <a:xfrm>
            <a:off x="-383133" y="1355969"/>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标题 4"/>
          <p:cNvSpPr txBox="1">
            <a:spLocks/>
          </p:cNvSpPr>
          <p:nvPr/>
        </p:nvSpPr>
        <p:spPr>
          <a:xfrm>
            <a:off x="48915" y="1355969"/>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a:t>
            </a:r>
            <a:r>
              <a:rPr lang="zh-CN" altLang="en-US" sz="1100" dirty="0">
                <a:solidFill>
                  <a:schemeClr val="bg1"/>
                </a:solidFill>
                <a:latin typeface="微软雅黑" panose="020B0503020204020204" pitchFamily="34" charset="-122"/>
                <a:ea typeface="微软雅黑" panose="020B0503020204020204" pitchFamily="34" charset="-122"/>
              </a:rPr>
              <a:t>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2" name="圆角矩形 101"/>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18</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04"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40385733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p:cTn id="13" dur="500" fill="hold"/>
                                        <p:tgtEl>
                                          <p:spTgt spid="65"/>
                                        </p:tgtEl>
                                        <p:attrNameLst>
                                          <p:attrName>ppt_w</p:attrName>
                                        </p:attrNameLst>
                                      </p:cBhvr>
                                      <p:tavLst>
                                        <p:tav tm="0">
                                          <p:val>
                                            <p:fltVal val="0"/>
                                          </p:val>
                                        </p:tav>
                                        <p:tav tm="100000">
                                          <p:val>
                                            <p:strVal val="#ppt_w"/>
                                          </p:val>
                                        </p:tav>
                                      </p:tavLst>
                                    </p:anim>
                                    <p:anim calcmode="lin" valueType="num">
                                      <p:cBhvr>
                                        <p:cTn id="14" dur="500" fill="hold"/>
                                        <p:tgtEl>
                                          <p:spTgt spid="65"/>
                                        </p:tgtEl>
                                        <p:attrNameLst>
                                          <p:attrName>ppt_h</p:attrName>
                                        </p:attrNameLst>
                                      </p:cBhvr>
                                      <p:tavLst>
                                        <p:tav tm="0">
                                          <p:val>
                                            <p:fltVal val="0"/>
                                          </p:val>
                                        </p:tav>
                                        <p:tav tm="100000">
                                          <p:val>
                                            <p:strVal val="#ppt_h"/>
                                          </p:val>
                                        </p:tav>
                                      </p:tavLst>
                                    </p:anim>
                                    <p:animEffect transition="in" filter="fade">
                                      <p:cBhvr>
                                        <p:cTn id="15" dur="500"/>
                                        <p:tgtEl>
                                          <p:spTgt spid="65"/>
                                        </p:tgtEl>
                                      </p:cBhvr>
                                    </p:animEffect>
                                  </p:childTnLst>
                                </p:cTn>
                              </p:par>
                              <p:par>
                                <p:cTn id="16" presetID="53" presetClass="entr" presetSubtype="16" fill="hold" grpId="0" nodeType="withEffect">
                                  <p:stCondLst>
                                    <p:cond delay="1000"/>
                                  </p:stCondLst>
                                  <p:iterate type="lt">
                                    <p:tmPct val="0"/>
                                  </p:iterate>
                                  <p:childTnLst>
                                    <p:set>
                                      <p:cBhvr>
                                        <p:cTn id="17" dur="1" fill="hold">
                                          <p:stCondLst>
                                            <p:cond delay="0"/>
                                          </p:stCondLst>
                                        </p:cTn>
                                        <p:tgtEl>
                                          <p:spTgt spid="64"/>
                                        </p:tgtEl>
                                        <p:attrNameLst>
                                          <p:attrName>style.visibility</p:attrName>
                                        </p:attrNameLst>
                                      </p:cBhvr>
                                      <p:to>
                                        <p:strVal val="visible"/>
                                      </p:to>
                                    </p:set>
                                    <p:anim calcmode="lin" valueType="num">
                                      <p:cBhvr>
                                        <p:cTn id="18" dur="500" fill="hold"/>
                                        <p:tgtEl>
                                          <p:spTgt spid="64"/>
                                        </p:tgtEl>
                                        <p:attrNameLst>
                                          <p:attrName>ppt_w</p:attrName>
                                        </p:attrNameLst>
                                      </p:cBhvr>
                                      <p:tavLst>
                                        <p:tav tm="0">
                                          <p:val>
                                            <p:fltVal val="0"/>
                                          </p:val>
                                        </p:tav>
                                        <p:tav tm="100000">
                                          <p:val>
                                            <p:strVal val="#ppt_w"/>
                                          </p:val>
                                        </p:tav>
                                      </p:tavLst>
                                    </p:anim>
                                    <p:anim calcmode="lin" valueType="num">
                                      <p:cBhvr>
                                        <p:cTn id="19" dur="500" fill="hold"/>
                                        <p:tgtEl>
                                          <p:spTgt spid="64"/>
                                        </p:tgtEl>
                                        <p:attrNameLst>
                                          <p:attrName>ppt_h</p:attrName>
                                        </p:attrNameLst>
                                      </p:cBhvr>
                                      <p:tavLst>
                                        <p:tav tm="0">
                                          <p:val>
                                            <p:fltVal val="0"/>
                                          </p:val>
                                        </p:tav>
                                        <p:tav tm="100000">
                                          <p:val>
                                            <p:strVal val="#ppt_h"/>
                                          </p:val>
                                        </p:tav>
                                      </p:tavLst>
                                    </p:anim>
                                    <p:animEffect transition="in" filter="fade">
                                      <p:cBhvr>
                                        <p:cTn id="20" dur="500"/>
                                        <p:tgtEl>
                                          <p:spTgt spid="64"/>
                                        </p:tgtEl>
                                      </p:cBhvr>
                                    </p:animEffect>
                                  </p:childTnLst>
                                </p:cTn>
                              </p:par>
                              <p:par>
                                <p:cTn id="21" presetID="53" presetClass="entr" presetSubtype="528" fill="hold" grpId="0" nodeType="withEffect">
                                  <p:stCondLst>
                                    <p:cond delay="1000"/>
                                  </p:stCondLst>
                                  <p:childTnLst>
                                    <p:set>
                                      <p:cBhvr>
                                        <p:cTn id="22" dur="1" fill="hold">
                                          <p:stCondLst>
                                            <p:cond delay="0"/>
                                          </p:stCondLst>
                                        </p:cTn>
                                        <p:tgtEl>
                                          <p:spTgt spid="77"/>
                                        </p:tgtEl>
                                        <p:attrNameLst>
                                          <p:attrName>style.visibility</p:attrName>
                                        </p:attrNameLst>
                                      </p:cBhvr>
                                      <p:to>
                                        <p:strVal val="visible"/>
                                      </p:to>
                                    </p:set>
                                    <p:anim calcmode="lin" valueType="num">
                                      <p:cBhvr>
                                        <p:cTn id="23" dur="500" fill="hold"/>
                                        <p:tgtEl>
                                          <p:spTgt spid="77"/>
                                        </p:tgtEl>
                                        <p:attrNameLst>
                                          <p:attrName>ppt_w</p:attrName>
                                        </p:attrNameLst>
                                      </p:cBhvr>
                                      <p:tavLst>
                                        <p:tav tm="0">
                                          <p:val>
                                            <p:fltVal val="0"/>
                                          </p:val>
                                        </p:tav>
                                        <p:tav tm="100000">
                                          <p:val>
                                            <p:strVal val="#ppt_w"/>
                                          </p:val>
                                        </p:tav>
                                      </p:tavLst>
                                    </p:anim>
                                    <p:anim calcmode="lin" valueType="num">
                                      <p:cBhvr>
                                        <p:cTn id="24" dur="500" fill="hold"/>
                                        <p:tgtEl>
                                          <p:spTgt spid="77"/>
                                        </p:tgtEl>
                                        <p:attrNameLst>
                                          <p:attrName>ppt_h</p:attrName>
                                        </p:attrNameLst>
                                      </p:cBhvr>
                                      <p:tavLst>
                                        <p:tav tm="0">
                                          <p:val>
                                            <p:fltVal val="0"/>
                                          </p:val>
                                        </p:tav>
                                        <p:tav tm="100000">
                                          <p:val>
                                            <p:strVal val="#ppt_h"/>
                                          </p:val>
                                        </p:tav>
                                      </p:tavLst>
                                    </p:anim>
                                    <p:animEffect transition="in" filter="fade">
                                      <p:cBhvr>
                                        <p:cTn id="25" dur="500"/>
                                        <p:tgtEl>
                                          <p:spTgt spid="77"/>
                                        </p:tgtEl>
                                      </p:cBhvr>
                                    </p:animEffect>
                                    <p:anim calcmode="lin" valueType="num">
                                      <p:cBhvr>
                                        <p:cTn id="26" dur="500" fill="hold"/>
                                        <p:tgtEl>
                                          <p:spTgt spid="77"/>
                                        </p:tgtEl>
                                        <p:attrNameLst>
                                          <p:attrName>ppt_x</p:attrName>
                                        </p:attrNameLst>
                                      </p:cBhvr>
                                      <p:tavLst>
                                        <p:tav tm="0">
                                          <p:val>
                                            <p:fltVal val="0.5"/>
                                          </p:val>
                                        </p:tav>
                                        <p:tav tm="100000">
                                          <p:val>
                                            <p:strVal val="#ppt_x"/>
                                          </p:val>
                                        </p:tav>
                                      </p:tavLst>
                                    </p:anim>
                                    <p:anim calcmode="lin" valueType="num">
                                      <p:cBhvr>
                                        <p:cTn id="27" dur="500" fill="hold"/>
                                        <p:tgtEl>
                                          <p:spTgt spid="77"/>
                                        </p:tgtEl>
                                        <p:attrNameLst>
                                          <p:attrName>ppt_y</p:attrName>
                                        </p:attrNameLst>
                                      </p:cBhvr>
                                      <p:tavLst>
                                        <p:tav tm="0">
                                          <p:val>
                                            <p:fltVal val="0.5"/>
                                          </p:val>
                                        </p:tav>
                                        <p:tav tm="100000">
                                          <p:val>
                                            <p:strVal val="#ppt_y"/>
                                          </p:val>
                                        </p:tav>
                                      </p:tavLst>
                                    </p:anim>
                                  </p:childTnLst>
                                </p:cTn>
                              </p:par>
                              <p:par>
                                <p:cTn id="28" presetID="53" presetClass="entr" presetSubtype="16" fill="hold" grpId="0" nodeType="withEffect">
                                  <p:stCondLst>
                                    <p:cond delay="2000"/>
                                  </p:stCondLst>
                                  <p:iterate type="lt">
                                    <p:tmPct val="0"/>
                                  </p:iterate>
                                  <p:childTnLst>
                                    <p:set>
                                      <p:cBhvr>
                                        <p:cTn id="29" dur="1" fill="hold">
                                          <p:stCondLst>
                                            <p:cond delay="0"/>
                                          </p:stCondLst>
                                        </p:cTn>
                                        <p:tgtEl>
                                          <p:spTgt spid="53"/>
                                        </p:tgtEl>
                                        <p:attrNameLst>
                                          <p:attrName>style.visibility</p:attrName>
                                        </p:attrNameLst>
                                      </p:cBhvr>
                                      <p:to>
                                        <p:strVal val="visible"/>
                                      </p:to>
                                    </p:set>
                                    <p:anim calcmode="lin" valueType="num">
                                      <p:cBhvr>
                                        <p:cTn id="30" dur="500" fill="hold"/>
                                        <p:tgtEl>
                                          <p:spTgt spid="53"/>
                                        </p:tgtEl>
                                        <p:attrNameLst>
                                          <p:attrName>ppt_w</p:attrName>
                                        </p:attrNameLst>
                                      </p:cBhvr>
                                      <p:tavLst>
                                        <p:tav tm="0">
                                          <p:val>
                                            <p:fltVal val="0"/>
                                          </p:val>
                                        </p:tav>
                                        <p:tav tm="100000">
                                          <p:val>
                                            <p:strVal val="#ppt_w"/>
                                          </p:val>
                                        </p:tav>
                                      </p:tavLst>
                                    </p:anim>
                                    <p:anim calcmode="lin" valueType="num">
                                      <p:cBhvr>
                                        <p:cTn id="31" dur="500" fill="hold"/>
                                        <p:tgtEl>
                                          <p:spTgt spid="53"/>
                                        </p:tgtEl>
                                        <p:attrNameLst>
                                          <p:attrName>ppt_h</p:attrName>
                                        </p:attrNameLst>
                                      </p:cBhvr>
                                      <p:tavLst>
                                        <p:tav tm="0">
                                          <p:val>
                                            <p:fltVal val="0"/>
                                          </p:val>
                                        </p:tav>
                                        <p:tav tm="100000">
                                          <p:val>
                                            <p:strVal val="#ppt_h"/>
                                          </p:val>
                                        </p:tav>
                                      </p:tavLst>
                                    </p:anim>
                                    <p:animEffect transition="in" filter="fade">
                                      <p:cBhvr>
                                        <p:cTn id="32" dur="500"/>
                                        <p:tgtEl>
                                          <p:spTgt spid="53"/>
                                        </p:tgtEl>
                                      </p:cBhvr>
                                    </p:animEffect>
                                  </p:childTnLst>
                                </p:cTn>
                              </p:par>
                              <p:par>
                                <p:cTn id="33" presetID="16" presetClass="entr" presetSubtype="21" fill="hold" nodeType="withEffect">
                                  <p:stCondLst>
                                    <p:cond delay="2000"/>
                                  </p:stCondLst>
                                  <p:childTnLst>
                                    <p:set>
                                      <p:cBhvr>
                                        <p:cTn id="34" dur="1" fill="hold">
                                          <p:stCondLst>
                                            <p:cond delay="0"/>
                                          </p:stCondLst>
                                        </p:cTn>
                                        <p:tgtEl>
                                          <p:spTgt spid="66"/>
                                        </p:tgtEl>
                                        <p:attrNameLst>
                                          <p:attrName>style.visibility</p:attrName>
                                        </p:attrNameLst>
                                      </p:cBhvr>
                                      <p:to>
                                        <p:strVal val="visible"/>
                                      </p:to>
                                    </p:set>
                                    <p:animEffect transition="in" filter="barn(inVertical)">
                                      <p:cBhvr>
                                        <p:cTn id="35" dur="500"/>
                                        <p:tgtEl>
                                          <p:spTgt spid="66"/>
                                        </p:tgtEl>
                                      </p:cBhvr>
                                    </p:animEffect>
                                  </p:childTnLst>
                                </p:cTn>
                              </p:par>
                              <p:par>
                                <p:cTn id="36" presetID="53" presetClass="entr" presetSubtype="16" fill="hold" nodeType="withEffect">
                                  <p:stCondLst>
                                    <p:cond delay="250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childTnLst>
                                </p:cTn>
                              </p:par>
                              <p:par>
                                <p:cTn id="41" presetID="53" presetClass="entr" presetSubtype="16" fill="hold" nodeType="withEffect">
                                  <p:stCondLst>
                                    <p:cond delay="250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fltVal val="0"/>
                                          </p:val>
                                        </p:tav>
                                        <p:tav tm="100000">
                                          <p:val>
                                            <p:strVal val="#ppt_h"/>
                                          </p:val>
                                        </p:tav>
                                      </p:tavLst>
                                    </p:anim>
                                    <p:animEffect transition="in" filter="fade">
                                      <p:cBhvr>
                                        <p:cTn id="45" dur="500"/>
                                        <p:tgtEl>
                                          <p:spTgt spid="36"/>
                                        </p:tgtEl>
                                      </p:cBhvr>
                                    </p:animEffect>
                                  </p:childTnLst>
                                </p:cTn>
                              </p:par>
                              <p:par>
                                <p:cTn id="46" presetID="53" presetClass="entr" presetSubtype="16" fill="hold" nodeType="withEffect">
                                  <p:stCondLst>
                                    <p:cond delay="250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Effect transition="in" filter="fade">
                                      <p:cBhvr>
                                        <p:cTn id="50" dur="500"/>
                                        <p:tgtEl>
                                          <p:spTgt spid="41"/>
                                        </p:tgtEl>
                                      </p:cBhvr>
                                    </p:animEffect>
                                  </p:childTnLst>
                                </p:cTn>
                              </p:par>
                              <p:par>
                                <p:cTn id="51" presetID="53" presetClass="entr" presetSubtype="16" fill="hold" nodeType="withEffect">
                                  <p:stCondLst>
                                    <p:cond delay="2500"/>
                                  </p:stCondLst>
                                  <p:childTnLst>
                                    <p:set>
                                      <p:cBhvr>
                                        <p:cTn id="52" dur="1" fill="hold">
                                          <p:stCondLst>
                                            <p:cond delay="0"/>
                                          </p:stCondLst>
                                        </p:cTn>
                                        <p:tgtEl>
                                          <p:spTgt spid="48"/>
                                        </p:tgtEl>
                                        <p:attrNameLst>
                                          <p:attrName>style.visibility</p:attrName>
                                        </p:attrNameLst>
                                      </p:cBhvr>
                                      <p:to>
                                        <p:strVal val="visible"/>
                                      </p:to>
                                    </p:set>
                                    <p:anim calcmode="lin" valueType="num">
                                      <p:cBhvr>
                                        <p:cTn id="53" dur="500" fill="hold"/>
                                        <p:tgtEl>
                                          <p:spTgt spid="48"/>
                                        </p:tgtEl>
                                        <p:attrNameLst>
                                          <p:attrName>ppt_w</p:attrName>
                                        </p:attrNameLst>
                                      </p:cBhvr>
                                      <p:tavLst>
                                        <p:tav tm="0">
                                          <p:val>
                                            <p:fltVal val="0"/>
                                          </p:val>
                                        </p:tav>
                                        <p:tav tm="100000">
                                          <p:val>
                                            <p:strVal val="#ppt_w"/>
                                          </p:val>
                                        </p:tav>
                                      </p:tavLst>
                                    </p:anim>
                                    <p:anim calcmode="lin" valueType="num">
                                      <p:cBhvr>
                                        <p:cTn id="54" dur="500" fill="hold"/>
                                        <p:tgtEl>
                                          <p:spTgt spid="48"/>
                                        </p:tgtEl>
                                        <p:attrNameLst>
                                          <p:attrName>ppt_h</p:attrName>
                                        </p:attrNameLst>
                                      </p:cBhvr>
                                      <p:tavLst>
                                        <p:tav tm="0">
                                          <p:val>
                                            <p:fltVal val="0"/>
                                          </p:val>
                                        </p:tav>
                                        <p:tav tm="100000">
                                          <p:val>
                                            <p:strVal val="#ppt_h"/>
                                          </p:val>
                                        </p:tav>
                                      </p:tavLst>
                                    </p:anim>
                                    <p:animEffect transition="in" filter="fade">
                                      <p:cBhvr>
                                        <p:cTn id="55" dur="500"/>
                                        <p:tgtEl>
                                          <p:spTgt spid="48"/>
                                        </p:tgtEl>
                                      </p:cBhvr>
                                    </p:animEffect>
                                  </p:childTnLst>
                                </p:cTn>
                              </p:par>
                              <p:par>
                                <p:cTn id="56" presetID="53" presetClass="entr" presetSubtype="16" fill="hold" nodeType="withEffect">
                                  <p:stCondLst>
                                    <p:cond delay="2500"/>
                                  </p:stCondLst>
                                  <p:childTnLst>
                                    <p:set>
                                      <p:cBhvr>
                                        <p:cTn id="57" dur="1" fill="hold">
                                          <p:stCondLst>
                                            <p:cond delay="0"/>
                                          </p:stCondLst>
                                        </p:cTn>
                                        <p:tgtEl>
                                          <p:spTgt spid="67"/>
                                        </p:tgtEl>
                                        <p:attrNameLst>
                                          <p:attrName>style.visibility</p:attrName>
                                        </p:attrNameLst>
                                      </p:cBhvr>
                                      <p:to>
                                        <p:strVal val="visible"/>
                                      </p:to>
                                    </p:set>
                                    <p:anim calcmode="lin" valueType="num">
                                      <p:cBhvr>
                                        <p:cTn id="58" dur="500" fill="hold"/>
                                        <p:tgtEl>
                                          <p:spTgt spid="67"/>
                                        </p:tgtEl>
                                        <p:attrNameLst>
                                          <p:attrName>ppt_w</p:attrName>
                                        </p:attrNameLst>
                                      </p:cBhvr>
                                      <p:tavLst>
                                        <p:tav tm="0">
                                          <p:val>
                                            <p:fltVal val="0"/>
                                          </p:val>
                                        </p:tav>
                                        <p:tav tm="100000">
                                          <p:val>
                                            <p:strVal val="#ppt_w"/>
                                          </p:val>
                                        </p:tav>
                                      </p:tavLst>
                                    </p:anim>
                                    <p:anim calcmode="lin" valueType="num">
                                      <p:cBhvr>
                                        <p:cTn id="59" dur="500" fill="hold"/>
                                        <p:tgtEl>
                                          <p:spTgt spid="67"/>
                                        </p:tgtEl>
                                        <p:attrNameLst>
                                          <p:attrName>ppt_h</p:attrName>
                                        </p:attrNameLst>
                                      </p:cBhvr>
                                      <p:tavLst>
                                        <p:tav tm="0">
                                          <p:val>
                                            <p:fltVal val="0"/>
                                          </p:val>
                                        </p:tav>
                                        <p:tav tm="100000">
                                          <p:val>
                                            <p:strVal val="#ppt_h"/>
                                          </p:val>
                                        </p:tav>
                                      </p:tavLst>
                                    </p:anim>
                                    <p:animEffect transition="in" filter="fade">
                                      <p:cBhvr>
                                        <p:cTn id="60" dur="500"/>
                                        <p:tgtEl>
                                          <p:spTgt spid="67"/>
                                        </p:tgtEl>
                                      </p:cBhvr>
                                    </p:animEffect>
                                  </p:childTnLst>
                                </p:cTn>
                              </p:par>
                              <p:par>
                                <p:cTn id="61" presetID="53" presetClass="entr" presetSubtype="16" fill="hold" nodeType="withEffect">
                                  <p:stCondLst>
                                    <p:cond delay="2500"/>
                                  </p:stCondLst>
                                  <p:childTnLst>
                                    <p:set>
                                      <p:cBhvr>
                                        <p:cTn id="62" dur="1" fill="hold">
                                          <p:stCondLst>
                                            <p:cond delay="0"/>
                                          </p:stCondLst>
                                        </p:cTn>
                                        <p:tgtEl>
                                          <p:spTgt spid="72"/>
                                        </p:tgtEl>
                                        <p:attrNameLst>
                                          <p:attrName>style.visibility</p:attrName>
                                        </p:attrNameLst>
                                      </p:cBhvr>
                                      <p:to>
                                        <p:strVal val="visible"/>
                                      </p:to>
                                    </p:set>
                                    <p:anim calcmode="lin" valueType="num">
                                      <p:cBhvr>
                                        <p:cTn id="63" dur="500" fill="hold"/>
                                        <p:tgtEl>
                                          <p:spTgt spid="72"/>
                                        </p:tgtEl>
                                        <p:attrNameLst>
                                          <p:attrName>ppt_w</p:attrName>
                                        </p:attrNameLst>
                                      </p:cBhvr>
                                      <p:tavLst>
                                        <p:tav tm="0">
                                          <p:val>
                                            <p:fltVal val="0"/>
                                          </p:val>
                                        </p:tav>
                                        <p:tav tm="100000">
                                          <p:val>
                                            <p:strVal val="#ppt_w"/>
                                          </p:val>
                                        </p:tav>
                                      </p:tavLst>
                                    </p:anim>
                                    <p:anim calcmode="lin" valueType="num">
                                      <p:cBhvr>
                                        <p:cTn id="64" dur="500" fill="hold"/>
                                        <p:tgtEl>
                                          <p:spTgt spid="72"/>
                                        </p:tgtEl>
                                        <p:attrNameLst>
                                          <p:attrName>ppt_h</p:attrName>
                                        </p:attrNameLst>
                                      </p:cBhvr>
                                      <p:tavLst>
                                        <p:tav tm="0">
                                          <p:val>
                                            <p:fltVal val="0"/>
                                          </p:val>
                                        </p:tav>
                                        <p:tav tm="100000">
                                          <p:val>
                                            <p:strVal val="#ppt_h"/>
                                          </p:val>
                                        </p:tav>
                                      </p:tavLst>
                                    </p:anim>
                                    <p:animEffect transition="in" filter="fade">
                                      <p:cBhvr>
                                        <p:cTn id="65" dur="500"/>
                                        <p:tgtEl>
                                          <p:spTgt spid="72"/>
                                        </p:tgtEl>
                                      </p:cBhvr>
                                    </p:animEffect>
                                  </p:childTnLst>
                                </p:cTn>
                              </p:par>
                              <p:par>
                                <p:cTn id="66" presetID="32" presetClass="emph" presetSubtype="0" fill="hold" nodeType="withEffect">
                                  <p:stCondLst>
                                    <p:cond delay="3000"/>
                                  </p:stCondLst>
                                  <p:childTnLst>
                                    <p:animRot by="120000">
                                      <p:cBhvr>
                                        <p:cTn id="67" dur="100" fill="hold">
                                          <p:stCondLst>
                                            <p:cond delay="0"/>
                                          </p:stCondLst>
                                        </p:cTn>
                                        <p:tgtEl>
                                          <p:spTgt spid="31"/>
                                        </p:tgtEl>
                                        <p:attrNameLst>
                                          <p:attrName>r</p:attrName>
                                        </p:attrNameLst>
                                      </p:cBhvr>
                                    </p:animRot>
                                    <p:animRot by="-240000">
                                      <p:cBhvr>
                                        <p:cTn id="68" dur="200" fill="hold">
                                          <p:stCondLst>
                                            <p:cond delay="200"/>
                                          </p:stCondLst>
                                        </p:cTn>
                                        <p:tgtEl>
                                          <p:spTgt spid="31"/>
                                        </p:tgtEl>
                                        <p:attrNameLst>
                                          <p:attrName>r</p:attrName>
                                        </p:attrNameLst>
                                      </p:cBhvr>
                                    </p:animRot>
                                    <p:animRot by="240000">
                                      <p:cBhvr>
                                        <p:cTn id="69" dur="200" fill="hold">
                                          <p:stCondLst>
                                            <p:cond delay="400"/>
                                          </p:stCondLst>
                                        </p:cTn>
                                        <p:tgtEl>
                                          <p:spTgt spid="31"/>
                                        </p:tgtEl>
                                        <p:attrNameLst>
                                          <p:attrName>r</p:attrName>
                                        </p:attrNameLst>
                                      </p:cBhvr>
                                    </p:animRot>
                                    <p:animRot by="-240000">
                                      <p:cBhvr>
                                        <p:cTn id="70" dur="200" fill="hold">
                                          <p:stCondLst>
                                            <p:cond delay="600"/>
                                          </p:stCondLst>
                                        </p:cTn>
                                        <p:tgtEl>
                                          <p:spTgt spid="31"/>
                                        </p:tgtEl>
                                        <p:attrNameLst>
                                          <p:attrName>r</p:attrName>
                                        </p:attrNameLst>
                                      </p:cBhvr>
                                    </p:animRot>
                                    <p:animRot by="120000">
                                      <p:cBhvr>
                                        <p:cTn id="71" dur="200" fill="hold">
                                          <p:stCondLst>
                                            <p:cond delay="800"/>
                                          </p:stCondLst>
                                        </p:cTn>
                                        <p:tgtEl>
                                          <p:spTgt spid="31"/>
                                        </p:tgtEl>
                                        <p:attrNameLst>
                                          <p:attrName>r</p:attrName>
                                        </p:attrNameLst>
                                      </p:cBhvr>
                                    </p:animRot>
                                  </p:childTnLst>
                                </p:cTn>
                              </p:par>
                              <p:par>
                                <p:cTn id="72" presetID="32" presetClass="emph" presetSubtype="0" fill="hold" nodeType="withEffect">
                                  <p:stCondLst>
                                    <p:cond delay="3000"/>
                                  </p:stCondLst>
                                  <p:childTnLst>
                                    <p:animRot by="120000">
                                      <p:cBhvr>
                                        <p:cTn id="73" dur="100" fill="hold">
                                          <p:stCondLst>
                                            <p:cond delay="0"/>
                                          </p:stCondLst>
                                        </p:cTn>
                                        <p:tgtEl>
                                          <p:spTgt spid="36"/>
                                        </p:tgtEl>
                                        <p:attrNameLst>
                                          <p:attrName>r</p:attrName>
                                        </p:attrNameLst>
                                      </p:cBhvr>
                                    </p:animRot>
                                    <p:animRot by="-240000">
                                      <p:cBhvr>
                                        <p:cTn id="74" dur="200" fill="hold">
                                          <p:stCondLst>
                                            <p:cond delay="200"/>
                                          </p:stCondLst>
                                        </p:cTn>
                                        <p:tgtEl>
                                          <p:spTgt spid="36"/>
                                        </p:tgtEl>
                                        <p:attrNameLst>
                                          <p:attrName>r</p:attrName>
                                        </p:attrNameLst>
                                      </p:cBhvr>
                                    </p:animRot>
                                    <p:animRot by="240000">
                                      <p:cBhvr>
                                        <p:cTn id="75" dur="200" fill="hold">
                                          <p:stCondLst>
                                            <p:cond delay="400"/>
                                          </p:stCondLst>
                                        </p:cTn>
                                        <p:tgtEl>
                                          <p:spTgt spid="36"/>
                                        </p:tgtEl>
                                        <p:attrNameLst>
                                          <p:attrName>r</p:attrName>
                                        </p:attrNameLst>
                                      </p:cBhvr>
                                    </p:animRot>
                                    <p:animRot by="-240000">
                                      <p:cBhvr>
                                        <p:cTn id="76" dur="200" fill="hold">
                                          <p:stCondLst>
                                            <p:cond delay="600"/>
                                          </p:stCondLst>
                                        </p:cTn>
                                        <p:tgtEl>
                                          <p:spTgt spid="36"/>
                                        </p:tgtEl>
                                        <p:attrNameLst>
                                          <p:attrName>r</p:attrName>
                                        </p:attrNameLst>
                                      </p:cBhvr>
                                    </p:animRot>
                                    <p:animRot by="120000">
                                      <p:cBhvr>
                                        <p:cTn id="77" dur="200" fill="hold">
                                          <p:stCondLst>
                                            <p:cond delay="800"/>
                                          </p:stCondLst>
                                        </p:cTn>
                                        <p:tgtEl>
                                          <p:spTgt spid="36"/>
                                        </p:tgtEl>
                                        <p:attrNameLst>
                                          <p:attrName>r</p:attrName>
                                        </p:attrNameLst>
                                      </p:cBhvr>
                                    </p:animRot>
                                  </p:childTnLst>
                                </p:cTn>
                              </p:par>
                              <p:par>
                                <p:cTn id="78" presetID="32" presetClass="emph" presetSubtype="0" fill="hold" nodeType="withEffect">
                                  <p:stCondLst>
                                    <p:cond delay="3000"/>
                                  </p:stCondLst>
                                  <p:childTnLst>
                                    <p:animRot by="120000">
                                      <p:cBhvr>
                                        <p:cTn id="79" dur="100" fill="hold">
                                          <p:stCondLst>
                                            <p:cond delay="0"/>
                                          </p:stCondLst>
                                        </p:cTn>
                                        <p:tgtEl>
                                          <p:spTgt spid="41"/>
                                        </p:tgtEl>
                                        <p:attrNameLst>
                                          <p:attrName>r</p:attrName>
                                        </p:attrNameLst>
                                      </p:cBhvr>
                                    </p:animRot>
                                    <p:animRot by="-240000">
                                      <p:cBhvr>
                                        <p:cTn id="80" dur="200" fill="hold">
                                          <p:stCondLst>
                                            <p:cond delay="200"/>
                                          </p:stCondLst>
                                        </p:cTn>
                                        <p:tgtEl>
                                          <p:spTgt spid="41"/>
                                        </p:tgtEl>
                                        <p:attrNameLst>
                                          <p:attrName>r</p:attrName>
                                        </p:attrNameLst>
                                      </p:cBhvr>
                                    </p:animRot>
                                    <p:animRot by="240000">
                                      <p:cBhvr>
                                        <p:cTn id="81" dur="200" fill="hold">
                                          <p:stCondLst>
                                            <p:cond delay="400"/>
                                          </p:stCondLst>
                                        </p:cTn>
                                        <p:tgtEl>
                                          <p:spTgt spid="41"/>
                                        </p:tgtEl>
                                        <p:attrNameLst>
                                          <p:attrName>r</p:attrName>
                                        </p:attrNameLst>
                                      </p:cBhvr>
                                    </p:animRot>
                                    <p:animRot by="-240000">
                                      <p:cBhvr>
                                        <p:cTn id="82" dur="200" fill="hold">
                                          <p:stCondLst>
                                            <p:cond delay="600"/>
                                          </p:stCondLst>
                                        </p:cTn>
                                        <p:tgtEl>
                                          <p:spTgt spid="41"/>
                                        </p:tgtEl>
                                        <p:attrNameLst>
                                          <p:attrName>r</p:attrName>
                                        </p:attrNameLst>
                                      </p:cBhvr>
                                    </p:animRot>
                                    <p:animRot by="120000">
                                      <p:cBhvr>
                                        <p:cTn id="83" dur="200" fill="hold">
                                          <p:stCondLst>
                                            <p:cond delay="800"/>
                                          </p:stCondLst>
                                        </p:cTn>
                                        <p:tgtEl>
                                          <p:spTgt spid="41"/>
                                        </p:tgtEl>
                                        <p:attrNameLst>
                                          <p:attrName>r</p:attrName>
                                        </p:attrNameLst>
                                      </p:cBhvr>
                                    </p:animRot>
                                  </p:childTnLst>
                                </p:cTn>
                              </p:par>
                              <p:par>
                                <p:cTn id="84" presetID="32" presetClass="emph" presetSubtype="0" fill="hold" nodeType="withEffect">
                                  <p:stCondLst>
                                    <p:cond delay="3000"/>
                                  </p:stCondLst>
                                  <p:childTnLst>
                                    <p:animRot by="120000">
                                      <p:cBhvr>
                                        <p:cTn id="85" dur="100" fill="hold">
                                          <p:stCondLst>
                                            <p:cond delay="0"/>
                                          </p:stCondLst>
                                        </p:cTn>
                                        <p:tgtEl>
                                          <p:spTgt spid="48"/>
                                        </p:tgtEl>
                                        <p:attrNameLst>
                                          <p:attrName>r</p:attrName>
                                        </p:attrNameLst>
                                      </p:cBhvr>
                                    </p:animRot>
                                    <p:animRot by="-240000">
                                      <p:cBhvr>
                                        <p:cTn id="86" dur="200" fill="hold">
                                          <p:stCondLst>
                                            <p:cond delay="200"/>
                                          </p:stCondLst>
                                        </p:cTn>
                                        <p:tgtEl>
                                          <p:spTgt spid="48"/>
                                        </p:tgtEl>
                                        <p:attrNameLst>
                                          <p:attrName>r</p:attrName>
                                        </p:attrNameLst>
                                      </p:cBhvr>
                                    </p:animRot>
                                    <p:animRot by="240000">
                                      <p:cBhvr>
                                        <p:cTn id="87" dur="200" fill="hold">
                                          <p:stCondLst>
                                            <p:cond delay="400"/>
                                          </p:stCondLst>
                                        </p:cTn>
                                        <p:tgtEl>
                                          <p:spTgt spid="48"/>
                                        </p:tgtEl>
                                        <p:attrNameLst>
                                          <p:attrName>r</p:attrName>
                                        </p:attrNameLst>
                                      </p:cBhvr>
                                    </p:animRot>
                                    <p:animRot by="-240000">
                                      <p:cBhvr>
                                        <p:cTn id="88" dur="200" fill="hold">
                                          <p:stCondLst>
                                            <p:cond delay="600"/>
                                          </p:stCondLst>
                                        </p:cTn>
                                        <p:tgtEl>
                                          <p:spTgt spid="48"/>
                                        </p:tgtEl>
                                        <p:attrNameLst>
                                          <p:attrName>r</p:attrName>
                                        </p:attrNameLst>
                                      </p:cBhvr>
                                    </p:animRot>
                                    <p:animRot by="120000">
                                      <p:cBhvr>
                                        <p:cTn id="89" dur="200" fill="hold">
                                          <p:stCondLst>
                                            <p:cond delay="800"/>
                                          </p:stCondLst>
                                        </p:cTn>
                                        <p:tgtEl>
                                          <p:spTgt spid="48"/>
                                        </p:tgtEl>
                                        <p:attrNameLst>
                                          <p:attrName>r</p:attrName>
                                        </p:attrNameLst>
                                      </p:cBhvr>
                                    </p:animRot>
                                  </p:childTnLst>
                                </p:cTn>
                              </p:par>
                              <p:par>
                                <p:cTn id="90" presetID="32" presetClass="emph" presetSubtype="0" fill="hold" nodeType="withEffect">
                                  <p:stCondLst>
                                    <p:cond delay="3000"/>
                                  </p:stCondLst>
                                  <p:childTnLst>
                                    <p:animRot by="120000">
                                      <p:cBhvr>
                                        <p:cTn id="91" dur="100" fill="hold">
                                          <p:stCondLst>
                                            <p:cond delay="0"/>
                                          </p:stCondLst>
                                        </p:cTn>
                                        <p:tgtEl>
                                          <p:spTgt spid="67"/>
                                        </p:tgtEl>
                                        <p:attrNameLst>
                                          <p:attrName>r</p:attrName>
                                        </p:attrNameLst>
                                      </p:cBhvr>
                                    </p:animRot>
                                    <p:animRot by="-240000">
                                      <p:cBhvr>
                                        <p:cTn id="92" dur="200" fill="hold">
                                          <p:stCondLst>
                                            <p:cond delay="200"/>
                                          </p:stCondLst>
                                        </p:cTn>
                                        <p:tgtEl>
                                          <p:spTgt spid="67"/>
                                        </p:tgtEl>
                                        <p:attrNameLst>
                                          <p:attrName>r</p:attrName>
                                        </p:attrNameLst>
                                      </p:cBhvr>
                                    </p:animRot>
                                    <p:animRot by="240000">
                                      <p:cBhvr>
                                        <p:cTn id="93" dur="200" fill="hold">
                                          <p:stCondLst>
                                            <p:cond delay="400"/>
                                          </p:stCondLst>
                                        </p:cTn>
                                        <p:tgtEl>
                                          <p:spTgt spid="67"/>
                                        </p:tgtEl>
                                        <p:attrNameLst>
                                          <p:attrName>r</p:attrName>
                                        </p:attrNameLst>
                                      </p:cBhvr>
                                    </p:animRot>
                                    <p:animRot by="-240000">
                                      <p:cBhvr>
                                        <p:cTn id="94" dur="200" fill="hold">
                                          <p:stCondLst>
                                            <p:cond delay="600"/>
                                          </p:stCondLst>
                                        </p:cTn>
                                        <p:tgtEl>
                                          <p:spTgt spid="67"/>
                                        </p:tgtEl>
                                        <p:attrNameLst>
                                          <p:attrName>r</p:attrName>
                                        </p:attrNameLst>
                                      </p:cBhvr>
                                    </p:animRot>
                                    <p:animRot by="120000">
                                      <p:cBhvr>
                                        <p:cTn id="95" dur="200" fill="hold">
                                          <p:stCondLst>
                                            <p:cond delay="800"/>
                                          </p:stCondLst>
                                        </p:cTn>
                                        <p:tgtEl>
                                          <p:spTgt spid="67"/>
                                        </p:tgtEl>
                                        <p:attrNameLst>
                                          <p:attrName>r</p:attrName>
                                        </p:attrNameLst>
                                      </p:cBhvr>
                                    </p:animRot>
                                  </p:childTnLst>
                                </p:cTn>
                              </p:par>
                              <p:par>
                                <p:cTn id="96" presetID="32" presetClass="emph" presetSubtype="0" fill="hold" nodeType="withEffect">
                                  <p:stCondLst>
                                    <p:cond delay="3500"/>
                                  </p:stCondLst>
                                  <p:childTnLst>
                                    <p:animRot by="120000">
                                      <p:cBhvr>
                                        <p:cTn id="97" dur="100" fill="hold">
                                          <p:stCondLst>
                                            <p:cond delay="0"/>
                                          </p:stCondLst>
                                        </p:cTn>
                                        <p:tgtEl>
                                          <p:spTgt spid="72"/>
                                        </p:tgtEl>
                                        <p:attrNameLst>
                                          <p:attrName>r</p:attrName>
                                        </p:attrNameLst>
                                      </p:cBhvr>
                                    </p:animRot>
                                    <p:animRot by="-240000">
                                      <p:cBhvr>
                                        <p:cTn id="98" dur="200" fill="hold">
                                          <p:stCondLst>
                                            <p:cond delay="200"/>
                                          </p:stCondLst>
                                        </p:cTn>
                                        <p:tgtEl>
                                          <p:spTgt spid="72"/>
                                        </p:tgtEl>
                                        <p:attrNameLst>
                                          <p:attrName>r</p:attrName>
                                        </p:attrNameLst>
                                      </p:cBhvr>
                                    </p:animRot>
                                    <p:animRot by="240000">
                                      <p:cBhvr>
                                        <p:cTn id="99" dur="200" fill="hold">
                                          <p:stCondLst>
                                            <p:cond delay="400"/>
                                          </p:stCondLst>
                                        </p:cTn>
                                        <p:tgtEl>
                                          <p:spTgt spid="72"/>
                                        </p:tgtEl>
                                        <p:attrNameLst>
                                          <p:attrName>r</p:attrName>
                                        </p:attrNameLst>
                                      </p:cBhvr>
                                    </p:animRot>
                                    <p:animRot by="-240000">
                                      <p:cBhvr>
                                        <p:cTn id="100" dur="200" fill="hold">
                                          <p:stCondLst>
                                            <p:cond delay="600"/>
                                          </p:stCondLst>
                                        </p:cTn>
                                        <p:tgtEl>
                                          <p:spTgt spid="72"/>
                                        </p:tgtEl>
                                        <p:attrNameLst>
                                          <p:attrName>r</p:attrName>
                                        </p:attrNameLst>
                                      </p:cBhvr>
                                    </p:animRot>
                                    <p:animRot by="120000">
                                      <p:cBhvr>
                                        <p:cTn id="101" dur="200" fill="hold">
                                          <p:stCondLst>
                                            <p:cond delay="800"/>
                                          </p:stCondLst>
                                        </p:cTn>
                                        <p:tgtEl>
                                          <p:spTgt spid="72"/>
                                        </p:tgtEl>
                                        <p:attrNameLst>
                                          <p:attrName>r</p:attrName>
                                        </p:attrNameLst>
                                      </p:cBhvr>
                                    </p:animRot>
                                  </p:childTnLst>
                                </p:cTn>
                              </p:par>
                            </p:childTnLst>
                          </p:cTn>
                        </p:par>
                        <p:par>
                          <p:cTn id="102" fill="hold">
                            <p:stCondLst>
                              <p:cond delay="5500"/>
                            </p:stCondLst>
                            <p:childTnLst>
                              <p:par>
                                <p:cTn id="103" presetID="10" presetClass="entr" presetSubtype="0" fill="hold" grpId="1" nodeType="after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fade">
                                      <p:cBhvr>
                                        <p:cTn id="105" dur="500"/>
                                        <p:tgtEl>
                                          <p:spTgt spid="54"/>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56"/>
                                        </p:tgtEl>
                                        <p:attrNameLst>
                                          <p:attrName>style.visibility</p:attrName>
                                        </p:attrNameLst>
                                      </p:cBhvr>
                                      <p:to>
                                        <p:strVal val="visible"/>
                                      </p:to>
                                    </p:set>
                                    <p:animEffect transition="in" filter="fade">
                                      <p:cBhvr>
                                        <p:cTn id="111" dur="500"/>
                                        <p:tgtEl>
                                          <p:spTgt spid="56"/>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fade">
                                      <p:cBhvr>
                                        <p:cTn id="114" dur="500"/>
                                        <p:tgtEl>
                                          <p:spTgt spid="57"/>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59"/>
                                        </p:tgtEl>
                                        <p:attrNameLst>
                                          <p:attrName>style.visibility</p:attrName>
                                        </p:attrNameLst>
                                      </p:cBhvr>
                                      <p:to>
                                        <p:strVal val="visible"/>
                                      </p:to>
                                    </p:set>
                                    <p:animEffect transition="in" filter="fade">
                                      <p:cBhvr>
                                        <p:cTn id="120" dur="500"/>
                                        <p:tgtEl>
                                          <p:spTgt spid="59"/>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60"/>
                                        </p:tgtEl>
                                        <p:attrNameLst>
                                          <p:attrName>style.visibility</p:attrName>
                                        </p:attrNameLst>
                                      </p:cBhvr>
                                      <p:to>
                                        <p:strVal val="visible"/>
                                      </p:to>
                                    </p:set>
                                    <p:animEffect transition="in" filter="fade">
                                      <p:cBhvr>
                                        <p:cTn id="123" dur="500"/>
                                        <p:tgtEl>
                                          <p:spTgt spid="60"/>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61"/>
                                        </p:tgtEl>
                                        <p:attrNameLst>
                                          <p:attrName>style.visibility</p:attrName>
                                        </p:attrNameLst>
                                      </p:cBhvr>
                                      <p:to>
                                        <p:strVal val="visible"/>
                                      </p:to>
                                    </p:set>
                                    <p:animEffect transition="in" filter="fade">
                                      <p:cBhvr>
                                        <p:cTn id="126" dur="500"/>
                                        <p:tgtEl>
                                          <p:spTgt spid="61"/>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62"/>
                                        </p:tgtEl>
                                        <p:attrNameLst>
                                          <p:attrName>style.visibility</p:attrName>
                                        </p:attrNameLst>
                                      </p:cBhvr>
                                      <p:to>
                                        <p:strVal val="visible"/>
                                      </p:to>
                                    </p:set>
                                    <p:animEffect transition="in" filter="fade">
                                      <p:cBhvr>
                                        <p:cTn id="129" dur="500"/>
                                        <p:tgtEl>
                                          <p:spTgt spid="62"/>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63"/>
                                        </p:tgtEl>
                                        <p:attrNameLst>
                                          <p:attrName>style.visibility</p:attrName>
                                        </p:attrNameLst>
                                      </p:cBhvr>
                                      <p:to>
                                        <p:strVal val="visible"/>
                                      </p:to>
                                    </p:set>
                                    <p:animEffect transition="in" filter="fade">
                                      <p:cBhvr>
                                        <p:cTn id="132" dur="500"/>
                                        <p:tgtEl>
                                          <p:spTgt spid="63"/>
                                        </p:tgtEl>
                                      </p:cBhvr>
                                    </p:animEffect>
                                  </p:childTnLst>
                                </p:cTn>
                              </p:par>
                            </p:childTnLst>
                          </p:cTn>
                        </p:par>
                        <p:par>
                          <p:cTn id="133" fill="hold">
                            <p:stCondLst>
                              <p:cond delay="6000"/>
                            </p:stCondLst>
                            <p:childTnLst>
                              <p:par>
                                <p:cTn id="134" presetID="1" presetClass="path" presetSubtype="0" repeatCount="3000" accel="50000" decel="50000" fill="remove" grpId="0" nodeType="afterEffect">
                                  <p:stCondLst>
                                    <p:cond delay="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5" dur="2000" fill="hold"/>
                                        <p:tgtEl>
                                          <p:spTgt spid="54"/>
                                        </p:tgtEl>
                                        <p:attrNameLst>
                                          <p:attrName>ppt_x</p:attrName>
                                          <p:attrName>ppt_y</p:attrName>
                                        </p:attrNameLst>
                                      </p:cBhvr>
                                      <p:rCtr x="17" y="18981"/>
                                    </p:animMotion>
                                  </p:childTnLst>
                                </p:cTn>
                              </p:par>
                              <p:par>
                                <p:cTn id="136" presetID="1" presetClass="path" presetSubtype="0" repeatCount="3000" accel="50000" decel="50000" fill="remove" grpId="0" nodeType="withEffect">
                                  <p:stCondLst>
                                    <p:cond delay="1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7" dur="2000" fill="hold"/>
                                        <p:tgtEl>
                                          <p:spTgt spid="55"/>
                                        </p:tgtEl>
                                        <p:attrNameLst>
                                          <p:attrName>ppt_x</p:attrName>
                                          <p:attrName>ppt_y</p:attrName>
                                        </p:attrNameLst>
                                      </p:cBhvr>
                                      <p:rCtr x="17" y="18981"/>
                                    </p:animMotion>
                                  </p:childTnLst>
                                </p:cTn>
                              </p:par>
                              <p:par>
                                <p:cTn id="138" presetID="1" presetClass="path" presetSubtype="0" repeatCount="3000" accel="50000" decel="50000" fill="remove" grpId="0" nodeType="withEffect">
                                  <p:stCondLst>
                                    <p:cond delay="2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9" dur="2000" fill="hold"/>
                                        <p:tgtEl>
                                          <p:spTgt spid="56"/>
                                        </p:tgtEl>
                                        <p:attrNameLst>
                                          <p:attrName>ppt_x</p:attrName>
                                          <p:attrName>ppt_y</p:attrName>
                                        </p:attrNameLst>
                                      </p:cBhvr>
                                      <p:rCtr x="17" y="18981"/>
                                    </p:animMotion>
                                  </p:childTnLst>
                                </p:cTn>
                              </p:par>
                              <p:par>
                                <p:cTn id="140" presetID="1" presetClass="path" presetSubtype="0" repeatCount="3000" accel="50000" decel="50000" fill="remove" grpId="0" nodeType="withEffect">
                                  <p:stCondLst>
                                    <p:cond delay="3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1" dur="2000" fill="hold"/>
                                        <p:tgtEl>
                                          <p:spTgt spid="57"/>
                                        </p:tgtEl>
                                        <p:attrNameLst>
                                          <p:attrName>ppt_x</p:attrName>
                                          <p:attrName>ppt_y</p:attrName>
                                        </p:attrNameLst>
                                      </p:cBhvr>
                                      <p:rCtr x="17" y="18981"/>
                                    </p:animMotion>
                                  </p:childTnLst>
                                </p:cTn>
                              </p:par>
                              <p:par>
                                <p:cTn id="142" presetID="1" presetClass="path" presetSubtype="0" repeatCount="3000" accel="50000" decel="50000" fill="remove" grpId="0" nodeType="withEffect">
                                  <p:stCondLst>
                                    <p:cond delay="4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3" dur="2000" fill="hold"/>
                                        <p:tgtEl>
                                          <p:spTgt spid="58"/>
                                        </p:tgtEl>
                                        <p:attrNameLst>
                                          <p:attrName>ppt_x</p:attrName>
                                          <p:attrName>ppt_y</p:attrName>
                                        </p:attrNameLst>
                                      </p:cBhvr>
                                      <p:rCtr x="17" y="18981"/>
                                    </p:animMotion>
                                  </p:childTnLst>
                                </p:cTn>
                              </p:par>
                              <p:par>
                                <p:cTn id="144" presetID="1" presetClass="path" presetSubtype="0" repeatCount="3000" accel="50000" decel="50000" fill="remove" grpId="0" nodeType="withEffect">
                                  <p:stCondLst>
                                    <p:cond delay="5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5" dur="2000" fill="hold"/>
                                        <p:tgtEl>
                                          <p:spTgt spid="59"/>
                                        </p:tgtEl>
                                        <p:attrNameLst>
                                          <p:attrName>ppt_x</p:attrName>
                                          <p:attrName>ppt_y</p:attrName>
                                        </p:attrNameLst>
                                      </p:cBhvr>
                                      <p:rCtr x="17" y="18981"/>
                                    </p:animMotion>
                                  </p:childTnLst>
                                </p:cTn>
                              </p:par>
                              <p:par>
                                <p:cTn id="146" presetID="1" presetClass="path" presetSubtype="0" repeatCount="3000" accel="50000" decel="50000" fill="remove" grpId="0" nodeType="withEffect">
                                  <p:stCondLst>
                                    <p:cond delay="6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7" dur="2000" fill="hold"/>
                                        <p:tgtEl>
                                          <p:spTgt spid="60"/>
                                        </p:tgtEl>
                                        <p:attrNameLst>
                                          <p:attrName>ppt_x</p:attrName>
                                          <p:attrName>ppt_y</p:attrName>
                                        </p:attrNameLst>
                                      </p:cBhvr>
                                      <p:rCtr x="17" y="18981"/>
                                    </p:animMotion>
                                  </p:childTnLst>
                                </p:cTn>
                              </p:par>
                              <p:par>
                                <p:cTn id="148" presetID="1" presetClass="path" presetSubtype="0" repeatCount="3000" accel="50000" decel="50000" fill="remove" grpId="0" nodeType="withEffect">
                                  <p:stCondLst>
                                    <p:cond delay="7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9" dur="2000" fill="hold"/>
                                        <p:tgtEl>
                                          <p:spTgt spid="61"/>
                                        </p:tgtEl>
                                        <p:attrNameLst>
                                          <p:attrName>ppt_x</p:attrName>
                                          <p:attrName>ppt_y</p:attrName>
                                        </p:attrNameLst>
                                      </p:cBhvr>
                                      <p:rCtr x="17" y="18981"/>
                                    </p:animMotion>
                                  </p:childTnLst>
                                </p:cTn>
                              </p:par>
                              <p:par>
                                <p:cTn id="150" presetID="1" presetClass="path" presetSubtype="0" repeatCount="3000" accel="50000" decel="50000" fill="remove" grpId="0" nodeType="withEffect">
                                  <p:stCondLst>
                                    <p:cond delay="8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51" dur="2000" fill="hold"/>
                                        <p:tgtEl>
                                          <p:spTgt spid="62"/>
                                        </p:tgtEl>
                                        <p:attrNameLst>
                                          <p:attrName>ppt_x</p:attrName>
                                          <p:attrName>ppt_y</p:attrName>
                                        </p:attrNameLst>
                                      </p:cBhvr>
                                      <p:rCtr x="17" y="18981"/>
                                    </p:animMotion>
                                  </p:childTnLst>
                                </p:cTn>
                              </p:par>
                              <p:par>
                                <p:cTn id="152" presetID="1" presetClass="path" presetSubtype="0" repeatCount="3000" accel="50000" decel="50000" fill="remove" grpId="0" nodeType="withEffect">
                                  <p:stCondLst>
                                    <p:cond delay="9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53" dur="2000" fill="hold"/>
                                        <p:tgtEl>
                                          <p:spTgt spid="63"/>
                                        </p:tgtEl>
                                        <p:attrNameLst>
                                          <p:attrName>ppt_x</p:attrName>
                                          <p:attrName>ppt_y</p:attrName>
                                        </p:attrNameLst>
                                      </p:cBhvr>
                                      <p:rCtr x="17" y="1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3" grpId="0"/>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p:bldP spid="65" grpId="0" animBg="1"/>
      <p:bldP spid="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2" y="0"/>
            <a:ext cx="6552730"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产品概述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PRODUCT OVERVIEW</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8496" y="3717032"/>
            <a:ext cx="12203671" cy="314096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073251" y="1268760"/>
            <a:ext cx="6120680" cy="3682533"/>
            <a:chOff x="3022028" y="1587732"/>
            <a:chExt cx="6120680" cy="3682533"/>
          </a:xfrm>
        </p:grpSpPr>
        <p:pic>
          <p:nvPicPr>
            <p:cNvPr id="1026" name="Picture 2" descr="C:\Users\Administrator\Desktop\ppt展示模板-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028" y="1587732"/>
              <a:ext cx="6120680" cy="368253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3937348" y="2060861"/>
              <a:ext cx="4320480" cy="2376251"/>
            </a:xfrm>
            <a:prstGeom prst="rect">
              <a:avLst/>
            </a:prstGeom>
            <a:blipFill>
              <a:blip r:embed="rId4">
                <a:extLst>
                  <a:ext uri="{BEBA8EAE-BF5A-486C-A8C5-ECC9F3942E4B}">
                    <a14:imgProps xmlns:a14="http://schemas.microsoft.com/office/drawing/2010/main">
                      <a14:imgLayer r:embed="rId5">
                        <a14:imgEffect>
                          <a14:brightnessContrast bright="22000"/>
                        </a14:imgEffect>
                      </a14:imgLayer>
                    </a14:imgProps>
                  </a:ext>
                </a:extLst>
              </a:blip>
              <a:srcRect/>
              <a:stretch>
                <a:fillRect l="-2911" t="-6812" r="-2911" b="-6812"/>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Oval 4"/>
          <p:cNvSpPr/>
          <p:nvPr/>
        </p:nvSpPr>
        <p:spPr>
          <a:xfrm>
            <a:off x="1708371" y="2598797"/>
            <a:ext cx="956733" cy="96096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grpSp>
        <p:nvGrpSpPr>
          <p:cNvPr id="41" name="Group 20"/>
          <p:cNvGrpSpPr/>
          <p:nvPr/>
        </p:nvGrpSpPr>
        <p:grpSpPr>
          <a:xfrm>
            <a:off x="1932606" y="2806741"/>
            <a:ext cx="535763" cy="539089"/>
            <a:chOff x="7971783" y="2080670"/>
            <a:chExt cx="401822" cy="404317"/>
          </a:xfrm>
          <a:solidFill>
            <a:schemeClr val="bg1"/>
          </a:solidFill>
        </p:grpSpPr>
        <p:sp>
          <p:nvSpPr>
            <p:cNvPr id="44" name="Freeform 42"/>
            <p:cNvSpPr>
              <a:spLocks noEditPoints="1"/>
            </p:cNvSpPr>
            <p:nvPr/>
          </p:nvSpPr>
          <p:spPr bwMode="auto">
            <a:xfrm>
              <a:off x="7971783" y="208067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sp>
          <p:nvSpPr>
            <p:cNvPr id="45" name="Freeform 43"/>
            <p:cNvSpPr>
              <a:spLocks/>
            </p:cNvSpPr>
            <p:nvPr/>
          </p:nvSpPr>
          <p:spPr bwMode="auto">
            <a:xfrm>
              <a:off x="8079103" y="2178006"/>
              <a:ext cx="139764" cy="199662"/>
            </a:xfrm>
            <a:custGeom>
              <a:avLst/>
              <a:gdLst>
                <a:gd name="T0" fmla="*/ 42 w 42"/>
                <a:gd name="T1" fmla="*/ 60 h 60"/>
                <a:gd name="T2" fmla="*/ 42 w 42"/>
                <a:gd name="T3" fmla="*/ 0 h 60"/>
                <a:gd name="T4" fmla="*/ 0 w 42"/>
                <a:gd name="T5" fmla="*/ 42 h 60"/>
                <a:gd name="T6" fmla="*/ 42 w 42"/>
                <a:gd name="T7" fmla="*/ 60 h 60"/>
              </a:gdLst>
              <a:ahLst/>
              <a:cxnLst>
                <a:cxn ang="0">
                  <a:pos x="T0" y="T1"/>
                </a:cxn>
                <a:cxn ang="0">
                  <a:pos x="T2" y="T3"/>
                </a:cxn>
                <a:cxn ang="0">
                  <a:pos x="T4" y="T5"/>
                </a:cxn>
                <a:cxn ang="0">
                  <a:pos x="T6" y="T7"/>
                </a:cxn>
              </a:cxnLst>
              <a:rect l="0" t="0" r="r" b="b"/>
              <a:pathLst>
                <a:path w="42" h="60">
                  <a:moveTo>
                    <a:pt x="42" y="60"/>
                  </a:moveTo>
                  <a:cubicBezTo>
                    <a:pt x="42" y="0"/>
                    <a:pt x="42" y="0"/>
                    <a:pt x="42" y="0"/>
                  </a:cubicBezTo>
                  <a:cubicBezTo>
                    <a:pt x="0" y="42"/>
                    <a:pt x="0" y="42"/>
                    <a:pt x="0" y="42"/>
                  </a:cubicBezTo>
                  <a:cubicBezTo>
                    <a:pt x="29" y="42"/>
                    <a:pt x="42" y="60"/>
                    <a:pt x="42"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grpSp>
      <p:sp>
        <p:nvSpPr>
          <p:cNvPr id="46" name="矩形 45"/>
          <p:cNvSpPr/>
          <p:nvPr/>
        </p:nvSpPr>
        <p:spPr>
          <a:xfrm>
            <a:off x="1410854" y="3861048"/>
            <a:ext cx="1551767"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itchFamily="34" charset="-122"/>
                <a:ea typeface="微软雅黑" pitchFamily="34" charset="-122"/>
              </a:rPr>
              <a:t>添加标题</a:t>
            </a:r>
            <a:endParaRPr lang="en-US" altLang="zh-CN" sz="2200" b="1" dirty="0">
              <a:solidFill>
                <a:schemeClr val="bg1"/>
              </a:solidFill>
              <a:latin typeface="微软雅黑" pitchFamily="34" charset="-122"/>
              <a:ea typeface="微软雅黑" pitchFamily="34" charset="-122"/>
            </a:endParaRPr>
          </a:p>
        </p:txBody>
      </p:sp>
      <p:sp>
        <p:nvSpPr>
          <p:cNvPr id="47" name="矩形 47"/>
          <p:cNvSpPr>
            <a:spLocks noChangeArrowheads="1"/>
          </p:cNvSpPr>
          <p:nvPr/>
        </p:nvSpPr>
        <p:spPr bwMode="auto">
          <a:xfrm>
            <a:off x="1201043" y="4281432"/>
            <a:ext cx="1971389"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smtClean="0">
                <a:solidFill>
                  <a:schemeClr val="bg1"/>
                </a:solidFill>
                <a:sym typeface="微软雅黑" pitchFamily="34" charset="-122"/>
              </a:rPr>
              <a:t>在此</a:t>
            </a:r>
            <a:r>
              <a:rPr lang="zh-CN" altLang="en-US" sz="1400" dirty="0">
                <a:solidFill>
                  <a:schemeClr val="bg1"/>
                </a:solidFill>
                <a:sym typeface="微软雅黑" pitchFamily="34" charset="-122"/>
              </a:rPr>
              <a:t>录入上述图表的描述说明，在此录入上述图表的描述说明。</a:t>
            </a:r>
          </a:p>
        </p:txBody>
      </p:sp>
      <p:sp>
        <p:nvSpPr>
          <p:cNvPr id="48" name="Oval 14"/>
          <p:cNvSpPr/>
          <p:nvPr/>
        </p:nvSpPr>
        <p:spPr>
          <a:xfrm>
            <a:off x="9604194" y="2612049"/>
            <a:ext cx="954617" cy="96096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grpSp>
        <p:nvGrpSpPr>
          <p:cNvPr id="49" name="Group 54"/>
          <p:cNvGrpSpPr/>
          <p:nvPr/>
        </p:nvGrpSpPr>
        <p:grpSpPr>
          <a:xfrm>
            <a:off x="9887082" y="2880560"/>
            <a:ext cx="399325" cy="519123"/>
            <a:chOff x="6421904" y="4798576"/>
            <a:chExt cx="299494" cy="389342"/>
          </a:xfrm>
          <a:solidFill>
            <a:schemeClr val="bg1"/>
          </a:solidFill>
        </p:grpSpPr>
        <p:sp>
          <p:nvSpPr>
            <p:cNvPr id="50" name="Freeform 170"/>
            <p:cNvSpPr>
              <a:spLocks/>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sp>
          <p:nvSpPr>
            <p:cNvPr id="51" name="Freeform 171"/>
            <p:cNvSpPr>
              <a:spLocks/>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grpSp>
      <p:sp>
        <p:nvSpPr>
          <p:cNvPr id="52" name="矩形 51"/>
          <p:cNvSpPr/>
          <p:nvPr/>
        </p:nvSpPr>
        <p:spPr>
          <a:xfrm>
            <a:off x="9304561" y="3874300"/>
            <a:ext cx="1551767"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itchFamily="34" charset="-122"/>
                <a:ea typeface="微软雅黑" pitchFamily="34" charset="-122"/>
              </a:rPr>
              <a:t>添加标题</a:t>
            </a:r>
            <a:endParaRPr lang="en-US" altLang="zh-CN" sz="2200" b="1" dirty="0">
              <a:solidFill>
                <a:schemeClr val="bg1"/>
              </a:solidFill>
              <a:latin typeface="微软雅黑" pitchFamily="34" charset="-122"/>
              <a:ea typeface="微软雅黑" pitchFamily="34" charset="-122"/>
            </a:endParaRPr>
          </a:p>
        </p:txBody>
      </p:sp>
      <p:sp>
        <p:nvSpPr>
          <p:cNvPr id="53" name="矩形 47"/>
          <p:cNvSpPr>
            <a:spLocks noChangeArrowheads="1"/>
          </p:cNvSpPr>
          <p:nvPr/>
        </p:nvSpPr>
        <p:spPr bwMode="auto">
          <a:xfrm>
            <a:off x="9094750" y="4294684"/>
            <a:ext cx="1971389"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smtClean="0">
                <a:solidFill>
                  <a:schemeClr val="bg1"/>
                </a:solidFill>
                <a:sym typeface="微软雅黑" pitchFamily="34" charset="-122"/>
              </a:rPr>
              <a:t>在此</a:t>
            </a:r>
            <a:r>
              <a:rPr lang="zh-CN" altLang="en-US" sz="1400" dirty="0">
                <a:solidFill>
                  <a:schemeClr val="bg1"/>
                </a:solidFill>
                <a:sym typeface="微软雅黑" pitchFamily="34" charset="-122"/>
              </a:rPr>
              <a:t>录入上述图表的描述说明，在此录入上述图表的描述说明。</a:t>
            </a:r>
          </a:p>
        </p:txBody>
      </p:sp>
      <p:sp>
        <p:nvSpPr>
          <p:cNvPr id="54" name="标题 11"/>
          <p:cNvSpPr txBox="1">
            <a:spLocks/>
          </p:cNvSpPr>
          <p:nvPr/>
        </p:nvSpPr>
        <p:spPr>
          <a:xfrm>
            <a:off x="1849115" y="5656684"/>
            <a:ext cx="8421910"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zh-CN" altLang="en-US" sz="1400" dirty="0" smtClean="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zh-CN" altLang="en-US" sz="1400" dirty="0" smtClean="0">
                <a:solidFill>
                  <a:schemeClr val="bg1"/>
                </a:solidFill>
                <a:latin typeface="微软雅黑" panose="020B0503020204020204" pitchFamily="34" charset="-122"/>
                <a:ea typeface="微软雅黑" panose="020B0503020204020204" pitchFamily="34" charset="-122"/>
              </a:rPr>
              <a:t>。请</a:t>
            </a:r>
            <a:r>
              <a:rPr lang="zh-CN" altLang="en-US" sz="1400" dirty="0">
                <a:solidFill>
                  <a:schemeClr val="bg1"/>
                </a:solidFill>
                <a:latin typeface="微软雅黑" panose="020B0503020204020204" pitchFamily="34" charset="-122"/>
                <a:ea typeface="微软雅黑" panose="020B0503020204020204" pitchFamily="34" charset="-122"/>
              </a:rPr>
              <a:t>在此处输入详细的文字介绍信息和简介，表达图表的</a:t>
            </a:r>
            <a:r>
              <a:rPr lang="zh-CN" altLang="en-US" sz="1400" dirty="0" smtClean="0">
                <a:solidFill>
                  <a:schemeClr val="bg1"/>
                </a:solidFill>
                <a:latin typeface="微软雅黑" panose="020B0503020204020204" pitchFamily="34" charset="-122"/>
                <a:ea typeface="微软雅黑" panose="020B0503020204020204" pitchFamily="34" charset="-122"/>
              </a:rPr>
              <a:t>含义</a:t>
            </a:r>
            <a:r>
              <a:rPr lang="zh-CN" altLang="en-US" sz="1400"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zh-CN" altLang="en-US" sz="1400" dirty="0" smtClean="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p>
          <a:p>
            <a:pPr algn="l"/>
            <a:endParaRPr lang="zh-CN" altLang="en-US" sz="1400" dirty="0">
              <a:solidFill>
                <a:schemeClr val="bg1"/>
              </a:solidFill>
              <a:latin typeface="微软雅黑" panose="020B0503020204020204" pitchFamily="34" charset="-122"/>
              <a:ea typeface="微软雅黑" panose="020B0503020204020204" pitchFamily="34" charset="-122"/>
            </a:endParaRPr>
          </a:p>
          <a:p>
            <a:pPr algn="l"/>
            <a:endParaRPr lang="zh-CN" altLang="en-US" sz="1400" dirty="0">
              <a:solidFill>
                <a:schemeClr val="bg1"/>
              </a:solidFill>
              <a:latin typeface="微软雅黑" panose="020B0503020204020204" pitchFamily="34" charset="-122"/>
              <a:ea typeface="微软雅黑" panose="020B0503020204020204" pitchFamily="34" charset="-122"/>
            </a:endParaRPr>
          </a:p>
          <a:p>
            <a:pPr algn="l"/>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5" name="标题 11"/>
          <p:cNvSpPr txBox="1">
            <a:spLocks/>
          </p:cNvSpPr>
          <p:nvPr/>
        </p:nvSpPr>
        <p:spPr>
          <a:xfrm>
            <a:off x="5225107" y="5274636"/>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000" b="1" dirty="0" smtClean="0">
                <a:solidFill>
                  <a:schemeClr val="bg1"/>
                </a:solidFill>
                <a:latin typeface="微软雅黑" panose="020B0503020204020204" pitchFamily="34" charset="-122"/>
                <a:ea typeface="微软雅黑" panose="020B0503020204020204" pitchFamily="34" charset="-122"/>
              </a:rPr>
              <a:t>输入文字</a:t>
            </a:r>
            <a:r>
              <a:rPr lang="zh-CN" altLang="en-US" sz="2000" b="1" dirty="0">
                <a:solidFill>
                  <a:schemeClr val="bg1"/>
                </a:solidFill>
                <a:latin typeface="微软雅黑" panose="020B0503020204020204" pitchFamily="34" charset="-122"/>
                <a:ea typeface="微软雅黑" panose="020B0503020204020204" pitchFamily="34" charset="-122"/>
              </a:rPr>
              <a:t>标题</a:t>
            </a:r>
          </a:p>
        </p:txBody>
      </p:sp>
      <p:sp>
        <p:nvSpPr>
          <p:cNvPr id="38" name="圆角矩形 37"/>
          <p:cNvSpPr/>
          <p:nvPr/>
        </p:nvSpPr>
        <p:spPr>
          <a:xfrm>
            <a:off x="-239117" y="189842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标题 4"/>
          <p:cNvSpPr txBox="1">
            <a:spLocks/>
          </p:cNvSpPr>
          <p:nvPr/>
        </p:nvSpPr>
        <p:spPr>
          <a:xfrm>
            <a:off x="48915" y="1919656"/>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57"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58" name="圆角矩形 57"/>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0" name="圆角矩形 59"/>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2" name="圆角矩形 61"/>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4" name="圆角矩形 63"/>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19</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206112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heel(1)">
                                      <p:cBhvr>
                                        <p:cTn id="13" dur="400"/>
                                        <p:tgtEl>
                                          <p:spTgt spid="40"/>
                                        </p:tgtEl>
                                      </p:cBhvr>
                                    </p:animEffect>
                                  </p:childTnLst>
                                </p:cTn>
                              </p:par>
                            </p:childTnLst>
                          </p:cTn>
                        </p:par>
                        <p:par>
                          <p:cTn id="14" fill="hold">
                            <p:stCondLst>
                              <p:cond delay="1400"/>
                            </p:stCondLst>
                            <p:childTnLst>
                              <p:par>
                                <p:cTn id="15" presetID="10" presetClass="entr" presetSubtype="0"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250"/>
                                        <p:tgtEl>
                                          <p:spTgt spid="41"/>
                                        </p:tgtEl>
                                      </p:cBhvr>
                                    </p:animEffect>
                                  </p:childTnLst>
                                </p:cTn>
                              </p:par>
                              <p:par>
                                <p:cTn id="18" presetID="14" presetClass="entr" presetSubtype="10" fill="hold" grpId="0" nodeType="withEffect">
                                  <p:stCondLst>
                                    <p:cond delay="250"/>
                                  </p:stCondLst>
                                  <p:childTnLst>
                                    <p:set>
                                      <p:cBhvr>
                                        <p:cTn id="19" dur="1" fill="hold">
                                          <p:stCondLst>
                                            <p:cond delay="0"/>
                                          </p:stCondLst>
                                        </p:cTn>
                                        <p:tgtEl>
                                          <p:spTgt spid="46"/>
                                        </p:tgtEl>
                                        <p:attrNameLst>
                                          <p:attrName>style.visibility</p:attrName>
                                        </p:attrNameLst>
                                      </p:cBhvr>
                                      <p:to>
                                        <p:strVal val="visible"/>
                                      </p:to>
                                    </p:set>
                                    <p:animEffect transition="in" filter="randombar(horizontal)">
                                      <p:cBhvr>
                                        <p:cTn id="20" dur="400"/>
                                        <p:tgtEl>
                                          <p:spTgt spid="46"/>
                                        </p:tgtEl>
                                      </p:cBhvr>
                                    </p:animEffect>
                                  </p:childTnLst>
                                </p:cTn>
                              </p:par>
                              <p:par>
                                <p:cTn id="21" presetID="14" presetClass="entr" presetSubtype="10" fill="hold" grpId="0" nodeType="withEffect">
                                  <p:stCondLst>
                                    <p:cond delay="250"/>
                                  </p:stCondLst>
                                  <p:childTnLst>
                                    <p:set>
                                      <p:cBhvr>
                                        <p:cTn id="22" dur="1" fill="hold">
                                          <p:stCondLst>
                                            <p:cond delay="0"/>
                                          </p:stCondLst>
                                        </p:cTn>
                                        <p:tgtEl>
                                          <p:spTgt spid="47"/>
                                        </p:tgtEl>
                                        <p:attrNameLst>
                                          <p:attrName>style.visibility</p:attrName>
                                        </p:attrNameLst>
                                      </p:cBhvr>
                                      <p:to>
                                        <p:strVal val="visible"/>
                                      </p:to>
                                    </p:set>
                                    <p:animEffect transition="in" filter="randombar(horizontal)">
                                      <p:cBhvr>
                                        <p:cTn id="23" dur="400"/>
                                        <p:tgtEl>
                                          <p:spTgt spid="47"/>
                                        </p:tgtEl>
                                      </p:cBhvr>
                                    </p:animEffect>
                                  </p:childTnLst>
                                </p:cTn>
                              </p:par>
                            </p:childTnLst>
                          </p:cTn>
                        </p:par>
                        <p:par>
                          <p:cTn id="24" fill="hold">
                            <p:stCondLst>
                              <p:cond delay="2050"/>
                            </p:stCondLst>
                            <p:childTnLst>
                              <p:par>
                                <p:cTn id="25" presetID="21" presetClass="entr" presetSubtype="1"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400"/>
                                        <p:tgtEl>
                                          <p:spTgt spid="48"/>
                                        </p:tgtEl>
                                      </p:cBhvr>
                                    </p:animEffect>
                                  </p:childTnLst>
                                </p:cTn>
                              </p:par>
                              <p:par>
                                <p:cTn id="28" presetID="10" presetClass="entr" presetSubtype="0"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250"/>
                                        <p:tgtEl>
                                          <p:spTgt spid="49"/>
                                        </p:tgtEl>
                                      </p:cBhvr>
                                    </p:animEffect>
                                  </p:childTnLst>
                                </p:cTn>
                              </p:par>
                              <p:par>
                                <p:cTn id="31" presetID="14" presetClass="entr" presetSubtype="10" fill="hold" grpId="0" nodeType="withEffect">
                                  <p:stCondLst>
                                    <p:cond delay="250"/>
                                  </p:stCondLst>
                                  <p:childTnLst>
                                    <p:set>
                                      <p:cBhvr>
                                        <p:cTn id="32" dur="1" fill="hold">
                                          <p:stCondLst>
                                            <p:cond delay="0"/>
                                          </p:stCondLst>
                                        </p:cTn>
                                        <p:tgtEl>
                                          <p:spTgt spid="52"/>
                                        </p:tgtEl>
                                        <p:attrNameLst>
                                          <p:attrName>style.visibility</p:attrName>
                                        </p:attrNameLst>
                                      </p:cBhvr>
                                      <p:to>
                                        <p:strVal val="visible"/>
                                      </p:to>
                                    </p:set>
                                    <p:animEffect transition="in" filter="randombar(horizontal)">
                                      <p:cBhvr>
                                        <p:cTn id="33" dur="400"/>
                                        <p:tgtEl>
                                          <p:spTgt spid="52"/>
                                        </p:tgtEl>
                                      </p:cBhvr>
                                    </p:animEffect>
                                  </p:childTnLst>
                                </p:cTn>
                              </p:par>
                              <p:par>
                                <p:cTn id="34" presetID="14" presetClass="entr" presetSubtype="10" fill="hold" grpId="0" nodeType="withEffect">
                                  <p:stCondLst>
                                    <p:cond delay="250"/>
                                  </p:stCondLst>
                                  <p:childTnLst>
                                    <p:set>
                                      <p:cBhvr>
                                        <p:cTn id="35" dur="1" fill="hold">
                                          <p:stCondLst>
                                            <p:cond delay="0"/>
                                          </p:stCondLst>
                                        </p:cTn>
                                        <p:tgtEl>
                                          <p:spTgt spid="53"/>
                                        </p:tgtEl>
                                        <p:attrNameLst>
                                          <p:attrName>style.visibility</p:attrName>
                                        </p:attrNameLst>
                                      </p:cBhvr>
                                      <p:to>
                                        <p:strVal val="visible"/>
                                      </p:to>
                                    </p:set>
                                    <p:animEffect transition="in" filter="randombar(horizontal)">
                                      <p:cBhvr>
                                        <p:cTn id="36" dur="400"/>
                                        <p:tgtEl>
                                          <p:spTgt spid="53"/>
                                        </p:tgtEl>
                                      </p:cBhvr>
                                    </p:animEffect>
                                  </p:childTnLst>
                                </p:cTn>
                              </p:par>
                              <p:par>
                                <p:cTn id="37" presetID="53" presetClass="entr" presetSubtype="16" fill="hold" grpId="0" nodeType="withEffect">
                                  <p:stCondLst>
                                    <p:cond delay="500"/>
                                  </p:stCondLst>
                                  <p:childTnLst>
                                    <p:set>
                                      <p:cBhvr>
                                        <p:cTn id="38" dur="1" fill="hold">
                                          <p:stCondLst>
                                            <p:cond delay="0"/>
                                          </p:stCondLst>
                                        </p:cTn>
                                        <p:tgtEl>
                                          <p:spTgt spid="54"/>
                                        </p:tgtEl>
                                        <p:attrNameLst>
                                          <p:attrName>style.visibility</p:attrName>
                                        </p:attrNameLst>
                                      </p:cBhvr>
                                      <p:to>
                                        <p:strVal val="visible"/>
                                      </p:to>
                                    </p:set>
                                    <p:anim calcmode="lin" valueType="num">
                                      <p:cBhvr>
                                        <p:cTn id="39" dur="500" fill="hold"/>
                                        <p:tgtEl>
                                          <p:spTgt spid="54"/>
                                        </p:tgtEl>
                                        <p:attrNameLst>
                                          <p:attrName>ppt_w</p:attrName>
                                        </p:attrNameLst>
                                      </p:cBhvr>
                                      <p:tavLst>
                                        <p:tav tm="0">
                                          <p:val>
                                            <p:fltVal val="0"/>
                                          </p:val>
                                        </p:tav>
                                        <p:tav tm="100000">
                                          <p:val>
                                            <p:strVal val="#ppt_w"/>
                                          </p:val>
                                        </p:tav>
                                      </p:tavLst>
                                    </p:anim>
                                    <p:anim calcmode="lin" valueType="num">
                                      <p:cBhvr>
                                        <p:cTn id="40" dur="500" fill="hold"/>
                                        <p:tgtEl>
                                          <p:spTgt spid="54"/>
                                        </p:tgtEl>
                                        <p:attrNameLst>
                                          <p:attrName>ppt_h</p:attrName>
                                        </p:attrNameLst>
                                      </p:cBhvr>
                                      <p:tavLst>
                                        <p:tav tm="0">
                                          <p:val>
                                            <p:fltVal val="0"/>
                                          </p:val>
                                        </p:tav>
                                        <p:tav tm="100000">
                                          <p:val>
                                            <p:strVal val="#ppt_h"/>
                                          </p:val>
                                        </p:tav>
                                      </p:tavLst>
                                    </p:anim>
                                    <p:animEffect transition="in" filter="fade">
                                      <p:cBhvr>
                                        <p:cTn id="41" dur="500"/>
                                        <p:tgtEl>
                                          <p:spTgt spid="54"/>
                                        </p:tgtEl>
                                      </p:cBhvr>
                                    </p:animEffect>
                                  </p:childTnLst>
                                </p:cTn>
                              </p:par>
                              <p:par>
                                <p:cTn id="42" presetID="53" presetClass="entr" presetSubtype="16" fill="hold" grpId="0" nodeType="withEffect">
                                  <p:stCondLst>
                                    <p:cond delay="500"/>
                                  </p:stCondLst>
                                  <p:childTnLst>
                                    <p:set>
                                      <p:cBhvr>
                                        <p:cTn id="43" dur="1" fill="hold">
                                          <p:stCondLst>
                                            <p:cond delay="0"/>
                                          </p:stCondLst>
                                        </p:cTn>
                                        <p:tgtEl>
                                          <p:spTgt spid="55"/>
                                        </p:tgtEl>
                                        <p:attrNameLst>
                                          <p:attrName>style.visibility</p:attrName>
                                        </p:attrNameLst>
                                      </p:cBhvr>
                                      <p:to>
                                        <p:strVal val="visible"/>
                                      </p:to>
                                    </p:set>
                                    <p:anim calcmode="lin" valueType="num">
                                      <p:cBhvr>
                                        <p:cTn id="44" dur="500" fill="hold"/>
                                        <p:tgtEl>
                                          <p:spTgt spid="55"/>
                                        </p:tgtEl>
                                        <p:attrNameLst>
                                          <p:attrName>ppt_w</p:attrName>
                                        </p:attrNameLst>
                                      </p:cBhvr>
                                      <p:tavLst>
                                        <p:tav tm="0">
                                          <p:val>
                                            <p:fltVal val="0"/>
                                          </p:val>
                                        </p:tav>
                                        <p:tav tm="100000">
                                          <p:val>
                                            <p:strVal val="#ppt_w"/>
                                          </p:val>
                                        </p:tav>
                                      </p:tavLst>
                                    </p:anim>
                                    <p:anim calcmode="lin" valueType="num">
                                      <p:cBhvr>
                                        <p:cTn id="45" dur="500" fill="hold"/>
                                        <p:tgtEl>
                                          <p:spTgt spid="55"/>
                                        </p:tgtEl>
                                        <p:attrNameLst>
                                          <p:attrName>ppt_h</p:attrName>
                                        </p:attrNameLst>
                                      </p:cBhvr>
                                      <p:tavLst>
                                        <p:tav tm="0">
                                          <p:val>
                                            <p:fltVal val="0"/>
                                          </p:val>
                                        </p:tav>
                                        <p:tav tm="100000">
                                          <p:val>
                                            <p:strVal val="#ppt_h"/>
                                          </p:val>
                                        </p:tav>
                                      </p:tavLst>
                                    </p:anim>
                                    <p:animEffect transition="in" filter="fade">
                                      <p:cBhvr>
                                        <p:cTn id="4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p:bldP spid="47" grpId="0"/>
      <p:bldP spid="48" grpId="0" animBg="1"/>
      <p:bldP spid="52" grpId="0"/>
      <p:bldP spid="53" grpId="0"/>
      <p:bldP spid="54" grpId="0"/>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1115" y="1628800"/>
            <a:ext cx="8600620" cy="417646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前言"/>
          <p:cNvSpPr>
            <a:spLocks noChangeArrowheads="1"/>
          </p:cNvSpPr>
          <p:nvPr/>
        </p:nvSpPr>
        <p:spPr bwMode="auto">
          <a:xfrm>
            <a:off x="548697" y="908720"/>
            <a:ext cx="4612786" cy="73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2" tIns="60956" rIns="121912" bIns="609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spcBef>
                <a:spcPct val="0"/>
              </a:spcBef>
              <a:buNone/>
            </a:pPr>
            <a:r>
              <a:rPr lang="zh-CN" altLang="en-US" sz="4000" b="1" dirty="0" smtClean="0">
                <a:solidFill>
                  <a:srgbClr val="C00000"/>
                </a:solidFill>
              </a:rPr>
              <a:t>前言</a:t>
            </a:r>
            <a:r>
              <a:rPr lang="zh-CN" altLang="en-US" sz="3600" b="1" dirty="0" smtClean="0">
                <a:solidFill>
                  <a:srgbClr val="C00000"/>
                </a:solidFill>
              </a:rPr>
              <a:t> </a:t>
            </a:r>
            <a:r>
              <a:rPr lang="en-US" altLang="zh-CN" sz="3600" b="1" dirty="0" smtClean="0">
                <a:solidFill>
                  <a:srgbClr val="C00000"/>
                </a:solidFill>
              </a:rPr>
              <a:t>/</a:t>
            </a:r>
            <a:r>
              <a:rPr lang="zh-CN" altLang="en-US" sz="3600" b="1" dirty="0" smtClean="0">
                <a:solidFill>
                  <a:srgbClr val="C00000"/>
                </a:solidFill>
              </a:rPr>
              <a:t>  </a:t>
            </a:r>
            <a:r>
              <a:rPr lang="en-US" altLang="zh-CN" sz="3600" dirty="0" smtClean="0">
                <a:solidFill>
                  <a:srgbClr val="C00000"/>
                </a:solidFill>
                <a:latin typeface="Impact MT Std" pitchFamily="34" charset="0"/>
              </a:rPr>
              <a:t>INTRODUCTION</a:t>
            </a:r>
            <a:endParaRPr lang="zh-CN" altLang="en-US" sz="3600" dirty="0">
              <a:solidFill>
                <a:srgbClr val="C00000"/>
              </a:solidFill>
              <a:latin typeface="Impact MT Std" pitchFamily="34" charset="0"/>
              <a:sym typeface="Impact" pitchFamily="34" charset="0"/>
            </a:endParaRPr>
          </a:p>
        </p:txBody>
      </p:sp>
      <p:grpSp>
        <p:nvGrpSpPr>
          <p:cNvPr id="86" name="组合 85"/>
          <p:cNvGrpSpPr/>
          <p:nvPr/>
        </p:nvGrpSpPr>
        <p:grpSpPr>
          <a:xfrm>
            <a:off x="8233822" y="2132856"/>
            <a:ext cx="715716" cy="719823"/>
            <a:chOff x="1721162" y="4373847"/>
            <a:chExt cx="715716" cy="719823"/>
          </a:xfrm>
        </p:grpSpPr>
        <p:sp>
          <p:nvSpPr>
            <p:cNvPr id="87" name="Oval 28"/>
            <p:cNvSpPr/>
            <p:nvPr/>
          </p:nvSpPr>
          <p:spPr>
            <a:xfrm>
              <a:off x="1721162" y="4373847"/>
              <a:ext cx="715716" cy="719823"/>
            </a:xfrm>
            <a:prstGeom prst="ellipse">
              <a:avLst/>
            </a:prstGeom>
            <a:solidFill>
              <a:srgbClr val="C00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733">
                <a:solidFill>
                  <a:srgbClr val="1C666E"/>
                </a:solidFill>
              </a:endParaRPr>
            </a:p>
          </p:txBody>
        </p:sp>
        <p:sp>
          <p:nvSpPr>
            <p:cNvPr id="88" name="Freeform 7"/>
            <p:cNvSpPr>
              <a:spLocks/>
            </p:cNvSpPr>
            <p:nvPr/>
          </p:nvSpPr>
          <p:spPr bwMode="auto">
            <a:xfrm>
              <a:off x="1892225" y="4715743"/>
              <a:ext cx="388938" cy="225425"/>
            </a:xfrm>
            <a:custGeom>
              <a:avLst/>
              <a:gdLst>
                <a:gd name="T0" fmla="*/ 103 w 103"/>
                <a:gd name="T1" fmla="*/ 33 h 60"/>
                <a:gd name="T2" fmla="*/ 94 w 103"/>
                <a:gd name="T3" fmla="*/ 10 h 60"/>
                <a:gd name="T4" fmla="*/ 68 w 103"/>
                <a:gd name="T5" fmla="*/ 0 h 60"/>
                <a:gd name="T6" fmla="*/ 68 w 103"/>
                <a:gd name="T7" fmla="*/ 0 h 60"/>
                <a:gd name="T8" fmla="*/ 67 w 103"/>
                <a:gd name="T9" fmla="*/ 0 h 60"/>
                <a:gd name="T10" fmla="*/ 59 w 103"/>
                <a:gd name="T11" fmla="*/ 38 h 60"/>
                <a:gd name="T12" fmla="*/ 55 w 103"/>
                <a:gd name="T13" fmla="*/ 12 h 60"/>
                <a:gd name="T14" fmla="*/ 58 w 103"/>
                <a:gd name="T15" fmla="*/ 6 h 60"/>
                <a:gd name="T16" fmla="*/ 53 w 103"/>
                <a:gd name="T17" fmla="*/ 2 h 60"/>
                <a:gd name="T18" fmla="*/ 52 w 103"/>
                <a:gd name="T19" fmla="*/ 2 h 60"/>
                <a:gd name="T20" fmla="*/ 52 w 103"/>
                <a:gd name="T21" fmla="*/ 2 h 60"/>
                <a:gd name="T22" fmla="*/ 50 w 103"/>
                <a:gd name="T23" fmla="*/ 2 h 60"/>
                <a:gd name="T24" fmla="*/ 46 w 103"/>
                <a:gd name="T25" fmla="*/ 6 h 60"/>
                <a:gd name="T26" fmla="*/ 49 w 103"/>
                <a:gd name="T27" fmla="*/ 12 h 60"/>
                <a:gd name="T28" fmla="*/ 44 w 103"/>
                <a:gd name="T29" fmla="*/ 38 h 60"/>
                <a:gd name="T30" fmla="*/ 36 w 103"/>
                <a:gd name="T31" fmla="*/ 0 h 60"/>
                <a:gd name="T32" fmla="*/ 36 w 103"/>
                <a:gd name="T33" fmla="*/ 0 h 60"/>
                <a:gd name="T34" fmla="*/ 35 w 103"/>
                <a:gd name="T35" fmla="*/ 0 h 60"/>
                <a:gd name="T36" fmla="*/ 9 w 103"/>
                <a:gd name="T37" fmla="*/ 10 h 60"/>
                <a:gd name="T38" fmla="*/ 1 w 103"/>
                <a:gd name="T39" fmla="*/ 33 h 60"/>
                <a:gd name="T40" fmla="*/ 0 w 103"/>
                <a:gd name="T41" fmla="*/ 57 h 60"/>
                <a:gd name="T42" fmla="*/ 19 w 103"/>
                <a:gd name="T43" fmla="*/ 59 h 60"/>
                <a:gd name="T44" fmla="*/ 19 w 103"/>
                <a:gd name="T45" fmla="*/ 38 h 60"/>
                <a:gd name="T46" fmla="*/ 21 w 103"/>
                <a:gd name="T47" fmla="*/ 30 h 60"/>
                <a:gd name="T48" fmla="*/ 21 w 103"/>
                <a:gd name="T49" fmla="*/ 59 h 60"/>
                <a:gd name="T50" fmla="*/ 52 w 103"/>
                <a:gd name="T51" fmla="*/ 60 h 60"/>
                <a:gd name="T52" fmla="*/ 82 w 103"/>
                <a:gd name="T53" fmla="*/ 59 h 60"/>
                <a:gd name="T54" fmla="*/ 82 w 103"/>
                <a:gd name="T55" fmla="*/ 30 h 60"/>
                <a:gd name="T56" fmla="*/ 84 w 103"/>
                <a:gd name="T57" fmla="*/ 38 h 60"/>
                <a:gd name="T58" fmla="*/ 84 w 103"/>
                <a:gd name="T59" fmla="*/ 59 h 60"/>
                <a:gd name="T60" fmla="*/ 103 w 103"/>
                <a:gd name="T61" fmla="*/ 57 h 60"/>
                <a:gd name="T62" fmla="*/ 103 w 103"/>
                <a:gd name="T63" fmla="*/ 3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60">
                  <a:moveTo>
                    <a:pt x="103" y="33"/>
                  </a:moveTo>
                  <a:cubicBezTo>
                    <a:pt x="101" y="17"/>
                    <a:pt x="97" y="12"/>
                    <a:pt x="94" y="10"/>
                  </a:cubicBezTo>
                  <a:cubicBezTo>
                    <a:pt x="87" y="6"/>
                    <a:pt x="73" y="2"/>
                    <a:pt x="68" y="0"/>
                  </a:cubicBezTo>
                  <a:cubicBezTo>
                    <a:pt x="68" y="0"/>
                    <a:pt x="68" y="0"/>
                    <a:pt x="68" y="0"/>
                  </a:cubicBezTo>
                  <a:cubicBezTo>
                    <a:pt x="68" y="0"/>
                    <a:pt x="68" y="0"/>
                    <a:pt x="67" y="0"/>
                  </a:cubicBezTo>
                  <a:cubicBezTo>
                    <a:pt x="67" y="5"/>
                    <a:pt x="59" y="38"/>
                    <a:pt x="59" y="38"/>
                  </a:cubicBezTo>
                  <a:cubicBezTo>
                    <a:pt x="59" y="38"/>
                    <a:pt x="55" y="12"/>
                    <a:pt x="55" y="12"/>
                  </a:cubicBezTo>
                  <a:cubicBezTo>
                    <a:pt x="55" y="12"/>
                    <a:pt x="58" y="6"/>
                    <a:pt x="58" y="6"/>
                  </a:cubicBezTo>
                  <a:cubicBezTo>
                    <a:pt x="53" y="2"/>
                    <a:pt x="53" y="2"/>
                    <a:pt x="53" y="2"/>
                  </a:cubicBezTo>
                  <a:cubicBezTo>
                    <a:pt x="52" y="2"/>
                    <a:pt x="52" y="2"/>
                    <a:pt x="52" y="2"/>
                  </a:cubicBezTo>
                  <a:cubicBezTo>
                    <a:pt x="52" y="2"/>
                    <a:pt x="52" y="2"/>
                    <a:pt x="52" y="2"/>
                  </a:cubicBezTo>
                  <a:cubicBezTo>
                    <a:pt x="50" y="2"/>
                    <a:pt x="50" y="2"/>
                    <a:pt x="50" y="2"/>
                  </a:cubicBezTo>
                  <a:cubicBezTo>
                    <a:pt x="46" y="6"/>
                    <a:pt x="46" y="6"/>
                    <a:pt x="46" y="6"/>
                  </a:cubicBezTo>
                  <a:cubicBezTo>
                    <a:pt x="49" y="12"/>
                    <a:pt x="49" y="12"/>
                    <a:pt x="49" y="12"/>
                  </a:cubicBezTo>
                  <a:cubicBezTo>
                    <a:pt x="44" y="38"/>
                    <a:pt x="44" y="38"/>
                    <a:pt x="44" y="38"/>
                  </a:cubicBezTo>
                  <a:cubicBezTo>
                    <a:pt x="44" y="38"/>
                    <a:pt x="37" y="5"/>
                    <a:pt x="36" y="0"/>
                  </a:cubicBezTo>
                  <a:cubicBezTo>
                    <a:pt x="36" y="0"/>
                    <a:pt x="36" y="0"/>
                    <a:pt x="36" y="0"/>
                  </a:cubicBezTo>
                  <a:cubicBezTo>
                    <a:pt x="36" y="0"/>
                    <a:pt x="35" y="0"/>
                    <a:pt x="35" y="0"/>
                  </a:cubicBezTo>
                  <a:cubicBezTo>
                    <a:pt x="30" y="2"/>
                    <a:pt x="16" y="6"/>
                    <a:pt x="9" y="10"/>
                  </a:cubicBezTo>
                  <a:cubicBezTo>
                    <a:pt x="7" y="12"/>
                    <a:pt x="2" y="17"/>
                    <a:pt x="1" y="33"/>
                  </a:cubicBezTo>
                  <a:cubicBezTo>
                    <a:pt x="1" y="34"/>
                    <a:pt x="1" y="47"/>
                    <a:pt x="0" y="57"/>
                  </a:cubicBezTo>
                  <a:cubicBezTo>
                    <a:pt x="7" y="58"/>
                    <a:pt x="12" y="59"/>
                    <a:pt x="19" y="59"/>
                  </a:cubicBezTo>
                  <a:cubicBezTo>
                    <a:pt x="19" y="52"/>
                    <a:pt x="19" y="41"/>
                    <a:pt x="19" y="38"/>
                  </a:cubicBezTo>
                  <a:cubicBezTo>
                    <a:pt x="19" y="35"/>
                    <a:pt x="20" y="32"/>
                    <a:pt x="21" y="30"/>
                  </a:cubicBezTo>
                  <a:cubicBezTo>
                    <a:pt x="21" y="59"/>
                    <a:pt x="21" y="59"/>
                    <a:pt x="21" y="59"/>
                  </a:cubicBezTo>
                  <a:cubicBezTo>
                    <a:pt x="30" y="60"/>
                    <a:pt x="42" y="60"/>
                    <a:pt x="52" y="60"/>
                  </a:cubicBezTo>
                  <a:cubicBezTo>
                    <a:pt x="62" y="60"/>
                    <a:pt x="73" y="60"/>
                    <a:pt x="82" y="59"/>
                  </a:cubicBezTo>
                  <a:cubicBezTo>
                    <a:pt x="82" y="30"/>
                    <a:pt x="82" y="30"/>
                    <a:pt x="82" y="30"/>
                  </a:cubicBezTo>
                  <a:cubicBezTo>
                    <a:pt x="83" y="32"/>
                    <a:pt x="84" y="35"/>
                    <a:pt x="84" y="38"/>
                  </a:cubicBezTo>
                  <a:cubicBezTo>
                    <a:pt x="84" y="41"/>
                    <a:pt x="84" y="52"/>
                    <a:pt x="84" y="59"/>
                  </a:cubicBezTo>
                  <a:cubicBezTo>
                    <a:pt x="91" y="58"/>
                    <a:pt x="97" y="58"/>
                    <a:pt x="103" y="57"/>
                  </a:cubicBezTo>
                  <a:cubicBezTo>
                    <a:pt x="103" y="47"/>
                    <a:pt x="103" y="34"/>
                    <a:pt x="10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2C3637"/>
                </a:solidFill>
              </a:endParaRPr>
            </a:p>
          </p:txBody>
        </p:sp>
        <p:sp>
          <p:nvSpPr>
            <p:cNvPr id="89" name="Freeform 8"/>
            <p:cNvSpPr>
              <a:spLocks/>
            </p:cNvSpPr>
            <p:nvPr/>
          </p:nvSpPr>
          <p:spPr bwMode="auto">
            <a:xfrm>
              <a:off x="1990650" y="4469681"/>
              <a:ext cx="196850" cy="230188"/>
            </a:xfrm>
            <a:custGeom>
              <a:avLst/>
              <a:gdLst>
                <a:gd name="T0" fmla="*/ 4 w 52"/>
                <a:gd name="T1" fmla="*/ 25 h 61"/>
                <a:gd name="T2" fmla="*/ 0 w 52"/>
                <a:gd name="T3" fmla="*/ 29 h 61"/>
                <a:gd name="T4" fmla="*/ 5 w 52"/>
                <a:gd name="T5" fmla="*/ 39 h 61"/>
                <a:gd name="T6" fmla="*/ 26 w 52"/>
                <a:gd name="T7" fmla="*/ 61 h 61"/>
                <a:gd name="T8" fmla="*/ 47 w 52"/>
                <a:gd name="T9" fmla="*/ 39 h 61"/>
                <a:gd name="T10" fmla="*/ 52 w 52"/>
                <a:gd name="T11" fmla="*/ 29 h 61"/>
                <a:gd name="T12" fmla="*/ 48 w 52"/>
                <a:gd name="T13" fmla="*/ 25 h 61"/>
                <a:gd name="T14" fmla="*/ 26 w 52"/>
                <a:gd name="T15" fmla="*/ 0 h 61"/>
                <a:gd name="T16" fmla="*/ 4 w 52"/>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
                  <a:moveTo>
                    <a:pt x="4" y="25"/>
                  </a:moveTo>
                  <a:cubicBezTo>
                    <a:pt x="2" y="25"/>
                    <a:pt x="0" y="27"/>
                    <a:pt x="0" y="29"/>
                  </a:cubicBezTo>
                  <a:cubicBezTo>
                    <a:pt x="0" y="33"/>
                    <a:pt x="2" y="39"/>
                    <a:pt x="5" y="39"/>
                  </a:cubicBezTo>
                  <a:cubicBezTo>
                    <a:pt x="8" y="51"/>
                    <a:pt x="15" y="61"/>
                    <a:pt x="26" y="61"/>
                  </a:cubicBezTo>
                  <a:cubicBezTo>
                    <a:pt x="37" y="61"/>
                    <a:pt x="44" y="51"/>
                    <a:pt x="47" y="39"/>
                  </a:cubicBezTo>
                  <a:cubicBezTo>
                    <a:pt x="50" y="38"/>
                    <a:pt x="52" y="33"/>
                    <a:pt x="52" y="29"/>
                  </a:cubicBezTo>
                  <a:cubicBezTo>
                    <a:pt x="51" y="27"/>
                    <a:pt x="50" y="26"/>
                    <a:pt x="48" y="25"/>
                  </a:cubicBezTo>
                  <a:cubicBezTo>
                    <a:pt x="48" y="11"/>
                    <a:pt x="39" y="0"/>
                    <a:pt x="26" y="0"/>
                  </a:cubicBezTo>
                  <a:cubicBezTo>
                    <a:pt x="13" y="0"/>
                    <a:pt x="4" y="11"/>
                    <a:pt x="4"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2C3637"/>
                </a:solidFill>
              </a:endParaRPr>
            </a:p>
          </p:txBody>
        </p:sp>
      </p:grpSp>
      <p:sp>
        <p:nvSpPr>
          <p:cNvPr id="90" name="矩形 47"/>
          <p:cNvSpPr>
            <a:spLocks noChangeArrowheads="1"/>
          </p:cNvSpPr>
          <p:nvPr/>
        </p:nvSpPr>
        <p:spPr bwMode="auto">
          <a:xfrm>
            <a:off x="8735696" y="3476601"/>
            <a:ext cx="3338555" cy="11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buNone/>
            </a:pPr>
            <a:r>
              <a:rPr lang="zh-CN" altLang="en-US" sz="1400" dirty="0" smtClean="0">
                <a:solidFill>
                  <a:srgbClr val="2C3637"/>
                </a:solidFill>
                <a:latin typeface="微软雅黑" panose="020B0503020204020204" pitchFamily="34" charset="-122"/>
                <a:ea typeface="微软雅黑" panose="020B0503020204020204" pitchFamily="34" charset="-122"/>
                <a:sym typeface="微软雅黑" pitchFamily="34" charset="-122"/>
              </a:rPr>
              <a:t>现任职销售部经理，毕业于美国麻省理工大学设计系，曾获全国“十佳青年”。</a:t>
            </a:r>
            <a:endParaRPr lang="en-US" altLang="zh-CN" sz="1400" dirty="0" smtClean="0">
              <a:solidFill>
                <a:srgbClr val="2C3637"/>
              </a:solidFill>
              <a:latin typeface="微软雅黑" panose="020B0503020204020204" pitchFamily="34" charset="-122"/>
              <a:ea typeface="微软雅黑" panose="020B0503020204020204" pitchFamily="34" charset="-122"/>
              <a:sym typeface="微软雅黑" pitchFamily="34" charset="-122"/>
            </a:endParaRPr>
          </a:p>
          <a:p>
            <a:pPr>
              <a:lnSpc>
                <a:spcPct val="130000"/>
              </a:lnSpc>
              <a:spcBef>
                <a:spcPct val="0"/>
              </a:spcBef>
              <a:buNone/>
            </a:pPr>
            <a:r>
              <a:rPr lang="zh-CN" altLang="en-US" sz="1400" dirty="0" smtClean="0">
                <a:solidFill>
                  <a:srgbClr val="2C3637"/>
                </a:solidFill>
                <a:latin typeface="微软雅黑" panose="020B0503020204020204" pitchFamily="34" charset="-122"/>
                <a:ea typeface="微软雅黑" panose="020B0503020204020204" pitchFamily="34" charset="-122"/>
                <a:sym typeface="微软雅黑" pitchFamily="34" charset="-122"/>
              </a:rPr>
              <a:t>相信在我的带领下，公司一定会步入一个新的纪元，开拓创新。</a:t>
            </a:r>
            <a:endParaRPr lang="zh-CN" altLang="en-US" sz="1400" dirty="0">
              <a:solidFill>
                <a:srgbClr val="2C3637"/>
              </a:solidFill>
              <a:latin typeface="微软雅黑" panose="020B0503020204020204" pitchFamily="34" charset="-122"/>
              <a:ea typeface="微软雅黑" panose="020B0503020204020204" pitchFamily="34" charset="-122"/>
              <a:sym typeface="微软雅黑" pitchFamily="34" charset="-122"/>
            </a:endParaRPr>
          </a:p>
        </p:txBody>
      </p:sp>
      <p:sp>
        <p:nvSpPr>
          <p:cNvPr id="91" name="矩形 3"/>
          <p:cNvSpPr>
            <a:spLocks noChangeArrowheads="1"/>
          </p:cNvSpPr>
          <p:nvPr/>
        </p:nvSpPr>
        <p:spPr bwMode="auto">
          <a:xfrm>
            <a:off x="8766302" y="2924944"/>
            <a:ext cx="2190329"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charset="0"/>
              <a:buNone/>
            </a:pPr>
            <a:r>
              <a:rPr lang="zh-CN" altLang="en-US" sz="2000" b="1" dirty="0">
                <a:solidFill>
                  <a:srgbClr val="2C3637"/>
                </a:solidFill>
                <a:latin typeface="微软雅黑" panose="020B0503020204020204" pitchFamily="34" charset="-122"/>
                <a:ea typeface="微软雅黑" panose="020B0503020204020204" pitchFamily="34" charset="-122"/>
                <a:cs typeface="Arial" panose="020B0604020202020204" pitchFamily="34" charset="0"/>
              </a:rPr>
              <a:t>汇报</a:t>
            </a:r>
            <a:r>
              <a:rPr lang="zh-CN" altLang="en-US" sz="2000" b="1" dirty="0" smtClean="0">
                <a:solidFill>
                  <a:srgbClr val="2C3637"/>
                </a:solidFill>
                <a:latin typeface="微软雅黑" panose="020B0503020204020204" pitchFamily="34" charset="-122"/>
                <a:ea typeface="微软雅黑" panose="020B0503020204020204" pitchFamily="34" charset="-122"/>
                <a:cs typeface="Arial" panose="020B0604020202020204" pitchFamily="34" charset="0"/>
              </a:rPr>
              <a:t>人：锐旗设计</a:t>
            </a:r>
            <a:endParaRPr lang="zh-CN" altLang="en-US" sz="2000" b="1" dirty="0">
              <a:solidFill>
                <a:srgbClr val="2C3637"/>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2" name="矩形 91"/>
          <p:cNvSpPr/>
          <p:nvPr/>
        </p:nvSpPr>
        <p:spPr>
          <a:xfrm>
            <a:off x="8825425" y="3385895"/>
            <a:ext cx="599800" cy="40500"/>
          </a:xfrm>
          <a:prstGeom prst="rect">
            <a:avLst/>
          </a:prstGeom>
          <a:solidFill>
            <a:srgbClr val="2C3637"/>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rgbClr val="2C3637"/>
              </a:solidFill>
              <a:latin typeface="微软雅黑" panose="020B0503020204020204" pitchFamily="34" charset="-122"/>
              <a:ea typeface="微软雅黑" panose="020B0503020204020204" pitchFamily="34" charset="-122"/>
            </a:endParaRPr>
          </a:p>
        </p:txBody>
      </p:sp>
      <p:sp>
        <p:nvSpPr>
          <p:cNvPr id="93" name="矩形 92"/>
          <p:cNvSpPr/>
          <p:nvPr/>
        </p:nvSpPr>
        <p:spPr>
          <a:xfrm>
            <a:off x="9440275" y="3385895"/>
            <a:ext cx="1215000" cy="405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rgbClr val="2C3637"/>
              </a:solidFill>
              <a:latin typeface="微软雅黑" panose="020B0503020204020204" pitchFamily="34" charset="-122"/>
              <a:ea typeface="微软雅黑" panose="020B0503020204020204" pitchFamily="34" charset="-122"/>
            </a:endParaRPr>
          </a:p>
        </p:txBody>
      </p:sp>
      <p:sp>
        <p:nvSpPr>
          <p:cNvPr id="94" name="TextBox 504"/>
          <p:cNvSpPr txBox="1"/>
          <p:nvPr/>
        </p:nvSpPr>
        <p:spPr>
          <a:xfrm>
            <a:off x="624978" y="1844824"/>
            <a:ext cx="7344817" cy="3708708"/>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itchFamily="34" charset="-122"/>
                <a:ea typeface="微软雅黑" pitchFamily="34" charset="-122"/>
              </a:defRPr>
            </a:lvl1pPr>
          </a:lstStyle>
          <a:p>
            <a:pPr algn="just">
              <a:lnSpc>
                <a:spcPct val="150000"/>
              </a:lnSpc>
              <a:spcAft>
                <a:spcPts val="1200"/>
              </a:spcAft>
            </a:pPr>
            <a:r>
              <a:rPr lang="zh-CN" altLang="en-US" sz="2400" b="1" dirty="0">
                <a:solidFill>
                  <a:srgbClr val="2C3637"/>
                </a:solidFill>
                <a:sym typeface="微软雅黑" pitchFamily="34" charset="-122"/>
              </a:rPr>
              <a:t>首先</a:t>
            </a:r>
            <a:r>
              <a:rPr lang="zh-CN" altLang="en-US" dirty="0">
                <a:solidFill>
                  <a:srgbClr val="2C3637"/>
                </a:solidFill>
                <a:sym typeface="微软雅黑" pitchFamily="34" charset="-122"/>
              </a:rPr>
              <a:t>感谢您在百忙之中审阅我，当您打开这个文件时，您将开始对我的能力进行评估，对我的经历进行阅读；希望当您关闭这个胶片时，我能够契合您的要求，加入一个新的家庭，共同奋斗！</a:t>
            </a:r>
            <a:r>
              <a:rPr lang="zh-CN" altLang="en-US" dirty="0">
                <a:solidFill>
                  <a:srgbClr val="2C3637"/>
                </a:solidFill>
              </a:rPr>
              <a:t>您的内容打在这里，或者通过复制您的文本后，在此框中选择粘贴，并选择只保留文字。</a:t>
            </a:r>
            <a:r>
              <a:rPr lang="zh-CN" altLang="en-US" dirty="0">
                <a:solidFill>
                  <a:srgbClr val="2C3637"/>
                </a:solidFill>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en-US" altLang="zh-CN" dirty="0">
              <a:solidFill>
                <a:srgbClr val="2C3637"/>
              </a:solidFill>
              <a:sym typeface="微软雅黑" pitchFamily="34" charset="-122"/>
            </a:endParaRPr>
          </a:p>
          <a:p>
            <a:pPr algn="just">
              <a:lnSpc>
                <a:spcPct val="150000"/>
              </a:lnSpc>
              <a:spcAft>
                <a:spcPts val="1200"/>
              </a:spcAft>
            </a:pPr>
            <a:r>
              <a:rPr lang="zh-CN" altLang="en-US" dirty="0">
                <a:solidFill>
                  <a:srgbClr val="2C3637"/>
                </a:solidFill>
                <a:sym typeface="微软雅黑" pitchFamily="34" charset="-122"/>
              </a:rPr>
              <a:t>右键点击图片选择设置图片格式可直接替换图片。</a:t>
            </a:r>
            <a:r>
              <a:rPr lang="zh-CN" altLang="en-US" dirty="0">
                <a:solidFill>
                  <a:srgbClr val="2C3637"/>
                </a:solidFill>
              </a:rPr>
              <a:t>您的内容打在这里，或者通过复制您的文本后，在此框中选择粘贴，并选择只保留文字。</a:t>
            </a:r>
            <a:r>
              <a:rPr lang="zh-CN" altLang="en-US" dirty="0">
                <a:solidFill>
                  <a:srgbClr val="2C3637"/>
                </a:solidFill>
                <a:sym typeface="微软雅黑" pitchFamily="34" charset="-122"/>
              </a:rPr>
              <a:t>在此录入上述图表的描述说明，在此录入上述图表的综合描述说明，在此录入上述图表的综合描述说明，在此录入上述图表的综合描述</a:t>
            </a:r>
            <a:r>
              <a:rPr lang="zh-CN" altLang="en-US" dirty="0" smtClean="0">
                <a:solidFill>
                  <a:srgbClr val="2C3637"/>
                </a:solidFill>
                <a:sym typeface="微软雅黑" pitchFamily="34" charset="-122"/>
              </a:rPr>
              <a:t>说明</a:t>
            </a:r>
            <a:r>
              <a:rPr lang="zh-CN" altLang="en-US" dirty="0">
                <a:solidFill>
                  <a:srgbClr val="2C3637"/>
                </a:solidFill>
                <a:sym typeface="微软雅黑" pitchFamily="34" charset="-122"/>
              </a:rPr>
              <a:t>在此录入上述图表的综合描述说明</a:t>
            </a:r>
            <a:r>
              <a:rPr lang="zh-CN" altLang="en-US" dirty="0" smtClean="0">
                <a:solidFill>
                  <a:srgbClr val="2C3637"/>
                </a:solidFill>
                <a:sym typeface="微软雅黑" pitchFamily="34" charset="-122"/>
              </a:rPr>
              <a:t>。</a:t>
            </a:r>
            <a:endParaRPr lang="en-US" altLang="zh-CN" dirty="0">
              <a:solidFill>
                <a:srgbClr val="2C3637"/>
              </a:solidFill>
              <a:sym typeface="微软雅黑" pitchFamily="34" charset="-122"/>
            </a:endParaRPr>
          </a:p>
        </p:txBody>
      </p:sp>
      <p:sp>
        <p:nvSpPr>
          <p:cNvPr id="25"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81022359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0-#ppt_w/2"/>
                                          </p:val>
                                        </p:tav>
                                        <p:tav tm="100000">
                                          <p:val>
                                            <p:strVal val="#ppt_x"/>
                                          </p:val>
                                        </p:tav>
                                      </p:tavLst>
                                    </p:anim>
                                    <p:anim calcmode="lin" valueType="num">
                                      <p:cBhvr additive="base">
                                        <p:cTn id="8" dur="500" fill="hold"/>
                                        <p:tgtEl>
                                          <p:spTgt spid="8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85"/>
                                        </p:tgtEl>
                                        <p:attrNameLst>
                                          <p:attrName>style.visibility</p:attrName>
                                        </p:attrNameLst>
                                      </p:cBhvr>
                                      <p:to>
                                        <p:strVal val="visible"/>
                                      </p:to>
                                    </p:set>
                                    <p:animEffect transition="in" filter="wipe(left)">
                                      <p:cBhvr>
                                        <p:cTn id="11" dur="500"/>
                                        <p:tgtEl>
                                          <p:spTgt spid="85"/>
                                        </p:tgtEl>
                                      </p:cBhvr>
                                    </p:animEffect>
                                  </p:childTnLst>
                                </p:cTn>
                              </p:par>
                              <p:par>
                                <p:cTn id="12" presetID="10" presetClass="entr" presetSubtype="0" fill="hold" grpId="0" nodeType="withEffect">
                                  <p:stCondLst>
                                    <p:cond delay="1000"/>
                                  </p:stCondLst>
                                  <p:iterate type="lt">
                                    <p:tmPct val="10000"/>
                                  </p:iterate>
                                  <p:childTnLst>
                                    <p:set>
                                      <p:cBhvr>
                                        <p:cTn id="13" dur="1" fill="hold">
                                          <p:stCondLst>
                                            <p:cond delay="0"/>
                                          </p:stCondLst>
                                        </p:cTn>
                                        <p:tgtEl>
                                          <p:spTgt spid="94"/>
                                        </p:tgtEl>
                                        <p:attrNameLst>
                                          <p:attrName>style.visibility</p:attrName>
                                        </p:attrNameLst>
                                      </p:cBhvr>
                                      <p:to>
                                        <p:strVal val="visible"/>
                                      </p:to>
                                    </p:set>
                                    <p:animEffect transition="in" filter="fade">
                                      <p:cBhvr>
                                        <p:cTn id="14" dur="100"/>
                                        <p:tgtEl>
                                          <p:spTgt spid="94"/>
                                        </p:tgtEl>
                                      </p:cBhvr>
                                    </p:animEffect>
                                  </p:childTnLst>
                                </p:cTn>
                              </p:par>
                            </p:childTnLst>
                          </p:cTn>
                        </p:par>
                        <p:par>
                          <p:cTn id="15" fill="hold">
                            <p:stCondLst>
                              <p:cond delay="4660"/>
                            </p:stCondLst>
                            <p:childTnLst>
                              <p:par>
                                <p:cTn id="16" presetID="53" presetClass="entr" presetSubtype="16" fill="hold" nodeType="afterEffect">
                                  <p:stCondLst>
                                    <p:cond delay="0"/>
                                  </p:stCondLst>
                                  <p:childTnLst>
                                    <p:set>
                                      <p:cBhvr>
                                        <p:cTn id="17" dur="1" fill="hold">
                                          <p:stCondLst>
                                            <p:cond delay="0"/>
                                          </p:stCondLst>
                                        </p:cTn>
                                        <p:tgtEl>
                                          <p:spTgt spid="86"/>
                                        </p:tgtEl>
                                        <p:attrNameLst>
                                          <p:attrName>style.visibility</p:attrName>
                                        </p:attrNameLst>
                                      </p:cBhvr>
                                      <p:to>
                                        <p:strVal val="visible"/>
                                      </p:to>
                                    </p:set>
                                    <p:anim calcmode="lin" valueType="num">
                                      <p:cBhvr>
                                        <p:cTn id="18" dur="500" fill="hold"/>
                                        <p:tgtEl>
                                          <p:spTgt spid="86"/>
                                        </p:tgtEl>
                                        <p:attrNameLst>
                                          <p:attrName>ppt_w</p:attrName>
                                        </p:attrNameLst>
                                      </p:cBhvr>
                                      <p:tavLst>
                                        <p:tav tm="0">
                                          <p:val>
                                            <p:fltVal val="0"/>
                                          </p:val>
                                        </p:tav>
                                        <p:tav tm="100000">
                                          <p:val>
                                            <p:strVal val="#ppt_w"/>
                                          </p:val>
                                        </p:tav>
                                      </p:tavLst>
                                    </p:anim>
                                    <p:anim calcmode="lin" valueType="num">
                                      <p:cBhvr>
                                        <p:cTn id="19" dur="500" fill="hold"/>
                                        <p:tgtEl>
                                          <p:spTgt spid="86"/>
                                        </p:tgtEl>
                                        <p:attrNameLst>
                                          <p:attrName>ppt_h</p:attrName>
                                        </p:attrNameLst>
                                      </p:cBhvr>
                                      <p:tavLst>
                                        <p:tav tm="0">
                                          <p:val>
                                            <p:fltVal val="0"/>
                                          </p:val>
                                        </p:tav>
                                        <p:tav tm="100000">
                                          <p:val>
                                            <p:strVal val="#ppt_h"/>
                                          </p:val>
                                        </p:tav>
                                      </p:tavLst>
                                    </p:anim>
                                    <p:animEffect transition="in" filter="fade">
                                      <p:cBhvr>
                                        <p:cTn id="20" dur="500"/>
                                        <p:tgtEl>
                                          <p:spTgt spid="86"/>
                                        </p:tgtEl>
                                      </p:cBhvr>
                                    </p:animEffect>
                                  </p:childTnLst>
                                </p:cTn>
                              </p:par>
                            </p:childTnLst>
                          </p:cTn>
                        </p:par>
                        <p:par>
                          <p:cTn id="21" fill="hold">
                            <p:stCondLst>
                              <p:cond delay="5160"/>
                            </p:stCondLst>
                            <p:childTnLst>
                              <p:par>
                                <p:cTn id="22" presetID="22" presetClass="entr" presetSubtype="8"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left)">
                                      <p:cBhvr>
                                        <p:cTn id="24" dur="500"/>
                                        <p:tgtEl>
                                          <p:spTgt spid="91"/>
                                        </p:tgtEl>
                                      </p:cBhvr>
                                    </p:animEffect>
                                  </p:childTnLst>
                                </p:cTn>
                              </p:par>
                            </p:childTnLst>
                          </p:cTn>
                        </p:par>
                        <p:par>
                          <p:cTn id="25" fill="hold">
                            <p:stCondLst>
                              <p:cond delay="5660"/>
                            </p:stCondLst>
                            <p:childTnLst>
                              <p:par>
                                <p:cTn id="26" presetID="22" presetClass="entr" presetSubtype="8" fill="hold" grpId="0" nodeType="after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wipe(left)">
                                      <p:cBhvr>
                                        <p:cTn id="28" dur="500"/>
                                        <p:tgtEl>
                                          <p:spTgt spid="92"/>
                                        </p:tgtEl>
                                      </p:cBhvr>
                                    </p:animEffect>
                                  </p:childTnLst>
                                </p:cTn>
                              </p:par>
                            </p:childTnLst>
                          </p:cTn>
                        </p:par>
                        <p:par>
                          <p:cTn id="29" fill="hold">
                            <p:stCondLst>
                              <p:cond delay="6160"/>
                            </p:stCondLst>
                            <p:childTnLst>
                              <p:par>
                                <p:cTn id="30" presetID="22" presetClass="entr" presetSubtype="8" fill="hold" grpId="0" nodeType="after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wipe(left)">
                                      <p:cBhvr>
                                        <p:cTn id="32" dur="750"/>
                                        <p:tgtEl>
                                          <p:spTgt spid="93"/>
                                        </p:tgtEl>
                                      </p:cBhvr>
                                    </p:animEffect>
                                  </p:childTnLst>
                                </p:cTn>
                              </p:par>
                            </p:childTnLst>
                          </p:cTn>
                        </p:par>
                        <p:par>
                          <p:cTn id="33" fill="hold">
                            <p:stCondLst>
                              <p:cond delay="6910"/>
                            </p:stCondLst>
                            <p:childTnLst>
                              <p:par>
                                <p:cTn id="34" presetID="14" presetClass="entr" presetSubtype="10" fill="hold" grpId="0" nodeType="afterEffect">
                                  <p:stCondLst>
                                    <p:cond delay="0"/>
                                  </p:stCondLst>
                                  <p:childTnLst>
                                    <p:set>
                                      <p:cBhvr>
                                        <p:cTn id="35" dur="1" fill="hold">
                                          <p:stCondLst>
                                            <p:cond delay="0"/>
                                          </p:stCondLst>
                                        </p:cTn>
                                        <p:tgtEl>
                                          <p:spTgt spid="90"/>
                                        </p:tgtEl>
                                        <p:attrNameLst>
                                          <p:attrName>style.visibility</p:attrName>
                                        </p:attrNameLst>
                                      </p:cBhvr>
                                      <p:to>
                                        <p:strVal val="visible"/>
                                      </p:to>
                                    </p:set>
                                    <p:animEffect transition="in" filter="randombar(horizontal)">
                                      <p:cBhvr>
                                        <p:cTn id="36" dur="7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P spid="90" grpId="0"/>
      <p:bldP spid="91" grpId="0"/>
      <p:bldP spid="92" grpId="0" animBg="1"/>
      <p:bldP spid="93" grpId="0" animBg="1"/>
      <p:bldP spid="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2" y="35332"/>
            <a:ext cx="6552730"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产品形式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PRODUCT FORM</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5089475" y="1245685"/>
            <a:ext cx="2015329" cy="2015329"/>
            <a:chOff x="5182632" y="1700808"/>
            <a:chExt cx="2015329" cy="2015329"/>
          </a:xfrm>
        </p:grpSpPr>
        <p:sp>
          <p:nvSpPr>
            <p:cNvPr id="21" name="Oval 6"/>
            <p:cNvSpPr>
              <a:spLocks noChangeArrowheads="1"/>
            </p:cNvSpPr>
            <p:nvPr/>
          </p:nvSpPr>
          <p:spPr bwMode="auto">
            <a:xfrm>
              <a:off x="5182632" y="1700808"/>
              <a:ext cx="2015329" cy="2015329"/>
            </a:xfrm>
            <a:prstGeom prst="ellipse">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7"/>
            <p:cNvSpPr>
              <a:spLocks noEditPoints="1"/>
            </p:cNvSpPr>
            <p:nvPr/>
          </p:nvSpPr>
          <p:spPr bwMode="auto">
            <a:xfrm>
              <a:off x="5769194" y="1999060"/>
              <a:ext cx="886234" cy="1418826"/>
            </a:xfrm>
            <a:custGeom>
              <a:avLst/>
              <a:gdLst>
                <a:gd name="T0" fmla="*/ 74 w 991"/>
                <a:gd name="T1" fmla="*/ 0 h 1589"/>
                <a:gd name="T2" fmla="*/ 0 w 991"/>
                <a:gd name="T3" fmla="*/ 1517 h 1589"/>
                <a:gd name="T4" fmla="*/ 917 w 991"/>
                <a:gd name="T5" fmla="*/ 1589 h 1589"/>
                <a:gd name="T6" fmla="*/ 991 w 991"/>
                <a:gd name="T7" fmla="*/ 72 h 1589"/>
                <a:gd name="T8" fmla="*/ 401 w 991"/>
                <a:gd name="T9" fmla="*/ 38 h 1589"/>
                <a:gd name="T10" fmla="*/ 577 w 991"/>
                <a:gd name="T11" fmla="*/ 38 h 1589"/>
                <a:gd name="T12" fmla="*/ 577 w 991"/>
                <a:gd name="T13" fmla="*/ 88 h 1589"/>
                <a:gd name="T14" fmla="*/ 376 w 991"/>
                <a:gd name="T15" fmla="*/ 63 h 1589"/>
                <a:gd name="T16" fmla="*/ 753 w 991"/>
                <a:gd name="T17" fmla="*/ 1472 h 1589"/>
                <a:gd name="T18" fmla="*/ 722 w 991"/>
                <a:gd name="T19" fmla="*/ 1503 h 1589"/>
                <a:gd name="T20" fmla="*/ 180 w 991"/>
                <a:gd name="T21" fmla="*/ 1472 h 1589"/>
                <a:gd name="T22" fmla="*/ 211 w 991"/>
                <a:gd name="T23" fmla="*/ 1439 h 1589"/>
                <a:gd name="T24" fmla="*/ 753 w 991"/>
                <a:gd name="T25" fmla="*/ 1470 h 1589"/>
                <a:gd name="T26" fmla="*/ 866 w 991"/>
                <a:gd name="T27" fmla="*/ 1503 h 1589"/>
                <a:gd name="T28" fmla="*/ 835 w 991"/>
                <a:gd name="T29" fmla="*/ 1471 h 1589"/>
                <a:gd name="T30" fmla="*/ 898 w 991"/>
                <a:gd name="T31" fmla="*/ 1471 h 1589"/>
                <a:gd name="T32" fmla="*/ 903 w 991"/>
                <a:gd name="T33" fmla="*/ 1349 h 1589"/>
                <a:gd name="T34" fmla="*/ 88 w 991"/>
                <a:gd name="T35" fmla="*/ 1349 h 1589"/>
                <a:gd name="T36" fmla="*/ 903 w 991"/>
                <a:gd name="T37" fmla="*/ 141 h 1589"/>
                <a:gd name="T38" fmla="*/ 211 w 991"/>
                <a:gd name="T39" fmla="*/ 877 h 1589"/>
                <a:gd name="T40" fmla="*/ 347 w 991"/>
                <a:gd name="T41" fmla="*/ 1004 h 1589"/>
                <a:gd name="T42" fmla="*/ 289 w 991"/>
                <a:gd name="T43" fmla="*/ 556 h 1589"/>
                <a:gd name="T44" fmla="*/ 145 w 991"/>
                <a:gd name="T45" fmla="*/ 1004 h 1589"/>
                <a:gd name="T46" fmla="*/ 211 w 991"/>
                <a:gd name="T47" fmla="*/ 877 h 1589"/>
                <a:gd name="T48" fmla="*/ 222 w 991"/>
                <a:gd name="T49" fmla="*/ 823 h 1589"/>
                <a:gd name="T50" fmla="*/ 306 w 991"/>
                <a:gd name="T51" fmla="*/ 823 h 1589"/>
                <a:gd name="T52" fmla="*/ 456 w 991"/>
                <a:gd name="T53" fmla="*/ 818 h 1589"/>
                <a:gd name="T54" fmla="*/ 621 w 991"/>
                <a:gd name="T55" fmla="*/ 684 h 1589"/>
                <a:gd name="T56" fmla="*/ 420 w 991"/>
                <a:gd name="T57" fmla="*/ 556 h 1589"/>
                <a:gd name="T58" fmla="*/ 456 w 991"/>
                <a:gd name="T59" fmla="*/ 1004 h 1589"/>
                <a:gd name="T60" fmla="*/ 456 w 991"/>
                <a:gd name="T61" fmla="*/ 608 h 1589"/>
                <a:gd name="T62" fmla="*/ 584 w 991"/>
                <a:gd name="T63" fmla="*/ 684 h 1589"/>
                <a:gd name="T64" fmla="*/ 456 w 991"/>
                <a:gd name="T65" fmla="*/ 765 h 1589"/>
                <a:gd name="T66" fmla="*/ 690 w 991"/>
                <a:gd name="T67" fmla="*/ 818 h 1589"/>
                <a:gd name="T68" fmla="*/ 856 w 991"/>
                <a:gd name="T69" fmla="*/ 684 h 1589"/>
                <a:gd name="T70" fmla="*/ 654 w 991"/>
                <a:gd name="T71" fmla="*/ 556 h 1589"/>
                <a:gd name="T72" fmla="*/ 690 w 991"/>
                <a:gd name="T73" fmla="*/ 1004 h 1589"/>
                <a:gd name="T74" fmla="*/ 690 w 991"/>
                <a:gd name="T75" fmla="*/ 608 h 1589"/>
                <a:gd name="T76" fmla="*/ 818 w 991"/>
                <a:gd name="T77" fmla="*/ 684 h 1589"/>
                <a:gd name="T78" fmla="*/ 690 w 991"/>
                <a:gd name="T79" fmla="*/ 765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1" h="1589">
                  <a:moveTo>
                    <a:pt x="917" y="0"/>
                  </a:moveTo>
                  <a:lnTo>
                    <a:pt x="74" y="0"/>
                  </a:lnTo>
                  <a:cubicBezTo>
                    <a:pt x="33" y="0"/>
                    <a:pt x="0" y="32"/>
                    <a:pt x="0" y="72"/>
                  </a:cubicBezTo>
                  <a:lnTo>
                    <a:pt x="0" y="1517"/>
                  </a:lnTo>
                  <a:cubicBezTo>
                    <a:pt x="0" y="1556"/>
                    <a:pt x="33" y="1589"/>
                    <a:pt x="74" y="1589"/>
                  </a:cubicBezTo>
                  <a:lnTo>
                    <a:pt x="917" y="1589"/>
                  </a:lnTo>
                  <a:cubicBezTo>
                    <a:pt x="957" y="1589"/>
                    <a:pt x="991" y="1556"/>
                    <a:pt x="991" y="1517"/>
                  </a:cubicBezTo>
                  <a:lnTo>
                    <a:pt x="991" y="72"/>
                  </a:lnTo>
                  <a:cubicBezTo>
                    <a:pt x="991" y="32"/>
                    <a:pt x="957" y="0"/>
                    <a:pt x="917" y="0"/>
                  </a:cubicBezTo>
                  <a:close/>
                  <a:moveTo>
                    <a:pt x="401" y="38"/>
                  </a:moveTo>
                  <a:lnTo>
                    <a:pt x="401" y="38"/>
                  </a:lnTo>
                  <a:lnTo>
                    <a:pt x="577" y="38"/>
                  </a:lnTo>
                  <a:cubicBezTo>
                    <a:pt x="591" y="38"/>
                    <a:pt x="602" y="49"/>
                    <a:pt x="602" y="63"/>
                  </a:cubicBezTo>
                  <a:cubicBezTo>
                    <a:pt x="602" y="77"/>
                    <a:pt x="591" y="88"/>
                    <a:pt x="577" y="88"/>
                  </a:cubicBezTo>
                  <a:lnTo>
                    <a:pt x="401" y="88"/>
                  </a:lnTo>
                  <a:cubicBezTo>
                    <a:pt x="387" y="88"/>
                    <a:pt x="376" y="77"/>
                    <a:pt x="376" y="63"/>
                  </a:cubicBezTo>
                  <a:cubicBezTo>
                    <a:pt x="376" y="49"/>
                    <a:pt x="387" y="38"/>
                    <a:pt x="401" y="38"/>
                  </a:cubicBezTo>
                  <a:close/>
                  <a:moveTo>
                    <a:pt x="753" y="1472"/>
                  </a:moveTo>
                  <a:lnTo>
                    <a:pt x="753" y="1472"/>
                  </a:lnTo>
                  <a:cubicBezTo>
                    <a:pt x="753" y="1489"/>
                    <a:pt x="739" y="1503"/>
                    <a:pt x="722" y="1503"/>
                  </a:cubicBezTo>
                  <a:lnTo>
                    <a:pt x="211" y="1503"/>
                  </a:lnTo>
                  <a:cubicBezTo>
                    <a:pt x="194" y="1503"/>
                    <a:pt x="180" y="1489"/>
                    <a:pt x="180" y="1472"/>
                  </a:cubicBezTo>
                  <a:lnTo>
                    <a:pt x="180" y="1470"/>
                  </a:lnTo>
                  <a:cubicBezTo>
                    <a:pt x="180" y="1453"/>
                    <a:pt x="194" y="1439"/>
                    <a:pt x="211" y="1439"/>
                  </a:cubicBezTo>
                  <a:lnTo>
                    <a:pt x="722" y="1439"/>
                  </a:lnTo>
                  <a:cubicBezTo>
                    <a:pt x="739" y="1439"/>
                    <a:pt x="753" y="1453"/>
                    <a:pt x="753" y="1470"/>
                  </a:cubicBezTo>
                  <a:lnTo>
                    <a:pt x="753" y="1472"/>
                  </a:lnTo>
                  <a:close/>
                  <a:moveTo>
                    <a:pt x="866" y="1503"/>
                  </a:moveTo>
                  <a:lnTo>
                    <a:pt x="866" y="1503"/>
                  </a:lnTo>
                  <a:cubicBezTo>
                    <a:pt x="849" y="1503"/>
                    <a:pt x="835" y="1488"/>
                    <a:pt x="835" y="1471"/>
                  </a:cubicBezTo>
                  <a:cubicBezTo>
                    <a:pt x="835" y="1453"/>
                    <a:pt x="849" y="1439"/>
                    <a:pt x="866" y="1439"/>
                  </a:cubicBezTo>
                  <a:cubicBezTo>
                    <a:pt x="884" y="1439"/>
                    <a:pt x="898" y="1453"/>
                    <a:pt x="898" y="1471"/>
                  </a:cubicBezTo>
                  <a:cubicBezTo>
                    <a:pt x="898" y="1488"/>
                    <a:pt x="884" y="1503"/>
                    <a:pt x="866" y="1503"/>
                  </a:cubicBezTo>
                  <a:close/>
                  <a:moveTo>
                    <a:pt x="903" y="1349"/>
                  </a:moveTo>
                  <a:lnTo>
                    <a:pt x="903" y="1349"/>
                  </a:lnTo>
                  <a:lnTo>
                    <a:pt x="88" y="1349"/>
                  </a:lnTo>
                  <a:lnTo>
                    <a:pt x="88" y="141"/>
                  </a:lnTo>
                  <a:lnTo>
                    <a:pt x="903" y="141"/>
                  </a:lnTo>
                  <a:lnTo>
                    <a:pt x="903" y="1349"/>
                  </a:lnTo>
                  <a:close/>
                  <a:moveTo>
                    <a:pt x="211" y="877"/>
                  </a:moveTo>
                  <a:lnTo>
                    <a:pt x="320" y="877"/>
                  </a:lnTo>
                  <a:lnTo>
                    <a:pt x="347" y="1004"/>
                  </a:lnTo>
                  <a:lnTo>
                    <a:pt x="387" y="1004"/>
                  </a:lnTo>
                  <a:lnTo>
                    <a:pt x="289" y="556"/>
                  </a:lnTo>
                  <a:lnTo>
                    <a:pt x="247" y="556"/>
                  </a:lnTo>
                  <a:lnTo>
                    <a:pt x="145" y="1004"/>
                  </a:lnTo>
                  <a:lnTo>
                    <a:pt x="183" y="1004"/>
                  </a:lnTo>
                  <a:lnTo>
                    <a:pt x="211" y="877"/>
                  </a:lnTo>
                  <a:close/>
                  <a:moveTo>
                    <a:pt x="306" y="823"/>
                  </a:moveTo>
                  <a:lnTo>
                    <a:pt x="222" y="823"/>
                  </a:lnTo>
                  <a:lnTo>
                    <a:pt x="266" y="623"/>
                  </a:lnTo>
                  <a:lnTo>
                    <a:pt x="306" y="823"/>
                  </a:lnTo>
                  <a:close/>
                  <a:moveTo>
                    <a:pt x="456" y="1004"/>
                  </a:moveTo>
                  <a:lnTo>
                    <a:pt x="456" y="818"/>
                  </a:lnTo>
                  <a:lnTo>
                    <a:pt x="541" y="818"/>
                  </a:lnTo>
                  <a:cubicBezTo>
                    <a:pt x="592" y="815"/>
                    <a:pt x="619" y="770"/>
                    <a:pt x="621" y="684"/>
                  </a:cubicBezTo>
                  <a:cubicBezTo>
                    <a:pt x="619" y="602"/>
                    <a:pt x="592" y="559"/>
                    <a:pt x="541" y="556"/>
                  </a:cubicBezTo>
                  <a:lnTo>
                    <a:pt x="420" y="556"/>
                  </a:lnTo>
                  <a:lnTo>
                    <a:pt x="420" y="1004"/>
                  </a:lnTo>
                  <a:lnTo>
                    <a:pt x="456" y="1004"/>
                  </a:lnTo>
                  <a:close/>
                  <a:moveTo>
                    <a:pt x="456" y="765"/>
                  </a:moveTo>
                  <a:lnTo>
                    <a:pt x="456" y="608"/>
                  </a:lnTo>
                  <a:lnTo>
                    <a:pt x="530" y="608"/>
                  </a:lnTo>
                  <a:cubicBezTo>
                    <a:pt x="566" y="608"/>
                    <a:pt x="584" y="633"/>
                    <a:pt x="584" y="684"/>
                  </a:cubicBezTo>
                  <a:cubicBezTo>
                    <a:pt x="585" y="739"/>
                    <a:pt x="566" y="766"/>
                    <a:pt x="529" y="765"/>
                  </a:cubicBezTo>
                  <a:lnTo>
                    <a:pt x="456" y="765"/>
                  </a:lnTo>
                  <a:close/>
                  <a:moveTo>
                    <a:pt x="690" y="1004"/>
                  </a:moveTo>
                  <a:lnTo>
                    <a:pt x="690" y="818"/>
                  </a:lnTo>
                  <a:lnTo>
                    <a:pt x="775" y="818"/>
                  </a:lnTo>
                  <a:cubicBezTo>
                    <a:pt x="826" y="815"/>
                    <a:pt x="853" y="770"/>
                    <a:pt x="856" y="684"/>
                  </a:cubicBezTo>
                  <a:cubicBezTo>
                    <a:pt x="853" y="602"/>
                    <a:pt x="826" y="559"/>
                    <a:pt x="775" y="556"/>
                  </a:cubicBezTo>
                  <a:lnTo>
                    <a:pt x="654" y="556"/>
                  </a:lnTo>
                  <a:lnTo>
                    <a:pt x="654" y="1004"/>
                  </a:lnTo>
                  <a:lnTo>
                    <a:pt x="690" y="1004"/>
                  </a:lnTo>
                  <a:close/>
                  <a:moveTo>
                    <a:pt x="690" y="765"/>
                  </a:moveTo>
                  <a:lnTo>
                    <a:pt x="690" y="608"/>
                  </a:lnTo>
                  <a:lnTo>
                    <a:pt x="764" y="608"/>
                  </a:lnTo>
                  <a:cubicBezTo>
                    <a:pt x="800" y="608"/>
                    <a:pt x="818" y="633"/>
                    <a:pt x="818" y="684"/>
                  </a:cubicBezTo>
                  <a:cubicBezTo>
                    <a:pt x="819" y="739"/>
                    <a:pt x="801" y="766"/>
                    <a:pt x="763" y="765"/>
                  </a:cubicBezTo>
                  <a:lnTo>
                    <a:pt x="690" y="7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3" name="组合 22"/>
          <p:cNvGrpSpPr/>
          <p:nvPr/>
        </p:nvGrpSpPr>
        <p:grpSpPr>
          <a:xfrm>
            <a:off x="8401843" y="1245685"/>
            <a:ext cx="2016749" cy="2015329"/>
            <a:chOff x="8758812" y="1700808"/>
            <a:chExt cx="2016749" cy="2015329"/>
          </a:xfrm>
        </p:grpSpPr>
        <p:sp>
          <p:nvSpPr>
            <p:cNvPr id="24" name="Oval 8"/>
            <p:cNvSpPr>
              <a:spLocks noChangeArrowheads="1"/>
            </p:cNvSpPr>
            <p:nvPr/>
          </p:nvSpPr>
          <p:spPr bwMode="auto">
            <a:xfrm>
              <a:off x="8758812" y="1700808"/>
              <a:ext cx="2016749" cy="2015329"/>
            </a:xfrm>
            <a:prstGeom prst="ellipse">
              <a:avLst/>
            </a:prstGeom>
            <a:solidFill>
              <a:srgbClr val="E62A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9"/>
            <p:cNvSpPr>
              <a:spLocks noEditPoints="1"/>
            </p:cNvSpPr>
            <p:nvPr/>
          </p:nvSpPr>
          <p:spPr bwMode="auto">
            <a:xfrm>
              <a:off x="9081207" y="2189373"/>
              <a:ext cx="1380479" cy="1038200"/>
            </a:xfrm>
            <a:custGeom>
              <a:avLst/>
              <a:gdLst>
                <a:gd name="T0" fmla="*/ 42 w 1545"/>
                <a:gd name="T1" fmla="*/ 0 h 1162"/>
                <a:gd name="T2" fmla="*/ 0 w 1545"/>
                <a:gd name="T3" fmla="*/ 932 h 1162"/>
                <a:gd name="T4" fmla="*/ 1503 w 1545"/>
                <a:gd name="T5" fmla="*/ 973 h 1162"/>
                <a:gd name="T6" fmla="*/ 1545 w 1545"/>
                <a:gd name="T7" fmla="*/ 41 h 1162"/>
                <a:gd name="T8" fmla="*/ 866 w 1545"/>
                <a:gd name="T9" fmla="*/ 907 h 1162"/>
                <a:gd name="T10" fmla="*/ 850 w 1545"/>
                <a:gd name="T11" fmla="*/ 922 h 1162"/>
                <a:gd name="T12" fmla="*/ 681 w 1545"/>
                <a:gd name="T13" fmla="*/ 907 h 1162"/>
                <a:gd name="T14" fmla="*/ 696 w 1545"/>
                <a:gd name="T15" fmla="*/ 885 h 1162"/>
                <a:gd name="T16" fmla="*/ 866 w 1545"/>
                <a:gd name="T17" fmla="*/ 900 h 1162"/>
                <a:gd name="T18" fmla="*/ 1481 w 1545"/>
                <a:gd name="T19" fmla="*/ 818 h 1162"/>
                <a:gd name="T20" fmla="*/ 64 w 1545"/>
                <a:gd name="T21" fmla="*/ 818 h 1162"/>
                <a:gd name="T22" fmla="*/ 1481 w 1545"/>
                <a:gd name="T23" fmla="*/ 65 h 1162"/>
                <a:gd name="T24" fmla="*/ 1008 w 1545"/>
                <a:gd name="T25" fmla="*/ 1083 h 1162"/>
                <a:gd name="T26" fmla="*/ 648 w 1545"/>
                <a:gd name="T27" fmla="*/ 1000 h 1162"/>
                <a:gd name="T28" fmla="*/ 1008 w 1545"/>
                <a:gd name="T29" fmla="*/ 1083 h 1162"/>
                <a:gd name="T30" fmla="*/ 477 w 1545"/>
                <a:gd name="T31" fmla="*/ 1162 h 1162"/>
                <a:gd name="T32" fmla="*/ 1051 w 1545"/>
                <a:gd name="T33" fmla="*/ 1107 h 1162"/>
                <a:gd name="T34" fmla="*/ 307 w 1545"/>
                <a:gd name="T35" fmla="*/ 550 h 1162"/>
                <a:gd name="T36" fmla="*/ 533 w 1545"/>
                <a:gd name="T37" fmla="*/ 678 h 1162"/>
                <a:gd name="T38" fmla="*/ 437 w 1545"/>
                <a:gd name="T39" fmla="*/ 230 h 1162"/>
                <a:gd name="T40" fmla="*/ 197 w 1545"/>
                <a:gd name="T41" fmla="*/ 678 h 1162"/>
                <a:gd name="T42" fmla="*/ 307 w 1545"/>
                <a:gd name="T43" fmla="*/ 550 h 1162"/>
                <a:gd name="T44" fmla="*/ 325 w 1545"/>
                <a:gd name="T45" fmla="*/ 497 h 1162"/>
                <a:gd name="T46" fmla="*/ 466 w 1545"/>
                <a:gd name="T47" fmla="*/ 497 h 1162"/>
                <a:gd name="T48" fmla="*/ 715 w 1545"/>
                <a:gd name="T49" fmla="*/ 492 h 1162"/>
                <a:gd name="T50" fmla="*/ 991 w 1545"/>
                <a:gd name="T51" fmla="*/ 358 h 1162"/>
                <a:gd name="T52" fmla="*/ 655 w 1545"/>
                <a:gd name="T53" fmla="*/ 230 h 1162"/>
                <a:gd name="T54" fmla="*/ 715 w 1545"/>
                <a:gd name="T55" fmla="*/ 678 h 1162"/>
                <a:gd name="T56" fmla="*/ 715 w 1545"/>
                <a:gd name="T57" fmla="*/ 282 h 1162"/>
                <a:gd name="T58" fmla="*/ 928 w 1545"/>
                <a:gd name="T59" fmla="*/ 358 h 1162"/>
                <a:gd name="T60" fmla="*/ 715 w 1545"/>
                <a:gd name="T61" fmla="*/ 438 h 1162"/>
                <a:gd name="T62" fmla="*/ 1106 w 1545"/>
                <a:gd name="T63" fmla="*/ 492 h 1162"/>
                <a:gd name="T64" fmla="*/ 1381 w 1545"/>
                <a:gd name="T65" fmla="*/ 358 h 1162"/>
                <a:gd name="T66" fmla="*/ 1045 w 1545"/>
                <a:gd name="T67" fmla="*/ 230 h 1162"/>
                <a:gd name="T68" fmla="*/ 1106 w 1545"/>
                <a:gd name="T69" fmla="*/ 678 h 1162"/>
                <a:gd name="T70" fmla="*/ 1106 w 1545"/>
                <a:gd name="T71" fmla="*/ 282 h 1162"/>
                <a:gd name="T72" fmla="*/ 1318 w 1545"/>
                <a:gd name="T73" fmla="*/ 358 h 1162"/>
                <a:gd name="T74" fmla="*/ 1106 w 1545"/>
                <a:gd name="T75" fmla="*/ 43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45" h="1162">
                  <a:moveTo>
                    <a:pt x="1503" y="0"/>
                  </a:moveTo>
                  <a:lnTo>
                    <a:pt x="42" y="0"/>
                  </a:lnTo>
                  <a:cubicBezTo>
                    <a:pt x="19" y="0"/>
                    <a:pt x="0" y="18"/>
                    <a:pt x="0" y="41"/>
                  </a:cubicBezTo>
                  <a:lnTo>
                    <a:pt x="0" y="932"/>
                  </a:lnTo>
                  <a:cubicBezTo>
                    <a:pt x="0" y="955"/>
                    <a:pt x="19" y="973"/>
                    <a:pt x="42" y="973"/>
                  </a:cubicBezTo>
                  <a:lnTo>
                    <a:pt x="1503" y="973"/>
                  </a:lnTo>
                  <a:cubicBezTo>
                    <a:pt x="1526" y="973"/>
                    <a:pt x="1545" y="955"/>
                    <a:pt x="1545" y="932"/>
                  </a:cubicBezTo>
                  <a:lnTo>
                    <a:pt x="1545" y="41"/>
                  </a:lnTo>
                  <a:cubicBezTo>
                    <a:pt x="1545" y="18"/>
                    <a:pt x="1526" y="0"/>
                    <a:pt x="1503" y="0"/>
                  </a:cubicBezTo>
                  <a:close/>
                  <a:moveTo>
                    <a:pt x="866" y="907"/>
                  </a:moveTo>
                  <a:lnTo>
                    <a:pt x="866" y="907"/>
                  </a:lnTo>
                  <a:cubicBezTo>
                    <a:pt x="866" y="915"/>
                    <a:pt x="859" y="922"/>
                    <a:pt x="850" y="922"/>
                  </a:cubicBezTo>
                  <a:lnTo>
                    <a:pt x="696" y="922"/>
                  </a:lnTo>
                  <a:cubicBezTo>
                    <a:pt x="687" y="922"/>
                    <a:pt x="681" y="915"/>
                    <a:pt x="681" y="907"/>
                  </a:cubicBezTo>
                  <a:lnTo>
                    <a:pt x="681" y="900"/>
                  </a:lnTo>
                  <a:cubicBezTo>
                    <a:pt x="681" y="892"/>
                    <a:pt x="687" y="885"/>
                    <a:pt x="696" y="885"/>
                  </a:cubicBezTo>
                  <a:lnTo>
                    <a:pt x="850" y="885"/>
                  </a:lnTo>
                  <a:cubicBezTo>
                    <a:pt x="859" y="885"/>
                    <a:pt x="866" y="892"/>
                    <a:pt x="866" y="900"/>
                  </a:cubicBezTo>
                  <a:lnTo>
                    <a:pt x="866" y="907"/>
                  </a:lnTo>
                  <a:close/>
                  <a:moveTo>
                    <a:pt x="1481" y="818"/>
                  </a:moveTo>
                  <a:lnTo>
                    <a:pt x="1481" y="818"/>
                  </a:lnTo>
                  <a:lnTo>
                    <a:pt x="64" y="818"/>
                  </a:lnTo>
                  <a:lnTo>
                    <a:pt x="64" y="65"/>
                  </a:lnTo>
                  <a:lnTo>
                    <a:pt x="1481" y="65"/>
                  </a:lnTo>
                  <a:lnTo>
                    <a:pt x="1481" y="818"/>
                  </a:lnTo>
                  <a:close/>
                  <a:moveTo>
                    <a:pt x="1008" y="1083"/>
                  </a:moveTo>
                  <a:lnTo>
                    <a:pt x="537" y="1083"/>
                  </a:lnTo>
                  <a:lnTo>
                    <a:pt x="648" y="1000"/>
                  </a:lnTo>
                  <a:lnTo>
                    <a:pt x="897" y="1000"/>
                  </a:lnTo>
                  <a:lnTo>
                    <a:pt x="1008" y="1083"/>
                  </a:lnTo>
                  <a:close/>
                  <a:moveTo>
                    <a:pt x="1051" y="1162"/>
                  </a:moveTo>
                  <a:lnTo>
                    <a:pt x="477" y="1162"/>
                  </a:lnTo>
                  <a:lnTo>
                    <a:pt x="477" y="1107"/>
                  </a:lnTo>
                  <a:lnTo>
                    <a:pt x="1051" y="1107"/>
                  </a:lnTo>
                  <a:lnTo>
                    <a:pt x="1051" y="1162"/>
                  </a:lnTo>
                  <a:close/>
                  <a:moveTo>
                    <a:pt x="307" y="550"/>
                  </a:moveTo>
                  <a:lnTo>
                    <a:pt x="489" y="550"/>
                  </a:lnTo>
                  <a:lnTo>
                    <a:pt x="533" y="678"/>
                  </a:lnTo>
                  <a:lnTo>
                    <a:pt x="600" y="678"/>
                  </a:lnTo>
                  <a:lnTo>
                    <a:pt x="437" y="230"/>
                  </a:lnTo>
                  <a:lnTo>
                    <a:pt x="367" y="230"/>
                  </a:lnTo>
                  <a:lnTo>
                    <a:pt x="197" y="678"/>
                  </a:lnTo>
                  <a:lnTo>
                    <a:pt x="260" y="678"/>
                  </a:lnTo>
                  <a:lnTo>
                    <a:pt x="307" y="550"/>
                  </a:lnTo>
                  <a:close/>
                  <a:moveTo>
                    <a:pt x="466" y="497"/>
                  </a:moveTo>
                  <a:lnTo>
                    <a:pt x="325" y="497"/>
                  </a:lnTo>
                  <a:lnTo>
                    <a:pt x="399" y="297"/>
                  </a:lnTo>
                  <a:lnTo>
                    <a:pt x="466" y="497"/>
                  </a:lnTo>
                  <a:close/>
                  <a:moveTo>
                    <a:pt x="715" y="678"/>
                  </a:moveTo>
                  <a:lnTo>
                    <a:pt x="715" y="492"/>
                  </a:lnTo>
                  <a:lnTo>
                    <a:pt x="856" y="492"/>
                  </a:lnTo>
                  <a:cubicBezTo>
                    <a:pt x="942" y="489"/>
                    <a:pt x="986" y="444"/>
                    <a:pt x="991" y="358"/>
                  </a:cubicBezTo>
                  <a:cubicBezTo>
                    <a:pt x="986" y="276"/>
                    <a:pt x="942" y="233"/>
                    <a:pt x="856" y="230"/>
                  </a:cubicBezTo>
                  <a:lnTo>
                    <a:pt x="655" y="230"/>
                  </a:lnTo>
                  <a:lnTo>
                    <a:pt x="655" y="678"/>
                  </a:lnTo>
                  <a:lnTo>
                    <a:pt x="715" y="678"/>
                  </a:lnTo>
                  <a:close/>
                  <a:moveTo>
                    <a:pt x="715" y="438"/>
                  </a:moveTo>
                  <a:lnTo>
                    <a:pt x="715" y="282"/>
                  </a:lnTo>
                  <a:lnTo>
                    <a:pt x="838" y="282"/>
                  </a:lnTo>
                  <a:cubicBezTo>
                    <a:pt x="898" y="282"/>
                    <a:pt x="928" y="307"/>
                    <a:pt x="928" y="358"/>
                  </a:cubicBezTo>
                  <a:cubicBezTo>
                    <a:pt x="930" y="413"/>
                    <a:pt x="899" y="440"/>
                    <a:pt x="836" y="438"/>
                  </a:cubicBezTo>
                  <a:lnTo>
                    <a:pt x="715" y="438"/>
                  </a:lnTo>
                  <a:close/>
                  <a:moveTo>
                    <a:pt x="1106" y="678"/>
                  </a:moveTo>
                  <a:lnTo>
                    <a:pt x="1106" y="492"/>
                  </a:lnTo>
                  <a:lnTo>
                    <a:pt x="1247" y="492"/>
                  </a:lnTo>
                  <a:cubicBezTo>
                    <a:pt x="1332" y="489"/>
                    <a:pt x="1377" y="444"/>
                    <a:pt x="1381" y="358"/>
                  </a:cubicBezTo>
                  <a:cubicBezTo>
                    <a:pt x="1377" y="276"/>
                    <a:pt x="1332" y="233"/>
                    <a:pt x="1247" y="230"/>
                  </a:cubicBezTo>
                  <a:lnTo>
                    <a:pt x="1045" y="230"/>
                  </a:lnTo>
                  <a:lnTo>
                    <a:pt x="1045" y="678"/>
                  </a:lnTo>
                  <a:lnTo>
                    <a:pt x="1106" y="678"/>
                  </a:lnTo>
                  <a:close/>
                  <a:moveTo>
                    <a:pt x="1106" y="438"/>
                  </a:moveTo>
                  <a:lnTo>
                    <a:pt x="1106" y="282"/>
                  </a:lnTo>
                  <a:lnTo>
                    <a:pt x="1229" y="282"/>
                  </a:lnTo>
                  <a:cubicBezTo>
                    <a:pt x="1289" y="282"/>
                    <a:pt x="1318" y="307"/>
                    <a:pt x="1318" y="358"/>
                  </a:cubicBezTo>
                  <a:cubicBezTo>
                    <a:pt x="1320" y="413"/>
                    <a:pt x="1289" y="440"/>
                    <a:pt x="1227" y="438"/>
                  </a:cubicBezTo>
                  <a:lnTo>
                    <a:pt x="1106" y="4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6" name="组合 25"/>
          <p:cNvGrpSpPr/>
          <p:nvPr/>
        </p:nvGrpSpPr>
        <p:grpSpPr>
          <a:xfrm>
            <a:off x="1834102" y="1245685"/>
            <a:ext cx="2016749" cy="2015329"/>
            <a:chOff x="1204523" y="1700808"/>
            <a:chExt cx="2016749" cy="2015329"/>
          </a:xfrm>
        </p:grpSpPr>
        <p:sp>
          <p:nvSpPr>
            <p:cNvPr id="27" name="Oval 10"/>
            <p:cNvSpPr>
              <a:spLocks noChangeArrowheads="1"/>
            </p:cNvSpPr>
            <p:nvPr/>
          </p:nvSpPr>
          <p:spPr bwMode="auto">
            <a:xfrm>
              <a:off x="1204523" y="1700808"/>
              <a:ext cx="2016749" cy="2015329"/>
            </a:xfrm>
            <a:prstGeom prst="ellipse">
              <a:avLst/>
            </a:pr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11"/>
            <p:cNvSpPr>
              <a:spLocks noEditPoints="1"/>
            </p:cNvSpPr>
            <p:nvPr/>
          </p:nvSpPr>
          <p:spPr bwMode="auto">
            <a:xfrm>
              <a:off x="1453066" y="2193633"/>
              <a:ext cx="1560850" cy="1029678"/>
            </a:xfrm>
            <a:custGeom>
              <a:avLst/>
              <a:gdLst>
                <a:gd name="T0" fmla="*/ 1295 w 1747"/>
                <a:gd name="T1" fmla="*/ 377 h 1154"/>
                <a:gd name="T2" fmla="*/ 1260 w 1747"/>
                <a:gd name="T3" fmla="*/ 0 h 1154"/>
                <a:gd name="T4" fmla="*/ 641 w 1747"/>
                <a:gd name="T5" fmla="*/ 1031 h 1154"/>
                <a:gd name="T6" fmla="*/ 59 w 1747"/>
                <a:gd name="T7" fmla="*/ 1031 h 1154"/>
                <a:gd name="T8" fmla="*/ 1747 w 1747"/>
                <a:gd name="T9" fmla="*/ 1154 h 1154"/>
                <a:gd name="T10" fmla="*/ 371 w 1747"/>
                <a:gd name="T11" fmla="*/ 962 h 1154"/>
                <a:gd name="T12" fmla="*/ 270 w 1747"/>
                <a:gd name="T13" fmla="*/ 863 h 1154"/>
                <a:gd name="T14" fmla="*/ 371 w 1747"/>
                <a:gd name="T15" fmla="*/ 830 h 1154"/>
                <a:gd name="T16" fmla="*/ 270 w 1747"/>
                <a:gd name="T17" fmla="*/ 731 h 1154"/>
                <a:gd name="T18" fmla="*/ 371 w 1747"/>
                <a:gd name="T19" fmla="*/ 691 h 1154"/>
                <a:gd name="T20" fmla="*/ 270 w 1747"/>
                <a:gd name="T21" fmla="*/ 592 h 1154"/>
                <a:gd name="T22" fmla="*/ 371 w 1747"/>
                <a:gd name="T23" fmla="*/ 559 h 1154"/>
                <a:gd name="T24" fmla="*/ 270 w 1747"/>
                <a:gd name="T25" fmla="*/ 460 h 1154"/>
                <a:gd name="T26" fmla="*/ 524 w 1747"/>
                <a:gd name="T27" fmla="*/ 962 h 1154"/>
                <a:gd name="T28" fmla="*/ 422 w 1747"/>
                <a:gd name="T29" fmla="*/ 863 h 1154"/>
                <a:gd name="T30" fmla="*/ 524 w 1747"/>
                <a:gd name="T31" fmla="*/ 830 h 1154"/>
                <a:gd name="T32" fmla="*/ 422 w 1747"/>
                <a:gd name="T33" fmla="*/ 731 h 1154"/>
                <a:gd name="T34" fmla="*/ 524 w 1747"/>
                <a:gd name="T35" fmla="*/ 691 h 1154"/>
                <a:gd name="T36" fmla="*/ 422 w 1747"/>
                <a:gd name="T37" fmla="*/ 592 h 1154"/>
                <a:gd name="T38" fmla="*/ 524 w 1747"/>
                <a:gd name="T39" fmla="*/ 559 h 1154"/>
                <a:gd name="T40" fmla="*/ 422 w 1747"/>
                <a:gd name="T41" fmla="*/ 460 h 1154"/>
                <a:gd name="T42" fmla="*/ 940 w 1747"/>
                <a:gd name="T43" fmla="*/ 938 h 1154"/>
                <a:gd name="T44" fmla="*/ 774 w 1747"/>
                <a:gd name="T45" fmla="*/ 776 h 1154"/>
                <a:gd name="T46" fmla="*/ 940 w 1747"/>
                <a:gd name="T47" fmla="*/ 723 h 1154"/>
                <a:gd name="T48" fmla="*/ 774 w 1747"/>
                <a:gd name="T49" fmla="*/ 561 h 1154"/>
                <a:gd name="T50" fmla="*/ 940 w 1747"/>
                <a:gd name="T51" fmla="*/ 496 h 1154"/>
                <a:gd name="T52" fmla="*/ 774 w 1747"/>
                <a:gd name="T53" fmla="*/ 334 h 1154"/>
                <a:gd name="T54" fmla="*/ 940 w 1747"/>
                <a:gd name="T55" fmla="*/ 281 h 1154"/>
                <a:gd name="T56" fmla="*/ 774 w 1747"/>
                <a:gd name="T57" fmla="*/ 119 h 1154"/>
                <a:gd name="T58" fmla="*/ 1163 w 1747"/>
                <a:gd name="T59" fmla="*/ 938 h 1154"/>
                <a:gd name="T60" fmla="*/ 997 w 1747"/>
                <a:gd name="T61" fmla="*/ 776 h 1154"/>
                <a:gd name="T62" fmla="*/ 1163 w 1747"/>
                <a:gd name="T63" fmla="*/ 723 h 1154"/>
                <a:gd name="T64" fmla="*/ 997 w 1747"/>
                <a:gd name="T65" fmla="*/ 561 h 1154"/>
                <a:gd name="T66" fmla="*/ 1163 w 1747"/>
                <a:gd name="T67" fmla="*/ 496 h 1154"/>
                <a:gd name="T68" fmla="*/ 997 w 1747"/>
                <a:gd name="T69" fmla="*/ 334 h 1154"/>
                <a:gd name="T70" fmla="*/ 1163 w 1747"/>
                <a:gd name="T71" fmla="*/ 281 h 1154"/>
                <a:gd name="T72" fmla="*/ 997 w 1747"/>
                <a:gd name="T73" fmla="*/ 119 h 1154"/>
                <a:gd name="T74" fmla="*/ 1463 w 1747"/>
                <a:gd name="T75" fmla="*/ 950 h 1154"/>
                <a:gd name="T76" fmla="*/ 1361 w 1747"/>
                <a:gd name="T77" fmla="*/ 850 h 1154"/>
                <a:gd name="T78" fmla="*/ 1463 w 1747"/>
                <a:gd name="T79" fmla="*/ 810 h 1154"/>
                <a:gd name="T80" fmla="*/ 1361 w 1747"/>
                <a:gd name="T81" fmla="*/ 711 h 1154"/>
                <a:gd name="T82" fmla="*/ 1463 w 1747"/>
                <a:gd name="T83" fmla="*/ 679 h 1154"/>
                <a:gd name="T84" fmla="*/ 1361 w 1747"/>
                <a:gd name="T85" fmla="*/ 579 h 1154"/>
                <a:gd name="T86" fmla="*/ 1615 w 1747"/>
                <a:gd name="T87" fmla="*/ 950 h 1154"/>
                <a:gd name="T88" fmla="*/ 1514 w 1747"/>
                <a:gd name="T89" fmla="*/ 850 h 1154"/>
                <a:gd name="T90" fmla="*/ 1615 w 1747"/>
                <a:gd name="T91" fmla="*/ 810 h 1154"/>
                <a:gd name="T92" fmla="*/ 1514 w 1747"/>
                <a:gd name="T93" fmla="*/ 711 h 1154"/>
                <a:gd name="T94" fmla="*/ 1615 w 1747"/>
                <a:gd name="T95" fmla="*/ 679 h 1154"/>
                <a:gd name="T96" fmla="*/ 1514 w 1747"/>
                <a:gd name="T97" fmla="*/ 579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47" h="1154">
                  <a:moveTo>
                    <a:pt x="1689" y="1031"/>
                  </a:moveTo>
                  <a:lnTo>
                    <a:pt x="1689" y="548"/>
                  </a:lnTo>
                  <a:lnTo>
                    <a:pt x="1295" y="377"/>
                  </a:lnTo>
                  <a:lnTo>
                    <a:pt x="1295" y="1031"/>
                  </a:lnTo>
                  <a:lnTo>
                    <a:pt x="1260" y="1031"/>
                  </a:lnTo>
                  <a:lnTo>
                    <a:pt x="1260" y="0"/>
                  </a:lnTo>
                  <a:lnTo>
                    <a:pt x="677" y="0"/>
                  </a:lnTo>
                  <a:lnTo>
                    <a:pt x="677" y="1031"/>
                  </a:lnTo>
                  <a:lnTo>
                    <a:pt x="641" y="1031"/>
                  </a:lnTo>
                  <a:lnTo>
                    <a:pt x="641" y="262"/>
                  </a:lnTo>
                  <a:lnTo>
                    <a:pt x="59" y="463"/>
                  </a:lnTo>
                  <a:lnTo>
                    <a:pt x="59" y="1031"/>
                  </a:lnTo>
                  <a:lnTo>
                    <a:pt x="0" y="1031"/>
                  </a:lnTo>
                  <a:lnTo>
                    <a:pt x="0" y="1154"/>
                  </a:lnTo>
                  <a:lnTo>
                    <a:pt x="1747" y="1154"/>
                  </a:lnTo>
                  <a:lnTo>
                    <a:pt x="1747" y="1031"/>
                  </a:lnTo>
                  <a:lnTo>
                    <a:pt x="1689" y="1031"/>
                  </a:lnTo>
                  <a:close/>
                  <a:moveTo>
                    <a:pt x="371" y="962"/>
                  </a:moveTo>
                  <a:lnTo>
                    <a:pt x="371" y="962"/>
                  </a:lnTo>
                  <a:lnTo>
                    <a:pt x="270" y="962"/>
                  </a:lnTo>
                  <a:lnTo>
                    <a:pt x="270" y="863"/>
                  </a:lnTo>
                  <a:lnTo>
                    <a:pt x="371" y="863"/>
                  </a:lnTo>
                  <a:lnTo>
                    <a:pt x="371" y="962"/>
                  </a:lnTo>
                  <a:close/>
                  <a:moveTo>
                    <a:pt x="371" y="830"/>
                  </a:moveTo>
                  <a:lnTo>
                    <a:pt x="371" y="830"/>
                  </a:lnTo>
                  <a:lnTo>
                    <a:pt x="270" y="830"/>
                  </a:lnTo>
                  <a:lnTo>
                    <a:pt x="270" y="731"/>
                  </a:lnTo>
                  <a:lnTo>
                    <a:pt x="371" y="731"/>
                  </a:lnTo>
                  <a:lnTo>
                    <a:pt x="371" y="830"/>
                  </a:lnTo>
                  <a:close/>
                  <a:moveTo>
                    <a:pt x="371" y="691"/>
                  </a:moveTo>
                  <a:lnTo>
                    <a:pt x="371" y="691"/>
                  </a:lnTo>
                  <a:lnTo>
                    <a:pt x="270" y="691"/>
                  </a:lnTo>
                  <a:lnTo>
                    <a:pt x="270" y="592"/>
                  </a:lnTo>
                  <a:lnTo>
                    <a:pt x="371" y="592"/>
                  </a:lnTo>
                  <a:lnTo>
                    <a:pt x="371" y="691"/>
                  </a:lnTo>
                  <a:close/>
                  <a:moveTo>
                    <a:pt x="371" y="559"/>
                  </a:moveTo>
                  <a:lnTo>
                    <a:pt x="371" y="559"/>
                  </a:lnTo>
                  <a:lnTo>
                    <a:pt x="270" y="559"/>
                  </a:lnTo>
                  <a:lnTo>
                    <a:pt x="270" y="460"/>
                  </a:lnTo>
                  <a:lnTo>
                    <a:pt x="371" y="460"/>
                  </a:lnTo>
                  <a:lnTo>
                    <a:pt x="371" y="559"/>
                  </a:lnTo>
                  <a:close/>
                  <a:moveTo>
                    <a:pt x="524" y="962"/>
                  </a:moveTo>
                  <a:lnTo>
                    <a:pt x="524" y="962"/>
                  </a:lnTo>
                  <a:lnTo>
                    <a:pt x="422" y="962"/>
                  </a:lnTo>
                  <a:lnTo>
                    <a:pt x="422" y="863"/>
                  </a:lnTo>
                  <a:lnTo>
                    <a:pt x="524" y="863"/>
                  </a:lnTo>
                  <a:lnTo>
                    <a:pt x="524" y="962"/>
                  </a:lnTo>
                  <a:close/>
                  <a:moveTo>
                    <a:pt x="524" y="830"/>
                  </a:moveTo>
                  <a:lnTo>
                    <a:pt x="524" y="830"/>
                  </a:lnTo>
                  <a:lnTo>
                    <a:pt x="422" y="830"/>
                  </a:lnTo>
                  <a:lnTo>
                    <a:pt x="422" y="731"/>
                  </a:lnTo>
                  <a:lnTo>
                    <a:pt x="524" y="731"/>
                  </a:lnTo>
                  <a:lnTo>
                    <a:pt x="524" y="830"/>
                  </a:lnTo>
                  <a:close/>
                  <a:moveTo>
                    <a:pt x="524" y="691"/>
                  </a:moveTo>
                  <a:lnTo>
                    <a:pt x="524" y="691"/>
                  </a:lnTo>
                  <a:lnTo>
                    <a:pt x="422" y="691"/>
                  </a:lnTo>
                  <a:lnTo>
                    <a:pt x="422" y="592"/>
                  </a:lnTo>
                  <a:lnTo>
                    <a:pt x="524" y="592"/>
                  </a:lnTo>
                  <a:lnTo>
                    <a:pt x="524" y="691"/>
                  </a:lnTo>
                  <a:close/>
                  <a:moveTo>
                    <a:pt x="524" y="559"/>
                  </a:moveTo>
                  <a:lnTo>
                    <a:pt x="524" y="559"/>
                  </a:lnTo>
                  <a:lnTo>
                    <a:pt x="422" y="559"/>
                  </a:lnTo>
                  <a:lnTo>
                    <a:pt x="422" y="460"/>
                  </a:lnTo>
                  <a:lnTo>
                    <a:pt x="524" y="460"/>
                  </a:lnTo>
                  <a:lnTo>
                    <a:pt x="524" y="559"/>
                  </a:lnTo>
                  <a:close/>
                  <a:moveTo>
                    <a:pt x="940" y="938"/>
                  </a:moveTo>
                  <a:lnTo>
                    <a:pt x="940" y="938"/>
                  </a:lnTo>
                  <a:lnTo>
                    <a:pt x="774" y="938"/>
                  </a:lnTo>
                  <a:lnTo>
                    <a:pt x="774" y="776"/>
                  </a:lnTo>
                  <a:lnTo>
                    <a:pt x="940" y="776"/>
                  </a:lnTo>
                  <a:lnTo>
                    <a:pt x="940" y="938"/>
                  </a:lnTo>
                  <a:close/>
                  <a:moveTo>
                    <a:pt x="940" y="723"/>
                  </a:moveTo>
                  <a:lnTo>
                    <a:pt x="940" y="723"/>
                  </a:lnTo>
                  <a:lnTo>
                    <a:pt x="774" y="723"/>
                  </a:lnTo>
                  <a:lnTo>
                    <a:pt x="774" y="561"/>
                  </a:lnTo>
                  <a:lnTo>
                    <a:pt x="940" y="561"/>
                  </a:lnTo>
                  <a:lnTo>
                    <a:pt x="940" y="723"/>
                  </a:lnTo>
                  <a:close/>
                  <a:moveTo>
                    <a:pt x="940" y="496"/>
                  </a:moveTo>
                  <a:lnTo>
                    <a:pt x="940" y="496"/>
                  </a:lnTo>
                  <a:lnTo>
                    <a:pt x="774" y="496"/>
                  </a:lnTo>
                  <a:lnTo>
                    <a:pt x="774" y="334"/>
                  </a:lnTo>
                  <a:lnTo>
                    <a:pt x="940" y="334"/>
                  </a:lnTo>
                  <a:lnTo>
                    <a:pt x="940" y="496"/>
                  </a:lnTo>
                  <a:close/>
                  <a:moveTo>
                    <a:pt x="940" y="281"/>
                  </a:moveTo>
                  <a:lnTo>
                    <a:pt x="940" y="281"/>
                  </a:lnTo>
                  <a:lnTo>
                    <a:pt x="774" y="281"/>
                  </a:lnTo>
                  <a:lnTo>
                    <a:pt x="774" y="119"/>
                  </a:lnTo>
                  <a:lnTo>
                    <a:pt x="940" y="119"/>
                  </a:lnTo>
                  <a:lnTo>
                    <a:pt x="940" y="281"/>
                  </a:lnTo>
                  <a:close/>
                  <a:moveTo>
                    <a:pt x="1163" y="938"/>
                  </a:moveTo>
                  <a:lnTo>
                    <a:pt x="1163" y="938"/>
                  </a:lnTo>
                  <a:lnTo>
                    <a:pt x="997" y="938"/>
                  </a:lnTo>
                  <a:lnTo>
                    <a:pt x="997" y="776"/>
                  </a:lnTo>
                  <a:lnTo>
                    <a:pt x="1163" y="776"/>
                  </a:lnTo>
                  <a:lnTo>
                    <a:pt x="1163" y="938"/>
                  </a:lnTo>
                  <a:close/>
                  <a:moveTo>
                    <a:pt x="1163" y="723"/>
                  </a:moveTo>
                  <a:lnTo>
                    <a:pt x="1163" y="723"/>
                  </a:lnTo>
                  <a:lnTo>
                    <a:pt x="997" y="723"/>
                  </a:lnTo>
                  <a:lnTo>
                    <a:pt x="997" y="561"/>
                  </a:lnTo>
                  <a:lnTo>
                    <a:pt x="1163" y="561"/>
                  </a:lnTo>
                  <a:lnTo>
                    <a:pt x="1163" y="723"/>
                  </a:lnTo>
                  <a:close/>
                  <a:moveTo>
                    <a:pt x="1163" y="496"/>
                  </a:moveTo>
                  <a:lnTo>
                    <a:pt x="1163" y="496"/>
                  </a:lnTo>
                  <a:lnTo>
                    <a:pt x="997" y="496"/>
                  </a:lnTo>
                  <a:lnTo>
                    <a:pt x="997" y="334"/>
                  </a:lnTo>
                  <a:lnTo>
                    <a:pt x="1163" y="334"/>
                  </a:lnTo>
                  <a:lnTo>
                    <a:pt x="1163" y="496"/>
                  </a:lnTo>
                  <a:close/>
                  <a:moveTo>
                    <a:pt x="1163" y="281"/>
                  </a:moveTo>
                  <a:lnTo>
                    <a:pt x="1163" y="281"/>
                  </a:lnTo>
                  <a:lnTo>
                    <a:pt x="997" y="281"/>
                  </a:lnTo>
                  <a:lnTo>
                    <a:pt x="997" y="119"/>
                  </a:lnTo>
                  <a:lnTo>
                    <a:pt x="1163" y="119"/>
                  </a:lnTo>
                  <a:lnTo>
                    <a:pt x="1163" y="281"/>
                  </a:lnTo>
                  <a:close/>
                  <a:moveTo>
                    <a:pt x="1463" y="950"/>
                  </a:moveTo>
                  <a:lnTo>
                    <a:pt x="1463" y="950"/>
                  </a:lnTo>
                  <a:lnTo>
                    <a:pt x="1361" y="950"/>
                  </a:lnTo>
                  <a:lnTo>
                    <a:pt x="1361" y="850"/>
                  </a:lnTo>
                  <a:lnTo>
                    <a:pt x="1463" y="850"/>
                  </a:lnTo>
                  <a:lnTo>
                    <a:pt x="1463" y="950"/>
                  </a:lnTo>
                  <a:close/>
                  <a:moveTo>
                    <a:pt x="1463" y="810"/>
                  </a:moveTo>
                  <a:lnTo>
                    <a:pt x="1463" y="810"/>
                  </a:lnTo>
                  <a:lnTo>
                    <a:pt x="1361" y="810"/>
                  </a:lnTo>
                  <a:lnTo>
                    <a:pt x="1361" y="711"/>
                  </a:lnTo>
                  <a:lnTo>
                    <a:pt x="1463" y="711"/>
                  </a:lnTo>
                  <a:lnTo>
                    <a:pt x="1463" y="810"/>
                  </a:lnTo>
                  <a:close/>
                  <a:moveTo>
                    <a:pt x="1463" y="679"/>
                  </a:moveTo>
                  <a:lnTo>
                    <a:pt x="1463" y="679"/>
                  </a:lnTo>
                  <a:lnTo>
                    <a:pt x="1361" y="679"/>
                  </a:lnTo>
                  <a:lnTo>
                    <a:pt x="1361" y="579"/>
                  </a:lnTo>
                  <a:lnTo>
                    <a:pt x="1463" y="579"/>
                  </a:lnTo>
                  <a:lnTo>
                    <a:pt x="1463" y="679"/>
                  </a:lnTo>
                  <a:close/>
                  <a:moveTo>
                    <a:pt x="1615" y="950"/>
                  </a:moveTo>
                  <a:lnTo>
                    <a:pt x="1615" y="950"/>
                  </a:lnTo>
                  <a:lnTo>
                    <a:pt x="1514" y="950"/>
                  </a:lnTo>
                  <a:lnTo>
                    <a:pt x="1514" y="850"/>
                  </a:lnTo>
                  <a:lnTo>
                    <a:pt x="1615" y="850"/>
                  </a:lnTo>
                  <a:lnTo>
                    <a:pt x="1615" y="950"/>
                  </a:lnTo>
                  <a:close/>
                  <a:moveTo>
                    <a:pt x="1615" y="810"/>
                  </a:moveTo>
                  <a:lnTo>
                    <a:pt x="1615" y="810"/>
                  </a:lnTo>
                  <a:lnTo>
                    <a:pt x="1514" y="810"/>
                  </a:lnTo>
                  <a:lnTo>
                    <a:pt x="1514" y="711"/>
                  </a:lnTo>
                  <a:lnTo>
                    <a:pt x="1615" y="711"/>
                  </a:lnTo>
                  <a:lnTo>
                    <a:pt x="1615" y="810"/>
                  </a:lnTo>
                  <a:close/>
                  <a:moveTo>
                    <a:pt x="1615" y="679"/>
                  </a:moveTo>
                  <a:lnTo>
                    <a:pt x="1615" y="679"/>
                  </a:lnTo>
                  <a:lnTo>
                    <a:pt x="1514" y="679"/>
                  </a:lnTo>
                  <a:lnTo>
                    <a:pt x="1514" y="579"/>
                  </a:lnTo>
                  <a:lnTo>
                    <a:pt x="1615" y="579"/>
                  </a:lnTo>
                  <a:lnTo>
                    <a:pt x="1615" y="6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9" name="Freeform 12"/>
          <p:cNvSpPr>
            <a:spLocks/>
          </p:cNvSpPr>
          <p:nvPr/>
        </p:nvSpPr>
        <p:spPr bwMode="auto">
          <a:xfrm>
            <a:off x="4217722" y="1931664"/>
            <a:ext cx="583721" cy="583721"/>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13"/>
          <p:cNvSpPr>
            <a:spLocks/>
          </p:cNvSpPr>
          <p:nvPr/>
        </p:nvSpPr>
        <p:spPr bwMode="auto">
          <a:xfrm>
            <a:off x="7537747" y="1931664"/>
            <a:ext cx="583721" cy="583721"/>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矩形 83"/>
          <p:cNvSpPr>
            <a:spLocks noChangeArrowheads="1"/>
          </p:cNvSpPr>
          <p:nvPr/>
        </p:nvSpPr>
        <p:spPr bwMode="auto">
          <a:xfrm>
            <a:off x="1552369" y="4350506"/>
            <a:ext cx="9057666" cy="1921296"/>
          </a:xfrm>
          <a:prstGeom prst="rect">
            <a:avLst/>
          </a:prstGeom>
          <a:solidFill>
            <a:srgbClr val="F2F2F2"/>
          </a:solidFill>
          <a:ln w="9525" cmpd="sng">
            <a:solidFill>
              <a:srgbClr val="55735B"/>
            </a:solidFill>
            <a:miter lim="800000"/>
            <a:headEnd/>
            <a:tailEnd/>
          </a:ln>
        </p:spPr>
        <p:txBody>
          <a:bodyPr/>
          <a:lstStyle/>
          <a:p>
            <a:endParaRPr lang="zh-CN" altLang="en-US"/>
          </a:p>
        </p:txBody>
      </p:sp>
      <p:sp>
        <p:nvSpPr>
          <p:cNvPr id="44" name="TextBox 84"/>
          <p:cNvSpPr txBox="1">
            <a:spLocks noChangeArrowheads="1"/>
          </p:cNvSpPr>
          <p:nvPr/>
        </p:nvSpPr>
        <p:spPr bwMode="auto">
          <a:xfrm>
            <a:off x="1792000" y="4517535"/>
            <a:ext cx="850415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r>
              <a:rPr lang="zh-CN" altLang="en-US" sz="1600" dirty="0">
                <a:solidFill>
                  <a:srgbClr val="595959"/>
                </a:solidFill>
                <a:latin typeface="微软雅黑" pitchFamily="34" charset="-122"/>
                <a:ea typeface="微软雅黑" pitchFamily="34" charset="-122"/>
                <a:sym typeface="微软雅黑" pitchFamily="34" charset="-122"/>
              </a:rPr>
              <a:t>这里输入产品形式的简介，这里输入产品形式的简介</a:t>
            </a:r>
            <a:r>
              <a:rPr lang="zh-CN" altLang="en-US" sz="1600" dirty="0" smtClean="0">
                <a:solidFill>
                  <a:srgbClr val="595959"/>
                </a:solidFill>
                <a:latin typeface="微软雅黑" pitchFamily="34" charset="-122"/>
                <a:ea typeface="微软雅黑" pitchFamily="34" charset="-122"/>
                <a:sym typeface="微软雅黑" pitchFamily="34" charset="-122"/>
              </a:rPr>
              <a:t>，</a:t>
            </a:r>
            <a:r>
              <a:rPr lang="zh-CN" altLang="en-US" sz="1600" dirty="0">
                <a:solidFill>
                  <a:srgbClr val="595959"/>
                </a:solidFill>
                <a:latin typeface="微软雅黑" pitchFamily="34" charset="-122"/>
                <a:ea typeface="微软雅黑" pitchFamily="34" charset="-122"/>
                <a:sym typeface="微软雅黑" pitchFamily="34" charset="-122"/>
              </a:rPr>
              <a:t>这里输入产品形式的简介</a:t>
            </a:r>
            <a:r>
              <a:rPr lang="zh-CN" altLang="en-US" sz="1600" dirty="0" smtClean="0">
                <a:solidFill>
                  <a:srgbClr val="595959"/>
                </a:solidFill>
                <a:latin typeface="微软雅黑" pitchFamily="34" charset="-122"/>
                <a:ea typeface="微软雅黑" pitchFamily="34" charset="-122"/>
                <a:sym typeface="微软雅黑" pitchFamily="34" charset="-122"/>
              </a:rPr>
              <a:t>，</a:t>
            </a:r>
            <a:r>
              <a:rPr lang="zh-CN" altLang="en-US" sz="1600" dirty="0">
                <a:solidFill>
                  <a:srgbClr val="595959"/>
                </a:solidFill>
                <a:latin typeface="微软雅黑" pitchFamily="34" charset="-122"/>
                <a:ea typeface="微软雅黑" pitchFamily="34" charset="-122"/>
                <a:sym typeface="微软雅黑" pitchFamily="34" charset="-122"/>
              </a:rPr>
              <a:t>这里输入产品形式的简介</a:t>
            </a:r>
            <a:r>
              <a:rPr lang="zh-CN" altLang="en-US" sz="1600" dirty="0" smtClean="0">
                <a:solidFill>
                  <a:srgbClr val="595959"/>
                </a:solidFill>
                <a:latin typeface="微软雅黑" pitchFamily="34" charset="-122"/>
                <a:ea typeface="微软雅黑" pitchFamily="34" charset="-122"/>
                <a:sym typeface="微软雅黑" pitchFamily="34" charset="-122"/>
              </a:rPr>
              <a:t>，</a:t>
            </a:r>
            <a:r>
              <a:rPr lang="zh-CN" altLang="en-US" sz="1600" dirty="0">
                <a:solidFill>
                  <a:srgbClr val="595959"/>
                </a:solidFill>
                <a:latin typeface="微软雅黑" pitchFamily="34" charset="-122"/>
                <a:ea typeface="微软雅黑" pitchFamily="34" charset="-122"/>
                <a:sym typeface="微软雅黑" pitchFamily="34" charset="-122"/>
              </a:rPr>
              <a:t>这里输入产品形式的简介</a:t>
            </a:r>
            <a:r>
              <a:rPr lang="zh-CN" altLang="en-US" sz="1600" dirty="0" smtClean="0">
                <a:solidFill>
                  <a:srgbClr val="595959"/>
                </a:solidFill>
                <a:latin typeface="微软雅黑" pitchFamily="34" charset="-122"/>
                <a:ea typeface="微软雅黑" pitchFamily="34" charset="-122"/>
                <a:sym typeface="微软雅黑" pitchFamily="34" charset="-122"/>
              </a:rPr>
              <a:t>，里</a:t>
            </a:r>
            <a:r>
              <a:rPr lang="zh-CN" altLang="en-US" sz="1600" dirty="0">
                <a:solidFill>
                  <a:srgbClr val="595959"/>
                </a:solidFill>
                <a:latin typeface="微软雅黑" pitchFamily="34" charset="-122"/>
                <a:ea typeface="微软雅黑" pitchFamily="34" charset="-122"/>
                <a:sym typeface="微软雅黑" pitchFamily="34" charset="-122"/>
              </a:rPr>
              <a:t>输入产品形式的简介</a:t>
            </a:r>
            <a:r>
              <a:rPr lang="zh-CN" altLang="en-US" sz="1600" dirty="0" smtClean="0">
                <a:solidFill>
                  <a:srgbClr val="595959"/>
                </a:solidFill>
                <a:latin typeface="微软雅黑" pitchFamily="34" charset="-122"/>
                <a:ea typeface="微软雅黑" pitchFamily="34" charset="-122"/>
                <a:sym typeface="微软雅黑" pitchFamily="34" charset="-122"/>
              </a:rPr>
              <a:t>，</a:t>
            </a:r>
            <a:r>
              <a:rPr lang="zh-CN" altLang="en-US" sz="1600" dirty="0">
                <a:solidFill>
                  <a:srgbClr val="595959"/>
                </a:solidFill>
                <a:latin typeface="微软雅黑" pitchFamily="34" charset="-122"/>
                <a:ea typeface="微软雅黑" pitchFamily="34" charset="-122"/>
                <a:sym typeface="微软雅黑" pitchFamily="34" charset="-122"/>
              </a:rPr>
              <a:t>这里输入产品形式的简介，这里输入产品形式的简介，这里输入产品形式的简介，这里输入产品形式的简介，这里输入产品形式的简介，里输入产品形式的</a:t>
            </a:r>
            <a:r>
              <a:rPr lang="zh-CN" altLang="en-US" sz="1600" dirty="0" smtClean="0">
                <a:solidFill>
                  <a:srgbClr val="595959"/>
                </a:solidFill>
                <a:latin typeface="微软雅黑" pitchFamily="34" charset="-122"/>
                <a:ea typeface="微软雅黑" pitchFamily="34" charset="-122"/>
                <a:sym typeface="微软雅黑" pitchFamily="34" charset="-122"/>
              </a:rPr>
              <a:t>简介。</a:t>
            </a:r>
            <a:endParaRPr lang="zh-CN" altLang="en-US" sz="1600" dirty="0">
              <a:solidFill>
                <a:srgbClr val="595959"/>
              </a:solidFill>
              <a:latin typeface="微软雅黑" pitchFamily="34" charset="-122"/>
              <a:ea typeface="微软雅黑" pitchFamily="34" charset="-122"/>
              <a:sym typeface="微软雅黑" pitchFamily="34" charset="-122"/>
            </a:endParaRPr>
          </a:p>
          <a:p>
            <a:pPr algn="just"/>
            <a:r>
              <a:rPr lang="zh-CN" altLang="en-US" sz="1600" dirty="0">
                <a:solidFill>
                  <a:srgbClr val="595959"/>
                </a:solidFill>
                <a:latin typeface="微软雅黑" pitchFamily="34" charset="-122"/>
                <a:ea typeface="微软雅黑" pitchFamily="34" charset="-122"/>
                <a:sym typeface="微软雅黑" pitchFamily="34" charset="-122"/>
              </a:rPr>
              <a:t>这里输入产品形式的简介，这里输入产品形式的简介，这里输入产品形式的简介，这里输入产品形式的简介，这里输入产品形式的简介，里输入产品形式的</a:t>
            </a:r>
            <a:r>
              <a:rPr lang="zh-CN" altLang="en-US" sz="1600" dirty="0" smtClean="0">
                <a:solidFill>
                  <a:srgbClr val="595959"/>
                </a:solidFill>
                <a:latin typeface="微软雅黑" pitchFamily="34" charset="-122"/>
                <a:ea typeface="微软雅黑" pitchFamily="34" charset="-122"/>
                <a:sym typeface="微软雅黑" pitchFamily="34" charset="-122"/>
              </a:rPr>
              <a:t>简介</a:t>
            </a:r>
            <a:r>
              <a:rPr lang="zh-CN" altLang="en-US" sz="1600" dirty="0">
                <a:solidFill>
                  <a:srgbClr val="595959"/>
                </a:solidFill>
                <a:latin typeface="微软雅黑" pitchFamily="34" charset="-122"/>
                <a:ea typeface="微软雅黑" pitchFamily="34" charset="-122"/>
                <a:sym typeface="微软雅黑" pitchFamily="34" charset="-122"/>
              </a:rPr>
              <a:t>。</a:t>
            </a:r>
          </a:p>
        </p:txBody>
      </p:sp>
      <p:sp>
        <p:nvSpPr>
          <p:cNvPr id="45" name="Freeform 12"/>
          <p:cNvSpPr>
            <a:spLocks/>
          </p:cNvSpPr>
          <p:nvPr/>
        </p:nvSpPr>
        <p:spPr bwMode="auto">
          <a:xfrm>
            <a:off x="1477755" y="4204455"/>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2C3637"/>
          </a:solidFill>
          <a:ln>
            <a:noFill/>
          </a:ln>
          <a:extLst/>
        </p:spPr>
        <p:txBody>
          <a:bodyPr/>
          <a:lstStyle/>
          <a:p>
            <a:endParaRPr lang="zh-CN" altLang="en-US">
              <a:solidFill>
                <a:srgbClr val="2C3637"/>
              </a:solidFill>
            </a:endParaRPr>
          </a:p>
        </p:txBody>
      </p:sp>
      <p:sp>
        <p:nvSpPr>
          <p:cNvPr id="46" name="Freeform 12"/>
          <p:cNvSpPr>
            <a:spLocks/>
          </p:cNvSpPr>
          <p:nvPr/>
        </p:nvSpPr>
        <p:spPr bwMode="auto">
          <a:xfrm flipH="1" flipV="1">
            <a:off x="10177461" y="5877272"/>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2C3637"/>
          </a:solidFill>
          <a:ln>
            <a:noFill/>
          </a:ln>
          <a:extLst/>
        </p:spPr>
        <p:txBody>
          <a:bodyPr/>
          <a:lstStyle/>
          <a:p>
            <a:endParaRPr lang="zh-CN" altLang="en-US">
              <a:solidFill>
                <a:srgbClr val="2C3637"/>
              </a:solidFill>
            </a:endParaRPr>
          </a:p>
        </p:txBody>
      </p:sp>
      <p:sp>
        <p:nvSpPr>
          <p:cNvPr id="47" name="TextBox 46"/>
          <p:cNvSpPr txBox="1"/>
          <p:nvPr/>
        </p:nvSpPr>
        <p:spPr>
          <a:xfrm>
            <a:off x="1979777" y="3388930"/>
            <a:ext cx="1663718" cy="400110"/>
          </a:xfrm>
          <a:prstGeom prst="rect">
            <a:avLst/>
          </a:prstGeom>
          <a:noFill/>
        </p:spPr>
        <p:txBody>
          <a:bodyPr wrap="square" rtlCol="0">
            <a:spAutoFit/>
          </a:bodyPr>
          <a:lstStyle/>
          <a:p>
            <a:pPr algn="ctr"/>
            <a:r>
              <a:rPr lang="zh-CN" altLang="en-US" sz="2000" b="1" dirty="0" smtClean="0">
                <a:solidFill>
                  <a:srgbClr val="C00000"/>
                </a:solidFill>
                <a:latin typeface="微软雅黑" panose="020B0503020204020204" pitchFamily="34" charset="-122"/>
                <a:ea typeface="微软雅黑" panose="020B0503020204020204" pitchFamily="34" charset="-122"/>
              </a:rPr>
              <a:t>线下门店</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5228540" y="3388930"/>
            <a:ext cx="1663718" cy="400110"/>
          </a:xfrm>
          <a:prstGeom prst="rect">
            <a:avLst/>
          </a:prstGeom>
          <a:noFill/>
        </p:spPr>
        <p:txBody>
          <a:bodyPr wrap="square" rtlCol="0">
            <a:spAutoFit/>
          </a:bodyPr>
          <a:lstStyle/>
          <a:p>
            <a:pPr algn="ctr"/>
            <a:r>
              <a:rPr lang="zh-CN" altLang="en-US" sz="2000" b="1" dirty="0" smtClean="0">
                <a:solidFill>
                  <a:srgbClr val="C00000"/>
                </a:solidFill>
                <a:latin typeface="微软雅黑" panose="020B0503020204020204" pitchFamily="34" charset="-122"/>
                <a:ea typeface="微软雅黑" panose="020B0503020204020204" pitchFamily="34" charset="-122"/>
              </a:rPr>
              <a:t>手机</a:t>
            </a:r>
            <a:r>
              <a:rPr lang="en-US" altLang="zh-CN" sz="2000" b="1" dirty="0" smtClean="0">
                <a:solidFill>
                  <a:srgbClr val="C00000"/>
                </a:solidFill>
                <a:latin typeface="微软雅黑" panose="020B0503020204020204" pitchFamily="34" charset="-122"/>
                <a:ea typeface="微软雅黑" panose="020B0503020204020204" pitchFamily="34" charset="-122"/>
              </a:rPr>
              <a:t>APP</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8635976" y="3388930"/>
            <a:ext cx="1663718" cy="400110"/>
          </a:xfrm>
          <a:prstGeom prst="rect">
            <a:avLst/>
          </a:prstGeom>
          <a:noFill/>
        </p:spPr>
        <p:txBody>
          <a:bodyPr wrap="square" rtlCol="0">
            <a:spAutoFit/>
          </a:bodyPr>
          <a:lstStyle/>
          <a:p>
            <a:pPr algn="ctr"/>
            <a:r>
              <a:rPr lang="zh-CN" altLang="en-US" sz="2000" b="1" dirty="0" smtClean="0">
                <a:solidFill>
                  <a:srgbClr val="C00000"/>
                </a:solidFill>
                <a:latin typeface="微软雅黑" panose="020B0503020204020204" pitchFamily="34" charset="-122"/>
                <a:ea typeface="微软雅黑" panose="020B0503020204020204" pitchFamily="34" charset="-122"/>
              </a:rPr>
              <a:t>电脑客户端</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8" name="圆角矩形 37"/>
          <p:cNvSpPr/>
          <p:nvPr/>
        </p:nvSpPr>
        <p:spPr>
          <a:xfrm>
            <a:off x="-239117" y="189842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标题 4"/>
          <p:cNvSpPr txBox="1">
            <a:spLocks/>
          </p:cNvSpPr>
          <p:nvPr/>
        </p:nvSpPr>
        <p:spPr>
          <a:xfrm>
            <a:off x="48915" y="1919656"/>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51"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52" name="圆角矩形 51"/>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54" name="圆角矩形 53"/>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56" name="圆角矩形 55"/>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58" name="圆角矩形 57"/>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20</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906904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1000"/>
                                        <p:tgtEl>
                                          <p:spTgt spid="47"/>
                                        </p:tgtEl>
                                      </p:cBhvr>
                                    </p:animEffect>
                                    <p:anim calcmode="lin" valueType="num">
                                      <p:cBhvr>
                                        <p:cTn id="14" dur="1000" fill="hold"/>
                                        <p:tgtEl>
                                          <p:spTgt spid="47"/>
                                        </p:tgtEl>
                                        <p:attrNameLst>
                                          <p:attrName>ppt_x</p:attrName>
                                        </p:attrNameLst>
                                      </p:cBhvr>
                                      <p:tavLst>
                                        <p:tav tm="0">
                                          <p:val>
                                            <p:strVal val="#ppt_x"/>
                                          </p:val>
                                        </p:tav>
                                        <p:tav tm="100000">
                                          <p:val>
                                            <p:strVal val="#ppt_x"/>
                                          </p:val>
                                        </p:tav>
                                      </p:tavLst>
                                    </p:anim>
                                    <p:anim calcmode="lin" valueType="num">
                                      <p:cBhvr>
                                        <p:cTn id="15" dur="100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300" fill="hold"/>
                                        <p:tgtEl>
                                          <p:spTgt spid="29"/>
                                        </p:tgtEl>
                                        <p:attrNameLst>
                                          <p:attrName>ppt_w</p:attrName>
                                        </p:attrNameLst>
                                      </p:cBhvr>
                                      <p:tavLst>
                                        <p:tav tm="0">
                                          <p:val>
                                            <p:fltVal val="0"/>
                                          </p:val>
                                        </p:tav>
                                        <p:tav tm="100000">
                                          <p:val>
                                            <p:strVal val="#ppt_w"/>
                                          </p:val>
                                        </p:tav>
                                      </p:tavLst>
                                    </p:anim>
                                    <p:anim calcmode="lin" valueType="num">
                                      <p:cBhvr>
                                        <p:cTn id="20" dur="300" fill="hold"/>
                                        <p:tgtEl>
                                          <p:spTgt spid="29"/>
                                        </p:tgtEl>
                                        <p:attrNameLst>
                                          <p:attrName>ppt_h</p:attrName>
                                        </p:attrNameLst>
                                      </p:cBhvr>
                                      <p:tavLst>
                                        <p:tav tm="0">
                                          <p:val>
                                            <p:fltVal val="0"/>
                                          </p:val>
                                        </p:tav>
                                        <p:tav tm="100000">
                                          <p:val>
                                            <p:strVal val="#ppt_h"/>
                                          </p:val>
                                        </p:tav>
                                      </p:tavLst>
                                    </p:anim>
                                    <p:anim calcmode="lin" valueType="num">
                                      <p:cBhvr>
                                        <p:cTn id="21" dur="300" fill="hold"/>
                                        <p:tgtEl>
                                          <p:spTgt spid="29"/>
                                        </p:tgtEl>
                                        <p:attrNameLst>
                                          <p:attrName>style.rotation</p:attrName>
                                        </p:attrNameLst>
                                      </p:cBhvr>
                                      <p:tavLst>
                                        <p:tav tm="0">
                                          <p:val>
                                            <p:fltVal val="90"/>
                                          </p:val>
                                        </p:tav>
                                        <p:tav tm="100000">
                                          <p:val>
                                            <p:fltVal val="0"/>
                                          </p:val>
                                        </p:tav>
                                      </p:tavLst>
                                    </p:anim>
                                    <p:animEffect transition="in" filter="fade">
                                      <p:cBhvr>
                                        <p:cTn id="22" dur="300"/>
                                        <p:tgtEl>
                                          <p:spTgt spid="29"/>
                                        </p:tgtEl>
                                      </p:cBhvr>
                                    </p:animEffect>
                                  </p:childTnLst>
                                </p:cTn>
                              </p:par>
                            </p:childTnLst>
                          </p:cTn>
                        </p:par>
                        <p:par>
                          <p:cTn id="23" fill="hold">
                            <p:stCondLst>
                              <p:cond delay="18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anim calcmode="lin" valueType="num">
                                      <p:cBhvr>
                                        <p:cTn id="32" dur="1000" fill="hold"/>
                                        <p:tgtEl>
                                          <p:spTgt spid="48"/>
                                        </p:tgtEl>
                                        <p:attrNameLst>
                                          <p:attrName>ppt_x</p:attrName>
                                        </p:attrNameLst>
                                      </p:cBhvr>
                                      <p:tavLst>
                                        <p:tav tm="0">
                                          <p:val>
                                            <p:strVal val="#ppt_x"/>
                                          </p:val>
                                        </p:tav>
                                        <p:tav tm="100000">
                                          <p:val>
                                            <p:strVal val="#ppt_x"/>
                                          </p:val>
                                        </p:tav>
                                      </p:tavLst>
                                    </p:anim>
                                    <p:anim calcmode="lin" valueType="num">
                                      <p:cBhvr>
                                        <p:cTn id="33" dur="1000" fill="hold"/>
                                        <p:tgtEl>
                                          <p:spTgt spid="48"/>
                                        </p:tgtEl>
                                        <p:attrNameLst>
                                          <p:attrName>ppt_y</p:attrName>
                                        </p:attrNameLst>
                                      </p:cBhvr>
                                      <p:tavLst>
                                        <p:tav tm="0">
                                          <p:val>
                                            <p:strVal val="#ppt_y+.1"/>
                                          </p:val>
                                        </p:tav>
                                        <p:tav tm="100000">
                                          <p:val>
                                            <p:strVal val="#ppt_y"/>
                                          </p:val>
                                        </p:tav>
                                      </p:tavLst>
                                    </p:anim>
                                  </p:childTnLst>
                                </p:cTn>
                              </p:par>
                            </p:childTnLst>
                          </p:cTn>
                        </p:par>
                        <p:par>
                          <p:cTn id="34" fill="hold">
                            <p:stCondLst>
                              <p:cond delay="2800"/>
                            </p:stCondLst>
                            <p:childTnLst>
                              <p:par>
                                <p:cTn id="35" presetID="31" presetClass="entr" presetSubtype="0"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300" fill="hold"/>
                                        <p:tgtEl>
                                          <p:spTgt spid="40"/>
                                        </p:tgtEl>
                                        <p:attrNameLst>
                                          <p:attrName>ppt_w</p:attrName>
                                        </p:attrNameLst>
                                      </p:cBhvr>
                                      <p:tavLst>
                                        <p:tav tm="0">
                                          <p:val>
                                            <p:fltVal val="0"/>
                                          </p:val>
                                        </p:tav>
                                        <p:tav tm="100000">
                                          <p:val>
                                            <p:strVal val="#ppt_w"/>
                                          </p:val>
                                        </p:tav>
                                      </p:tavLst>
                                    </p:anim>
                                    <p:anim calcmode="lin" valueType="num">
                                      <p:cBhvr>
                                        <p:cTn id="38" dur="300" fill="hold"/>
                                        <p:tgtEl>
                                          <p:spTgt spid="40"/>
                                        </p:tgtEl>
                                        <p:attrNameLst>
                                          <p:attrName>ppt_h</p:attrName>
                                        </p:attrNameLst>
                                      </p:cBhvr>
                                      <p:tavLst>
                                        <p:tav tm="0">
                                          <p:val>
                                            <p:fltVal val="0"/>
                                          </p:val>
                                        </p:tav>
                                        <p:tav tm="100000">
                                          <p:val>
                                            <p:strVal val="#ppt_h"/>
                                          </p:val>
                                        </p:tav>
                                      </p:tavLst>
                                    </p:anim>
                                    <p:anim calcmode="lin" valueType="num">
                                      <p:cBhvr>
                                        <p:cTn id="39" dur="300" fill="hold"/>
                                        <p:tgtEl>
                                          <p:spTgt spid="40"/>
                                        </p:tgtEl>
                                        <p:attrNameLst>
                                          <p:attrName>style.rotation</p:attrName>
                                        </p:attrNameLst>
                                      </p:cBhvr>
                                      <p:tavLst>
                                        <p:tav tm="0">
                                          <p:val>
                                            <p:fltVal val="90"/>
                                          </p:val>
                                        </p:tav>
                                        <p:tav tm="100000">
                                          <p:val>
                                            <p:fltVal val="0"/>
                                          </p:val>
                                        </p:tav>
                                      </p:tavLst>
                                    </p:anim>
                                    <p:animEffect transition="in" filter="fade">
                                      <p:cBhvr>
                                        <p:cTn id="40" dur="300"/>
                                        <p:tgtEl>
                                          <p:spTgt spid="40"/>
                                        </p:tgtEl>
                                      </p:cBhvr>
                                    </p:animEffect>
                                  </p:childTnLst>
                                </p:cTn>
                              </p:par>
                            </p:childTnLst>
                          </p:cTn>
                        </p:par>
                        <p:par>
                          <p:cTn id="41" fill="hold">
                            <p:stCondLst>
                              <p:cond delay="3100"/>
                            </p:stCondLst>
                            <p:childTnLst>
                              <p:par>
                                <p:cTn id="42" presetID="53" presetClass="entr" presetSubtype="16"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par>
                                <p:cTn id="47" presetID="42" presetClass="entr" presetSubtype="0" fill="hold" grpId="0" nodeType="withEffect">
                                  <p:stCondLst>
                                    <p:cond delay="4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1000" fill="hold"/>
                                        <p:tgtEl>
                                          <p:spTgt spid="49"/>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1" presetClass="entr" presetSubtype="0"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35" presetClass="path" presetSubtype="0" accel="50000" decel="50000" fill="hold" grpId="1" nodeType="withEffect">
                                  <p:stCondLst>
                                    <p:cond delay="0"/>
                                  </p:stCondLst>
                                  <p:childTnLst>
                                    <p:animMotion origin="layout" path="M -3.56836E-6 -3.7037E-7 L 0.36686 0.15278 " pathEditMode="relative" rAng="0" ptsTypes="AA">
                                      <p:cBhvr>
                                        <p:cTn id="56" dur="500" spd="-99900" fill="hold"/>
                                        <p:tgtEl>
                                          <p:spTgt spid="45"/>
                                        </p:tgtEl>
                                        <p:attrNameLst>
                                          <p:attrName>ppt_x,ppt_y</p:attrName>
                                        </p:attrNameLst>
                                      </p:cBhvr>
                                      <p:rCtr x="18343" y="7639"/>
                                    </p:animMotion>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35" presetClass="path" presetSubtype="0" accel="50000" decel="50000" fill="hold" grpId="1" nodeType="withEffect">
                                  <p:stCondLst>
                                    <p:cond delay="0"/>
                                  </p:stCondLst>
                                  <p:childTnLst>
                                    <p:animMotion origin="layout" path="M 7.85742E-7 -3.33333E-6 L -0.39495 -0.11018 " pathEditMode="relative" rAng="0" ptsTypes="AA">
                                      <p:cBhvr>
                                        <p:cTn id="60" dur="500" spd="-99900" fill="hold"/>
                                        <p:tgtEl>
                                          <p:spTgt spid="46"/>
                                        </p:tgtEl>
                                        <p:attrNameLst>
                                          <p:attrName>ppt_x,ppt_y</p:attrName>
                                        </p:attrNameLst>
                                      </p:cBhvr>
                                      <p:rCtr x="-19748" y="-5509"/>
                                    </p:animMotion>
                                  </p:childTnLst>
                                </p:cTn>
                              </p:par>
                              <p:par>
                                <p:cTn id="61" presetID="10"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Effect transition="in" filter="fade">
                                      <p:cBhvr>
                                        <p:cTn id="65" dur="500"/>
                                        <p:tgtEl>
                                          <p:spTgt spid="41"/>
                                        </p:tgtEl>
                                      </p:cBhvr>
                                    </p:animEffect>
                                  </p:childTnLst>
                                </p:cTn>
                              </p:par>
                            </p:childTnLst>
                          </p:cTn>
                        </p:par>
                        <p:par>
                          <p:cTn id="66" fill="hold">
                            <p:stCondLst>
                              <p:cond delay="5000"/>
                            </p:stCondLst>
                            <p:childTnLst>
                              <p:par>
                                <p:cTn id="67" presetID="22" presetClass="entr" presetSubtype="1" fill="hold" nodeType="afterEffect">
                                  <p:stCondLst>
                                    <p:cond delay="0"/>
                                  </p:stCondLst>
                                  <p:childTnLst>
                                    <p:set>
                                      <p:cBhvr>
                                        <p:cTn id="68" dur="1" fill="hold">
                                          <p:stCondLst>
                                            <p:cond delay="0"/>
                                          </p:stCondLst>
                                        </p:cTn>
                                        <p:tgtEl>
                                          <p:spTgt spid="44">
                                            <p:txEl>
                                              <p:pRg st="0" end="0"/>
                                            </p:txEl>
                                          </p:spTgt>
                                        </p:tgtEl>
                                        <p:attrNameLst>
                                          <p:attrName>style.visibility</p:attrName>
                                        </p:attrNameLst>
                                      </p:cBhvr>
                                      <p:to>
                                        <p:strVal val="visible"/>
                                      </p:to>
                                    </p:set>
                                    <p:animEffect transition="in" filter="wipe(up)">
                                      <p:cBhvr>
                                        <p:cTn id="69" dur="500"/>
                                        <p:tgtEl>
                                          <p:spTgt spid="44">
                                            <p:txEl>
                                              <p:pRg st="0" end="0"/>
                                            </p:txEl>
                                          </p:spTgt>
                                        </p:tgtEl>
                                      </p:cBhvr>
                                    </p:animEffect>
                                  </p:childTnLst>
                                </p:cTn>
                              </p:par>
                            </p:childTnLst>
                          </p:cTn>
                        </p:par>
                        <p:par>
                          <p:cTn id="70" fill="hold">
                            <p:stCondLst>
                              <p:cond delay="5500"/>
                            </p:stCondLst>
                            <p:childTnLst>
                              <p:par>
                                <p:cTn id="71" presetID="22" presetClass="entr" presetSubtype="1" fill="hold" nodeType="afterEffect">
                                  <p:stCondLst>
                                    <p:cond delay="0"/>
                                  </p:stCondLst>
                                  <p:childTnLst>
                                    <p:set>
                                      <p:cBhvr>
                                        <p:cTn id="72" dur="1" fill="hold">
                                          <p:stCondLst>
                                            <p:cond delay="0"/>
                                          </p:stCondLst>
                                        </p:cTn>
                                        <p:tgtEl>
                                          <p:spTgt spid="44">
                                            <p:txEl>
                                              <p:pRg st="1" end="1"/>
                                            </p:txEl>
                                          </p:spTgt>
                                        </p:tgtEl>
                                        <p:attrNameLst>
                                          <p:attrName>style.visibility</p:attrName>
                                        </p:attrNameLst>
                                      </p:cBhvr>
                                      <p:to>
                                        <p:strVal val="visible"/>
                                      </p:to>
                                    </p:set>
                                    <p:animEffect transition="in" filter="wipe(up)">
                                      <p:cBhvr>
                                        <p:cTn id="73" dur="500"/>
                                        <p:tgtEl>
                                          <p:spTgt spid="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animBg="1"/>
      <p:bldP spid="41" grpId="0" animBg="1" autoUpdateAnimBg="0"/>
      <p:bldP spid="45" grpId="0" animBg="1"/>
      <p:bldP spid="45" grpId="1" animBg="1"/>
      <p:bldP spid="46" grpId="0" animBg="1"/>
      <p:bldP spid="46" grpId="1" animBg="1"/>
      <p:bldP spid="47" grpId="0"/>
      <p:bldP spid="48"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2" y="35332"/>
            <a:ext cx="6552730"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网络营销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THE NETWORK MARKETING</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a:off x="3241675" y="2678113"/>
            <a:ext cx="831850" cy="830262"/>
            <a:chOff x="3241675" y="2678113"/>
            <a:chExt cx="831850" cy="830262"/>
          </a:xfrm>
        </p:grpSpPr>
        <p:sp>
          <p:nvSpPr>
            <p:cNvPr id="66" name="Oval 7"/>
            <p:cNvSpPr>
              <a:spLocks noChangeArrowheads="1"/>
            </p:cNvSpPr>
            <p:nvPr/>
          </p:nvSpPr>
          <p:spPr bwMode="auto">
            <a:xfrm>
              <a:off x="3241675" y="2678113"/>
              <a:ext cx="831850" cy="830262"/>
            </a:xfrm>
            <a:prstGeom prst="ellipse">
              <a:avLst/>
            </a:pr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67" name="Freeform 10"/>
            <p:cNvSpPr>
              <a:spLocks noEditPoints="1"/>
            </p:cNvSpPr>
            <p:nvPr/>
          </p:nvSpPr>
          <p:spPr bwMode="auto">
            <a:xfrm>
              <a:off x="3376613" y="2879725"/>
              <a:ext cx="396875" cy="361950"/>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68" name="Freeform 11"/>
            <p:cNvSpPr>
              <a:spLocks noEditPoints="1"/>
            </p:cNvSpPr>
            <p:nvPr/>
          </p:nvSpPr>
          <p:spPr bwMode="auto">
            <a:xfrm>
              <a:off x="3598863" y="3033713"/>
              <a:ext cx="336550" cy="306387"/>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2725738" y="1484313"/>
            <a:ext cx="831850" cy="831850"/>
            <a:chOff x="2725738" y="1484313"/>
            <a:chExt cx="831850" cy="831850"/>
          </a:xfrm>
        </p:grpSpPr>
        <p:sp>
          <p:nvSpPr>
            <p:cNvPr id="70" name="Oval 6"/>
            <p:cNvSpPr>
              <a:spLocks noChangeArrowheads="1"/>
            </p:cNvSpPr>
            <p:nvPr/>
          </p:nvSpPr>
          <p:spPr bwMode="auto">
            <a:xfrm>
              <a:off x="2725738" y="1484313"/>
              <a:ext cx="831850" cy="831850"/>
            </a:xfrm>
            <a:prstGeom prst="ellipse">
              <a:avLst/>
            </a:pr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1" name="Freeform 12"/>
            <p:cNvSpPr>
              <a:spLocks/>
            </p:cNvSpPr>
            <p:nvPr/>
          </p:nvSpPr>
          <p:spPr bwMode="auto">
            <a:xfrm>
              <a:off x="2851150" y="1598613"/>
              <a:ext cx="573087" cy="544512"/>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2" name="Freeform 13"/>
            <p:cNvSpPr>
              <a:spLocks/>
            </p:cNvSpPr>
            <p:nvPr/>
          </p:nvSpPr>
          <p:spPr bwMode="auto">
            <a:xfrm>
              <a:off x="3286125" y="1978025"/>
              <a:ext cx="30162" cy="3175"/>
            </a:xfrm>
            <a:custGeom>
              <a:avLst/>
              <a:gdLst>
                <a:gd name="T0" fmla="*/ 0 w 43"/>
                <a:gd name="T1" fmla="*/ 0 h 5"/>
                <a:gd name="T2" fmla="*/ 1 w 43"/>
                <a:gd name="T3" fmla="*/ 5 h 5"/>
                <a:gd name="T4" fmla="*/ 43 w 43"/>
                <a:gd name="T5" fmla="*/ 3 h 5"/>
                <a:gd name="T6" fmla="*/ 0 w 43"/>
                <a:gd name="T7" fmla="*/ 0 h 5"/>
              </a:gdLst>
              <a:ahLst/>
              <a:cxnLst>
                <a:cxn ang="0">
                  <a:pos x="T0" y="T1"/>
                </a:cxn>
                <a:cxn ang="0">
                  <a:pos x="T2" y="T3"/>
                </a:cxn>
                <a:cxn ang="0">
                  <a:pos x="T4" y="T5"/>
                </a:cxn>
                <a:cxn ang="0">
                  <a:pos x="T6" y="T7"/>
                </a:cxn>
              </a:cxnLst>
              <a:rect l="0" t="0" r="r" b="b"/>
              <a:pathLst>
                <a:path w="43" h="5">
                  <a:moveTo>
                    <a:pt x="0" y="0"/>
                  </a:moveTo>
                  <a:lnTo>
                    <a:pt x="1" y="5"/>
                  </a:lnTo>
                  <a:lnTo>
                    <a:pt x="4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3241675" y="4133850"/>
            <a:ext cx="831850" cy="831850"/>
            <a:chOff x="3241675" y="4133850"/>
            <a:chExt cx="831850" cy="831850"/>
          </a:xfrm>
        </p:grpSpPr>
        <p:sp>
          <p:nvSpPr>
            <p:cNvPr id="74" name="Oval 9"/>
            <p:cNvSpPr>
              <a:spLocks noChangeArrowheads="1"/>
            </p:cNvSpPr>
            <p:nvPr/>
          </p:nvSpPr>
          <p:spPr bwMode="auto">
            <a:xfrm>
              <a:off x="3241675" y="4133850"/>
              <a:ext cx="831850" cy="831850"/>
            </a:xfrm>
            <a:prstGeom prst="ellipse">
              <a:avLst/>
            </a:pr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5" name="Freeform 14"/>
            <p:cNvSpPr>
              <a:spLocks noEditPoints="1"/>
            </p:cNvSpPr>
            <p:nvPr/>
          </p:nvSpPr>
          <p:spPr bwMode="auto">
            <a:xfrm>
              <a:off x="3379788" y="4394200"/>
              <a:ext cx="482600" cy="384175"/>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6" name="Freeform 15"/>
            <p:cNvSpPr>
              <a:spLocks noEditPoints="1"/>
            </p:cNvSpPr>
            <p:nvPr/>
          </p:nvSpPr>
          <p:spPr bwMode="auto">
            <a:xfrm>
              <a:off x="3487738" y="4565650"/>
              <a:ext cx="190500" cy="169862"/>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7" name="Freeform 16"/>
            <p:cNvSpPr>
              <a:spLocks/>
            </p:cNvSpPr>
            <p:nvPr/>
          </p:nvSpPr>
          <p:spPr bwMode="auto">
            <a:xfrm>
              <a:off x="3727450" y="4325938"/>
              <a:ext cx="177800" cy="20002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8" name="Freeform 17"/>
            <p:cNvSpPr>
              <a:spLocks/>
            </p:cNvSpPr>
            <p:nvPr/>
          </p:nvSpPr>
          <p:spPr bwMode="auto">
            <a:xfrm>
              <a:off x="3732213" y="4395788"/>
              <a:ext cx="103187" cy="112712"/>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79" name="组合 78"/>
          <p:cNvGrpSpPr/>
          <p:nvPr/>
        </p:nvGrpSpPr>
        <p:grpSpPr>
          <a:xfrm>
            <a:off x="2725738" y="5327650"/>
            <a:ext cx="831850" cy="830262"/>
            <a:chOff x="2725738" y="5327650"/>
            <a:chExt cx="831850" cy="830262"/>
          </a:xfrm>
        </p:grpSpPr>
        <p:sp>
          <p:nvSpPr>
            <p:cNvPr id="84" name="Oval 8"/>
            <p:cNvSpPr>
              <a:spLocks noChangeArrowheads="1"/>
            </p:cNvSpPr>
            <p:nvPr/>
          </p:nvSpPr>
          <p:spPr bwMode="auto">
            <a:xfrm>
              <a:off x="2725738" y="5327650"/>
              <a:ext cx="831850" cy="830262"/>
            </a:xfrm>
            <a:prstGeom prst="ellipse">
              <a:avLst/>
            </a:pr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5" name="Freeform 18"/>
            <p:cNvSpPr>
              <a:spLocks noEditPoints="1"/>
            </p:cNvSpPr>
            <p:nvPr/>
          </p:nvSpPr>
          <p:spPr bwMode="auto">
            <a:xfrm>
              <a:off x="2870200" y="5516563"/>
              <a:ext cx="538162" cy="471487"/>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877888" y="2946400"/>
            <a:ext cx="1939925" cy="1939925"/>
            <a:chOff x="877888" y="2946400"/>
            <a:chExt cx="1939925" cy="1939925"/>
          </a:xfrm>
        </p:grpSpPr>
        <p:sp>
          <p:nvSpPr>
            <p:cNvPr id="87" name="Oval 5"/>
            <p:cNvSpPr>
              <a:spLocks noChangeArrowheads="1"/>
            </p:cNvSpPr>
            <p:nvPr/>
          </p:nvSpPr>
          <p:spPr bwMode="auto">
            <a:xfrm>
              <a:off x="877888" y="2946400"/>
              <a:ext cx="1939925" cy="1939925"/>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8" name="TextBox 87"/>
            <p:cNvSpPr txBox="1"/>
            <p:nvPr/>
          </p:nvSpPr>
          <p:spPr>
            <a:xfrm>
              <a:off x="1078684" y="3193087"/>
              <a:ext cx="1538332" cy="1446550"/>
            </a:xfrm>
            <a:prstGeom prst="rect">
              <a:avLst/>
            </a:prstGeom>
            <a:noFill/>
          </p:spPr>
          <p:txBody>
            <a:bodyPr wrap="square" rtlCol="0">
              <a:spAutoFit/>
            </a:bodyPr>
            <a:lstStyle/>
            <a:p>
              <a:pPr algn="ctr"/>
              <a:r>
                <a:rPr lang="zh-CN" altLang="en-US" sz="4400" b="1" dirty="0" smtClean="0">
                  <a:solidFill>
                    <a:schemeClr val="bg1"/>
                  </a:solidFill>
                  <a:latin typeface="微软雅黑" panose="020B0503020204020204" pitchFamily="34" charset="-122"/>
                  <a:ea typeface="微软雅黑" panose="020B0503020204020204" pitchFamily="34" charset="-122"/>
                </a:rPr>
                <a:t>网络营销</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grpSp>
      <p:sp>
        <p:nvSpPr>
          <p:cNvPr id="89" name="TextBox 88"/>
          <p:cNvSpPr txBox="1"/>
          <p:nvPr/>
        </p:nvSpPr>
        <p:spPr>
          <a:xfrm>
            <a:off x="3578101" y="1259468"/>
            <a:ext cx="1997346" cy="369332"/>
          </a:xfrm>
          <a:prstGeom prst="rect">
            <a:avLst/>
          </a:prstGeom>
          <a:noFill/>
        </p:spPr>
        <p:txBody>
          <a:bodyPr wrap="square" rtlCol="0">
            <a:spAutoFit/>
          </a:bodyPr>
          <a:lstStyle/>
          <a:p>
            <a:r>
              <a:rPr lang="en-US" altLang="zh-CN" b="1" dirty="0" smtClean="0">
                <a:solidFill>
                  <a:srgbClr val="2C3637"/>
                </a:solidFill>
                <a:latin typeface="微软雅黑" panose="020B0503020204020204" pitchFamily="34" charset="-122"/>
                <a:ea typeface="微软雅黑" panose="020B0503020204020204" pitchFamily="34" charset="-122"/>
              </a:rPr>
              <a:t>QQ</a:t>
            </a:r>
            <a:r>
              <a:rPr lang="zh-CN" altLang="en-US" b="1" dirty="0" smtClean="0">
                <a:solidFill>
                  <a:srgbClr val="2C3637"/>
                </a:solidFill>
                <a:latin typeface="微软雅黑" panose="020B0503020204020204" pitchFamily="34" charset="-122"/>
                <a:ea typeface="微软雅黑" panose="020B0503020204020204" pitchFamily="34" charset="-122"/>
              </a:rPr>
              <a:t>空间</a:t>
            </a:r>
            <a:endParaRPr lang="zh-CN" altLang="en-US" b="1" dirty="0">
              <a:solidFill>
                <a:srgbClr val="2C3637"/>
              </a:solidFill>
              <a:latin typeface="微软雅黑" panose="020B0503020204020204" pitchFamily="34" charset="-122"/>
              <a:ea typeface="微软雅黑" panose="020B0503020204020204" pitchFamily="34" charset="-122"/>
            </a:endParaRPr>
          </a:p>
        </p:txBody>
      </p:sp>
      <p:sp>
        <p:nvSpPr>
          <p:cNvPr id="90" name="TextBox 89"/>
          <p:cNvSpPr txBox="1"/>
          <p:nvPr/>
        </p:nvSpPr>
        <p:spPr>
          <a:xfrm>
            <a:off x="3640506" y="1617819"/>
            <a:ext cx="7351814" cy="584775"/>
          </a:xfrm>
          <a:prstGeom prst="rect">
            <a:avLst/>
          </a:prstGeom>
          <a:noFill/>
        </p:spPr>
        <p:txBody>
          <a:bodyPr wrap="square" rtlCol="0">
            <a:spAutoFit/>
          </a:bodyPr>
          <a:lstStyle/>
          <a:p>
            <a:r>
              <a:rPr lang="zh-CN" altLang="en-US" sz="1600" dirty="0" smtClean="0">
                <a:solidFill>
                  <a:srgbClr val="2C3637"/>
                </a:solidFill>
                <a:latin typeface="微软雅黑" panose="020B0503020204020204" pitchFamily="34" charset="-122"/>
                <a:ea typeface="微软雅黑" panose="020B0503020204020204" pitchFamily="34" charset="-122"/>
              </a:rPr>
              <a:t>利用</a:t>
            </a:r>
            <a:r>
              <a:rPr lang="en-US" altLang="zh-CN" sz="1600" dirty="0" smtClean="0">
                <a:solidFill>
                  <a:srgbClr val="2C3637"/>
                </a:solidFill>
                <a:latin typeface="微软雅黑" panose="020B0503020204020204" pitchFamily="34" charset="-122"/>
                <a:ea typeface="微软雅黑" panose="020B0503020204020204" pitchFamily="34" charset="-122"/>
              </a:rPr>
              <a:t>QQ</a:t>
            </a:r>
            <a:r>
              <a:rPr lang="zh-CN" altLang="en-US" sz="1600" dirty="0" smtClean="0">
                <a:solidFill>
                  <a:srgbClr val="2C3637"/>
                </a:solidFill>
                <a:latin typeface="微软雅黑" panose="020B0503020204020204" pitchFamily="34" charset="-122"/>
                <a:ea typeface="微软雅黑" panose="020B0503020204020204" pitchFamily="34" charset="-122"/>
              </a:rPr>
              <a:t>空间来进行朋友圈间的传播，达到广告目的。</a:t>
            </a:r>
            <a:r>
              <a:rPr lang="zh-CN" altLang="en-US" sz="1600" dirty="0">
                <a:solidFill>
                  <a:srgbClr val="2C3637"/>
                </a:solidFill>
                <a:latin typeface="微软雅黑" panose="020B0503020204020204" pitchFamily="34" charset="-122"/>
                <a:ea typeface="微软雅黑" panose="020B0503020204020204" pitchFamily="34" charset="-122"/>
              </a:rPr>
              <a:t>利用</a:t>
            </a:r>
            <a:r>
              <a:rPr lang="en-US" altLang="zh-CN" sz="1600" dirty="0">
                <a:solidFill>
                  <a:srgbClr val="2C3637"/>
                </a:solidFill>
                <a:latin typeface="微软雅黑" panose="020B0503020204020204" pitchFamily="34" charset="-122"/>
                <a:ea typeface="微软雅黑" panose="020B0503020204020204" pitchFamily="34" charset="-122"/>
              </a:rPr>
              <a:t>QQ</a:t>
            </a:r>
            <a:r>
              <a:rPr lang="zh-CN" altLang="en-US" sz="1600" dirty="0">
                <a:solidFill>
                  <a:srgbClr val="2C3637"/>
                </a:solidFill>
                <a:latin typeface="微软雅黑" panose="020B0503020204020204" pitchFamily="34" charset="-122"/>
                <a:ea typeface="微软雅黑" panose="020B0503020204020204" pitchFamily="34" charset="-122"/>
              </a:rPr>
              <a:t>空间来进行朋友圈间的传播，达到广告目的</a:t>
            </a:r>
            <a:r>
              <a:rPr lang="zh-CN" altLang="en-US" sz="1600" dirty="0" smtClean="0">
                <a:solidFill>
                  <a:srgbClr val="2C3637"/>
                </a:solidFill>
                <a:latin typeface="微软雅黑" panose="020B0503020204020204" pitchFamily="34" charset="-122"/>
                <a:ea typeface="微软雅黑" panose="020B0503020204020204" pitchFamily="34" charset="-122"/>
              </a:rPr>
              <a:t>。</a:t>
            </a:r>
            <a:r>
              <a:rPr lang="zh-CN" altLang="en-US" sz="1600" dirty="0">
                <a:solidFill>
                  <a:srgbClr val="2C3637"/>
                </a:solidFill>
                <a:latin typeface="微软雅黑" panose="020B0503020204020204" pitchFamily="34" charset="-122"/>
                <a:ea typeface="微软雅黑" panose="020B0503020204020204" pitchFamily="34" charset="-122"/>
              </a:rPr>
              <a:t>利用</a:t>
            </a:r>
            <a:r>
              <a:rPr lang="en-US" altLang="zh-CN" sz="1600" dirty="0">
                <a:solidFill>
                  <a:srgbClr val="2C3637"/>
                </a:solidFill>
                <a:latin typeface="微软雅黑" panose="020B0503020204020204" pitchFamily="34" charset="-122"/>
                <a:ea typeface="微软雅黑" panose="020B0503020204020204" pitchFamily="34" charset="-122"/>
              </a:rPr>
              <a:t>QQ</a:t>
            </a:r>
            <a:r>
              <a:rPr lang="zh-CN" altLang="en-US" sz="1600" dirty="0">
                <a:solidFill>
                  <a:srgbClr val="2C3637"/>
                </a:solidFill>
                <a:latin typeface="微软雅黑" panose="020B0503020204020204" pitchFamily="34" charset="-122"/>
                <a:ea typeface="微软雅黑" panose="020B0503020204020204" pitchFamily="34" charset="-122"/>
              </a:rPr>
              <a:t>空间来进行朋友圈间的传播，达到广告目的</a:t>
            </a:r>
            <a:r>
              <a:rPr lang="zh-CN" altLang="en-US" sz="1600" dirty="0" smtClean="0">
                <a:solidFill>
                  <a:srgbClr val="2C3637"/>
                </a:solidFill>
                <a:latin typeface="微软雅黑" panose="020B0503020204020204" pitchFamily="34" charset="-122"/>
                <a:ea typeface="微软雅黑" panose="020B0503020204020204" pitchFamily="34" charset="-122"/>
              </a:rPr>
              <a:t>。</a:t>
            </a:r>
            <a:endParaRPr lang="zh-CN" altLang="en-US" sz="1600" dirty="0">
              <a:solidFill>
                <a:srgbClr val="2C3637"/>
              </a:solidFill>
              <a:latin typeface="微软雅黑" panose="020B0503020204020204" pitchFamily="34" charset="-122"/>
              <a:ea typeface="微软雅黑" panose="020B0503020204020204" pitchFamily="34" charset="-122"/>
            </a:endParaRPr>
          </a:p>
        </p:txBody>
      </p:sp>
      <p:sp>
        <p:nvSpPr>
          <p:cNvPr id="91" name="TextBox 90"/>
          <p:cNvSpPr txBox="1"/>
          <p:nvPr/>
        </p:nvSpPr>
        <p:spPr>
          <a:xfrm>
            <a:off x="3578101" y="5363924"/>
            <a:ext cx="1997346" cy="369332"/>
          </a:xfrm>
          <a:prstGeom prst="rect">
            <a:avLst/>
          </a:prstGeom>
          <a:noFill/>
        </p:spPr>
        <p:txBody>
          <a:bodyPr wrap="square" rtlCol="0">
            <a:spAutoFit/>
          </a:bodyPr>
          <a:lstStyle/>
          <a:p>
            <a:r>
              <a:rPr lang="zh-CN" altLang="en-US" b="1" dirty="0" smtClean="0">
                <a:solidFill>
                  <a:srgbClr val="2C3637"/>
                </a:solidFill>
                <a:latin typeface="微软雅黑" panose="020B0503020204020204" pitchFamily="34" charset="-122"/>
                <a:ea typeface="微软雅黑" panose="020B0503020204020204" pitchFamily="34" charset="-122"/>
              </a:rPr>
              <a:t>本地论坛社区</a:t>
            </a:r>
            <a:endParaRPr lang="zh-CN" altLang="en-US" b="1" dirty="0">
              <a:solidFill>
                <a:srgbClr val="2C3637"/>
              </a:solidFill>
              <a:latin typeface="微软雅黑" panose="020B0503020204020204" pitchFamily="34" charset="-122"/>
              <a:ea typeface="微软雅黑" panose="020B0503020204020204" pitchFamily="34" charset="-122"/>
            </a:endParaRPr>
          </a:p>
        </p:txBody>
      </p:sp>
      <p:sp>
        <p:nvSpPr>
          <p:cNvPr id="92" name="TextBox 91"/>
          <p:cNvSpPr txBox="1"/>
          <p:nvPr/>
        </p:nvSpPr>
        <p:spPr>
          <a:xfrm>
            <a:off x="3640506" y="5671204"/>
            <a:ext cx="7351814" cy="584775"/>
          </a:xfrm>
          <a:prstGeom prst="rect">
            <a:avLst/>
          </a:prstGeom>
          <a:noFill/>
        </p:spPr>
        <p:txBody>
          <a:bodyPr wrap="square" rtlCol="0">
            <a:spAutoFit/>
          </a:bodyPr>
          <a:lstStyle/>
          <a:p>
            <a:r>
              <a:rPr lang="zh-CN" altLang="en-US" sz="1600" dirty="0" smtClean="0">
                <a:solidFill>
                  <a:srgbClr val="2C3637"/>
                </a:solidFill>
                <a:latin typeface="微软雅黑" panose="020B0503020204020204" pitchFamily="34" charset="-122"/>
                <a:ea typeface="微软雅黑" panose="020B0503020204020204" pitchFamily="34" charset="-122"/>
              </a:rPr>
              <a:t>利用</a:t>
            </a:r>
            <a:r>
              <a:rPr lang="en-US" altLang="zh-CN" sz="1600" dirty="0" smtClean="0">
                <a:solidFill>
                  <a:srgbClr val="2C3637"/>
                </a:solidFill>
                <a:latin typeface="微软雅黑" panose="020B0503020204020204" pitchFamily="34" charset="-122"/>
                <a:ea typeface="微软雅黑" panose="020B0503020204020204" pitchFamily="34" charset="-122"/>
              </a:rPr>
              <a:t>QQ</a:t>
            </a:r>
            <a:r>
              <a:rPr lang="zh-CN" altLang="en-US" sz="1600" dirty="0" smtClean="0">
                <a:solidFill>
                  <a:srgbClr val="2C3637"/>
                </a:solidFill>
                <a:latin typeface="微软雅黑" panose="020B0503020204020204" pitchFamily="34" charset="-122"/>
                <a:ea typeface="微软雅黑" panose="020B0503020204020204" pitchFamily="34" charset="-122"/>
              </a:rPr>
              <a:t>空间来进行朋友圈间的传播，达到广告目的。</a:t>
            </a:r>
            <a:r>
              <a:rPr lang="zh-CN" altLang="en-US" sz="1600" dirty="0">
                <a:solidFill>
                  <a:srgbClr val="2C3637"/>
                </a:solidFill>
                <a:latin typeface="微软雅黑" panose="020B0503020204020204" pitchFamily="34" charset="-122"/>
                <a:ea typeface="微软雅黑" panose="020B0503020204020204" pitchFamily="34" charset="-122"/>
              </a:rPr>
              <a:t>利用</a:t>
            </a:r>
            <a:r>
              <a:rPr lang="en-US" altLang="zh-CN" sz="1600" dirty="0">
                <a:solidFill>
                  <a:srgbClr val="2C3637"/>
                </a:solidFill>
                <a:latin typeface="微软雅黑" panose="020B0503020204020204" pitchFamily="34" charset="-122"/>
                <a:ea typeface="微软雅黑" panose="020B0503020204020204" pitchFamily="34" charset="-122"/>
              </a:rPr>
              <a:t>QQ</a:t>
            </a:r>
            <a:r>
              <a:rPr lang="zh-CN" altLang="en-US" sz="1600" dirty="0">
                <a:solidFill>
                  <a:srgbClr val="2C3637"/>
                </a:solidFill>
                <a:latin typeface="微软雅黑" panose="020B0503020204020204" pitchFamily="34" charset="-122"/>
                <a:ea typeface="微软雅黑" panose="020B0503020204020204" pitchFamily="34" charset="-122"/>
              </a:rPr>
              <a:t>空间来进行朋友圈间的传播，达到广告目的</a:t>
            </a:r>
            <a:r>
              <a:rPr lang="zh-CN" altLang="en-US" sz="1600" dirty="0" smtClean="0">
                <a:solidFill>
                  <a:srgbClr val="2C3637"/>
                </a:solidFill>
                <a:latin typeface="微软雅黑" panose="020B0503020204020204" pitchFamily="34" charset="-122"/>
                <a:ea typeface="微软雅黑" panose="020B0503020204020204" pitchFamily="34" charset="-122"/>
              </a:rPr>
              <a:t>。</a:t>
            </a:r>
            <a:r>
              <a:rPr lang="zh-CN" altLang="en-US" sz="1600" dirty="0">
                <a:solidFill>
                  <a:srgbClr val="2C3637"/>
                </a:solidFill>
                <a:latin typeface="微软雅黑" panose="020B0503020204020204" pitchFamily="34" charset="-122"/>
                <a:ea typeface="微软雅黑" panose="020B0503020204020204" pitchFamily="34" charset="-122"/>
              </a:rPr>
              <a:t>利用</a:t>
            </a:r>
            <a:r>
              <a:rPr lang="en-US" altLang="zh-CN" sz="1600" dirty="0">
                <a:solidFill>
                  <a:srgbClr val="2C3637"/>
                </a:solidFill>
                <a:latin typeface="微软雅黑" panose="020B0503020204020204" pitchFamily="34" charset="-122"/>
                <a:ea typeface="微软雅黑" panose="020B0503020204020204" pitchFamily="34" charset="-122"/>
              </a:rPr>
              <a:t>QQ</a:t>
            </a:r>
            <a:r>
              <a:rPr lang="zh-CN" altLang="en-US" sz="1600" dirty="0">
                <a:solidFill>
                  <a:srgbClr val="2C3637"/>
                </a:solidFill>
                <a:latin typeface="微软雅黑" panose="020B0503020204020204" pitchFamily="34" charset="-122"/>
                <a:ea typeface="微软雅黑" panose="020B0503020204020204" pitchFamily="34" charset="-122"/>
              </a:rPr>
              <a:t>空间来进行朋友圈间的传播，达到广告目的</a:t>
            </a:r>
            <a:r>
              <a:rPr lang="zh-CN" altLang="en-US" sz="1600" dirty="0" smtClean="0">
                <a:solidFill>
                  <a:srgbClr val="2C3637"/>
                </a:solidFill>
                <a:latin typeface="微软雅黑" panose="020B0503020204020204" pitchFamily="34" charset="-122"/>
                <a:ea typeface="微软雅黑" panose="020B0503020204020204" pitchFamily="34" charset="-122"/>
              </a:rPr>
              <a:t>。</a:t>
            </a:r>
            <a:endParaRPr lang="zh-CN" altLang="en-US" sz="1600" dirty="0">
              <a:solidFill>
                <a:srgbClr val="2C3637"/>
              </a:solidFill>
              <a:latin typeface="微软雅黑" panose="020B0503020204020204" pitchFamily="34" charset="-122"/>
              <a:ea typeface="微软雅黑" panose="020B0503020204020204" pitchFamily="34" charset="-122"/>
            </a:endParaRPr>
          </a:p>
        </p:txBody>
      </p:sp>
      <p:sp>
        <p:nvSpPr>
          <p:cNvPr id="93" name="TextBox 92"/>
          <p:cNvSpPr txBox="1"/>
          <p:nvPr/>
        </p:nvSpPr>
        <p:spPr>
          <a:xfrm>
            <a:off x="4083068" y="3933056"/>
            <a:ext cx="1997346" cy="369332"/>
          </a:xfrm>
          <a:prstGeom prst="rect">
            <a:avLst/>
          </a:prstGeom>
          <a:noFill/>
        </p:spPr>
        <p:txBody>
          <a:bodyPr wrap="square" rtlCol="0">
            <a:spAutoFit/>
          </a:bodyPr>
          <a:lstStyle/>
          <a:p>
            <a:r>
              <a:rPr lang="zh-CN" altLang="en-US" b="1" dirty="0" smtClean="0">
                <a:solidFill>
                  <a:srgbClr val="2C3637"/>
                </a:solidFill>
                <a:latin typeface="微软雅黑" panose="020B0503020204020204" pitchFamily="34" charset="-122"/>
                <a:ea typeface="微软雅黑" panose="020B0503020204020204" pitchFamily="34" charset="-122"/>
              </a:rPr>
              <a:t>微博营销</a:t>
            </a:r>
            <a:endParaRPr lang="zh-CN" altLang="en-US" b="1" dirty="0">
              <a:solidFill>
                <a:srgbClr val="2C3637"/>
              </a:solidFill>
              <a:latin typeface="微软雅黑" panose="020B0503020204020204" pitchFamily="34" charset="-122"/>
              <a:ea typeface="微软雅黑" panose="020B0503020204020204" pitchFamily="34" charset="-122"/>
            </a:endParaRPr>
          </a:p>
        </p:txBody>
      </p:sp>
      <p:sp>
        <p:nvSpPr>
          <p:cNvPr id="94" name="TextBox 93"/>
          <p:cNvSpPr txBox="1"/>
          <p:nvPr/>
        </p:nvSpPr>
        <p:spPr>
          <a:xfrm>
            <a:off x="4145473" y="4240336"/>
            <a:ext cx="7351814" cy="830997"/>
          </a:xfrm>
          <a:prstGeom prst="rect">
            <a:avLst/>
          </a:prstGeom>
          <a:noFill/>
        </p:spPr>
        <p:txBody>
          <a:bodyPr wrap="square" rtlCol="0">
            <a:spAutoFit/>
          </a:bodyPr>
          <a:lstStyle/>
          <a:p>
            <a:r>
              <a:rPr lang="zh-CN" altLang="en-US" sz="1600" dirty="0" smtClean="0">
                <a:solidFill>
                  <a:srgbClr val="2C3637"/>
                </a:solidFill>
                <a:latin typeface="微软雅黑" panose="020B0503020204020204" pitchFamily="34" charset="-122"/>
                <a:ea typeface="微软雅黑" panose="020B0503020204020204" pitchFamily="34" charset="-122"/>
              </a:rPr>
              <a:t>利用新浪微博来进行传播</a:t>
            </a:r>
            <a:r>
              <a:rPr lang="zh-CN" altLang="en-US" sz="1600" dirty="0">
                <a:solidFill>
                  <a:srgbClr val="2C3637"/>
                </a:solidFill>
                <a:latin typeface="微软雅黑" panose="020B0503020204020204" pitchFamily="34" charset="-122"/>
                <a:ea typeface="微软雅黑" panose="020B0503020204020204" pitchFamily="34" charset="-122"/>
              </a:rPr>
              <a:t>利用新浪微博来进行</a:t>
            </a:r>
            <a:r>
              <a:rPr lang="zh-CN" altLang="en-US" sz="1600" dirty="0" smtClean="0">
                <a:solidFill>
                  <a:srgbClr val="2C3637"/>
                </a:solidFill>
                <a:latin typeface="微软雅黑" panose="020B0503020204020204" pitchFamily="34" charset="-122"/>
                <a:ea typeface="微软雅黑" panose="020B0503020204020204" pitchFamily="34" charset="-122"/>
              </a:rPr>
              <a:t>传播</a:t>
            </a:r>
            <a:r>
              <a:rPr lang="zh-CN" altLang="en-US" sz="1600" dirty="0">
                <a:solidFill>
                  <a:srgbClr val="2C3637"/>
                </a:solidFill>
                <a:latin typeface="微软雅黑" panose="020B0503020204020204" pitchFamily="34" charset="-122"/>
                <a:ea typeface="微软雅黑" panose="020B0503020204020204" pitchFamily="34" charset="-122"/>
              </a:rPr>
              <a:t>利用新浪微博来进行</a:t>
            </a:r>
            <a:r>
              <a:rPr lang="zh-CN" altLang="en-US" sz="1600" dirty="0" smtClean="0">
                <a:solidFill>
                  <a:srgbClr val="2C3637"/>
                </a:solidFill>
                <a:latin typeface="微软雅黑" panose="020B0503020204020204" pitchFamily="34" charset="-122"/>
                <a:ea typeface="微软雅黑" panose="020B0503020204020204" pitchFamily="34" charset="-122"/>
              </a:rPr>
              <a:t>传播，</a:t>
            </a:r>
            <a:r>
              <a:rPr lang="zh-CN" altLang="en-US" sz="1600" dirty="0">
                <a:solidFill>
                  <a:srgbClr val="2C3637"/>
                </a:solidFill>
                <a:latin typeface="微软雅黑" panose="020B0503020204020204" pitchFamily="34" charset="-122"/>
                <a:ea typeface="微软雅黑" panose="020B0503020204020204" pitchFamily="34" charset="-122"/>
              </a:rPr>
              <a:t>利用新浪微博来进行传播利用新浪微博来进行传播利用新浪微博来进行传播</a:t>
            </a:r>
            <a:r>
              <a:rPr lang="zh-CN" altLang="en-US" sz="1600" dirty="0" smtClean="0">
                <a:solidFill>
                  <a:srgbClr val="2C3637"/>
                </a:solidFill>
                <a:latin typeface="微软雅黑" panose="020B0503020204020204" pitchFamily="34" charset="-122"/>
                <a:ea typeface="微软雅黑" panose="020B0503020204020204" pitchFamily="34" charset="-122"/>
              </a:rPr>
              <a:t>，</a:t>
            </a:r>
            <a:r>
              <a:rPr lang="zh-CN" altLang="en-US" sz="1600" dirty="0">
                <a:solidFill>
                  <a:srgbClr val="2C3637"/>
                </a:solidFill>
                <a:latin typeface="微软雅黑" panose="020B0503020204020204" pitchFamily="34" charset="-122"/>
                <a:ea typeface="微软雅黑" panose="020B0503020204020204" pitchFamily="34" charset="-122"/>
              </a:rPr>
              <a:t>利用新浪微博来进行传播利用新浪微博来进行传播利用新浪微博来进行</a:t>
            </a:r>
            <a:r>
              <a:rPr lang="zh-CN" altLang="en-US" sz="1600" dirty="0" smtClean="0">
                <a:solidFill>
                  <a:srgbClr val="2C3637"/>
                </a:solidFill>
                <a:latin typeface="微软雅黑" panose="020B0503020204020204" pitchFamily="34" charset="-122"/>
                <a:ea typeface="微软雅黑" panose="020B0503020204020204" pitchFamily="34" charset="-122"/>
              </a:rPr>
              <a:t>传播。</a:t>
            </a:r>
            <a:endParaRPr lang="zh-CN" altLang="en-US" sz="1600" dirty="0">
              <a:solidFill>
                <a:srgbClr val="2C3637"/>
              </a:solidFill>
              <a:latin typeface="微软雅黑" panose="020B0503020204020204" pitchFamily="34" charset="-122"/>
              <a:ea typeface="微软雅黑" panose="020B0503020204020204" pitchFamily="34" charset="-122"/>
            </a:endParaRPr>
          </a:p>
        </p:txBody>
      </p:sp>
      <p:sp>
        <p:nvSpPr>
          <p:cNvPr id="95" name="TextBox 94"/>
          <p:cNvSpPr txBox="1"/>
          <p:nvPr/>
        </p:nvSpPr>
        <p:spPr>
          <a:xfrm>
            <a:off x="4083068" y="2500041"/>
            <a:ext cx="1997346" cy="369332"/>
          </a:xfrm>
          <a:prstGeom prst="rect">
            <a:avLst/>
          </a:prstGeom>
          <a:noFill/>
        </p:spPr>
        <p:txBody>
          <a:bodyPr wrap="square" rtlCol="0">
            <a:spAutoFit/>
          </a:bodyPr>
          <a:lstStyle/>
          <a:p>
            <a:r>
              <a:rPr lang="zh-CN" altLang="en-US" b="1" dirty="0" smtClean="0">
                <a:solidFill>
                  <a:srgbClr val="2C3637"/>
                </a:solidFill>
                <a:latin typeface="微软雅黑" panose="020B0503020204020204" pitchFamily="34" charset="-122"/>
                <a:ea typeface="微软雅黑" panose="020B0503020204020204" pitchFamily="34" charset="-122"/>
              </a:rPr>
              <a:t>微信营销</a:t>
            </a:r>
            <a:endParaRPr lang="zh-CN" altLang="en-US" b="1" dirty="0">
              <a:solidFill>
                <a:srgbClr val="2C3637"/>
              </a:solidFill>
              <a:latin typeface="微软雅黑" panose="020B0503020204020204" pitchFamily="34" charset="-122"/>
              <a:ea typeface="微软雅黑" panose="020B0503020204020204" pitchFamily="34" charset="-122"/>
            </a:endParaRPr>
          </a:p>
        </p:txBody>
      </p:sp>
      <p:sp>
        <p:nvSpPr>
          <p:cNvPr id="96" name="TextBox 95"/>
          <p:cNvSpPr txBox="1"/>
          <p:nvPr/>
        </p:nvSpPr>
        <p:spPr>
          <a:xfrm>
            <a:off x="4145473" y="2807321"/>
            <a:ext cx="7351814" cy="584775"/>
          </a:xfrm>
          <a:prstGeom prst="rect">
            <a:avLst/>
          </a:prstGeom>
          <a:noFill/>
        </p:spPr>
        <p:txBody>
          <a:bodyPr wrap="square" rtlCol="0">
            <a:spAutoFit/>
          </a:bodyPr>
          <a:lstStyle/>
          <a:p>
            <a:r>
              <a:rPr lang="zh-CN" altLang="en-US" sz="1600" dirty="0" smtClean="0">
                <a:solidFill>
                  <a:srgbClr val="2C3637"/>
                </a:solidFill>
                <a:latin typeface="微软雅黑" panose="020B0503020204020204" pitchFamily="34" charset="-122"/>
                <a:ea typeface="微软雅黑" panose="020B0503020204020204" pitchFamily="34" charset="-122"/>
              </a:rPr>
              <a:t>利用微信朋友</a:t>
            </a:r>
            <a:r>
              <a:rPr lang="zh-CN" altLang="en-US" sz="1600" dirty="0">
                <a:solidFill>
                  <a:srgbClr val="2C3637"/>
                </a:solidFill>
                <a:latin typeface="微软雅黑" panose="020B0503020204020204" pitchFamily="34" charset="-122"/>
                <a:ea typeface="微软雅黑" panose="020B0503020204020204" pitchFamily="34" charset="-122"/>
              </a:rPr>
              <a:t>圈间的传播，达到广告目的</a:t>
            </a:r>
            <a:r>
              <a:rPr lang="zh-CN" altLang="en-US" sz="1600" dirty="0" smtClean="0">
                <a:solidFill>
                  <a:srgbClr val="2C3637"/>
                </a:solidFill>
                <a:latin typeface="微软雅黑" panose="020B0503020204020204" pitchFamily="34" charset="-122"/>
                <a:ea typeface="微软雅黑" panose="020B0503020204020204" pitchFamily="34" charset="-122"/>
              </a:rPr>
              <a:t>。</a:t>
            </a:r>
            <a:r>
              <a:rPr lang="zh-CN" altLang="en-US" sz="1600" dirty="0">
                <a:solidFill>
                  <a:srgbClr val="2C3637"/>
                </a:solidFill>
                <a:latin typeface="微软雅黑" panose="020B0503020204020204" pitchFamily="34" charset="-122"/>
                <a:ea typeface="微软雅黑" panose="020B0503020204020204" pitchFamily="34" charset="-122"/>
              </a:rPr>
              <a:t>利用微信朋友圈间的传播，达到广告</a:t>
            </a:r>
            <a:r>
              <a:rPr lang="zh-CN" altLang="en-US" sz="1600" dirty="0" smtClean="0">
                <a:solidFill>
                  <a:srgbClr val="2C3637"/>
                </a:solidFill>
                <a:latin typeface="微软雅黑" panose="020B0503020204020204" pitchFamily="34" charset="-122"/>
                <a:ea typeface="微软雅黑" panose="020B0503020204020204" pitchFamily="34" charset="-122"/>
              </a:rPr>
              <a:t>目的，</a:t>
            </a:r>
            <a:r>
              <a:rPr lang="zh-CN" altLang="en-US" sz="1600" dirty="0">
                <a:solidFill>
                  <a:srgbClr val="2C3637"/>
                </a:solidFill>
                <a:latin typeface="微软雅黑" panose="020B0503020204020204" pitchFamily="34" charset="-122"/>
                <a:ea typeface="微软雅黑" panose="020B0503020204020204" pitchFamily="34" charset="-122"/>
              </a:rPr>
              <a:t>利用微信朋友圈间的传播，达到广告</a:t>
            </a:r>
            <a:r>
              <a:rPr lang="zh-CN" altLang="en-US" sz="1600" dirty="0" smtClean="0">
                <a:solidFill>
                  <a:srgbClr val="2C3637"/>
                </a:solidFill>
                <a:latin typeface="微软雅黑" panose="020B0503020204020204" pitchFamily="34" charset="-122"/>
                <a:ea typeface="微软雅黑" panose="020B0503020204020204" pitchFamily="34" charset="-122"/>
              </a:rPr>
              <a:t>目。</a:t>
            </a:r>
            <a:endParaRPr lang="zh-CN" altLang="en-US" sz="1600" dirty="0">
              <a:solidFill>
                <a:srgbClr val="2C3637"/>
              </a:solidFill>
              <a:latin typeface="微软雅黑" panose="020B0503020204020204" pitchFamily="34" charset="-122"/>
              <a:ea typeface="微软雅黑" panose="020B0503020204020204" pitchFamily="34" charset="-122"/>
            </a:endParaRPr>
          </a:p>
        </p:txBody>
      </p:sp>
      <p:sp>
        <p:nvSpPr>
          <p:cNvPr id="48" name="圆角矩形 47"/>
          <p:cNvSpPr/>
          <p:nvPr/>
        </p:nvSpPr>
        <p:spPr>
          <a:xfrm>
            <a:off x="-239117" y="189842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标题 4"/>
          <p:cNvSpPr txBox="1">
            <a:spLocks/>
          </p:cNvSpPr>
          <p:nvPr/>
        </p:nvSpPr>
        <p:spPr>
          <a:xfrm>
            <a:off x="48915" y="1919656"/>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51"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52" name="圆角矩形 51"/>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54" name="圆角矩形 53"/>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56" name="圆角矩形 55"/>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58" name="圆角矩形 57"/>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21</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1604967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Scale>
                                      <p:cBhvr>
                                        <p:cTn id="7" dur="1000" decel="50000" fill="hold">
                                          <p:stCondLst>
                                            <p:cond delay="0"/>
                                          </p:stCondLst>
                                        </p:cTn>
                                        <p:tgtEl>
                                          <p:spTgt spid="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6"/>
                                        </p:tgtEl>
                                        <p:attrNameLst>
                                          <p:attrName>ppt_x</p:attrName>
                                          <p:attrName>ppt_y</p:attrName>
                                        </p:attrNameLst>
                                      </p:cBhvr>
                                    </p:animMotion>
                                    <p:animEffect transition="in" filter="fade">
                                      <p:cBhvr>
                                        <p:cTn id="9" dur="1000"/>
                                        <p:tgtEl>
                                          <p:spTgt spid="86"/>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56" presetClass="path" presetSubtype="0" accel="50000" decel="50000" fill="hold" nodeType="withEffect">
                                  <p:stCondLst>
                                    <p:cond delay="0"/>
                                  </p:stCondLst>
                                  <p:childTnLst>
                                    <p:animMotion origin="layout" path="M 2.36113E-6 -3.33333E-6 L -0.1059 0.29653 " pathEditMode="relative" rAng="0" ptsTypes="AA">
                                      <p:cBhvr>
                                        <p:cTn id="14" dur="500" spd="-100000" fill="hold"/>
                                        <p:tgtEl>
                                          <p:spTgt spid="69"/>
                                        </p:tgtEl>
                                        <p:attrNameLst>
                                          <p:attrName>ppt_x</p:attrName>
                                          <p:attrName>ppt_y</p:attrName>
                                        </p:attrNameLst>
                                      </p:cBhvr>
                                      <p:rCtr x="-5295" y="14815"/>
                                    </p:animMotion>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56" presetClass="path" presetSubtype="0" accel="50000" decel="50000" fill="hold" nodeType="withEffect">
                                  <p:stCondLst>
                                    <p:cond delay="0"/>
                                  </p:stCondLst>
                                  <p:childTnLst>
                                    <p:animMotion origin="layout" path="M 3.1885E-6 4.07407E-6 L -0.14818 0.12268 " pathEditMode="relative" rAng="0" ptsTypes="AA">
                                      <p:cBhvr>
                                        <p:cTn id="18" dur="500" spd="-100000" fill="hold"/>
                                        <p:tgtEl>
                                          <p:spTgt spid="65"/>
                                        </p:tgtEl>
                                        <p:attrNameLst>
                                          <p:attrName>ppt_x</p:attrName>
                                          <p:attrName>ppt_y</p:attrName>
                                        </p:attrNameLst>
                                      </p:cBhvr>
                                      <p:rCtr x="-7415" y="6134"/>
                                    </p:animMotion>
                                  </p:childTnLst>
                                </p:cTn>
                              </p:par>
                              <p:par>
                                <p:cTn id="19" presetID="1"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56" presetClass="path" presetSubtype="0" accel="50000" decel="50000" fill="hold" nodeType="withEffect">
                                  <p:stCondLst>
                                    <p:cond delay="0"/>
                                  </p:stCondLst>
                                  <p:childTnLst>
                                    <p:animMotion origin="layout" path="M 3.1885E-6 4.07407E-6 L -0.14818 -0.08982 " pathEditMode="relative" rAng="0" ptsTypes="AA">
                                      <p:cBhvr>
                                        <p:cTn id="22" dur="500" spd="-100000" fill="hold"/>
                                        <p:tgtEl>
                                          <p:spTgt spid="73"/>
                                        </p:tgtEl>
                                        <p:attrNameLst>
                                          <p:attrName>ppt_x</p:attrName>
                                          <p:attrName>ppt_y</p:attrName>
                                        </p:attrNameLst>
                                      </p:cBhvr>
                                      <p:rCtr x="-7415" y="-4491"/>
                                    </p:animMotion>
                                  </p:childTnLst>
                                </p:cTn>
                              </p:par>
                              <p:par>
                                <p:cTn id="23" presetID="1" presetClass="entr" presetSubtype="0"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56" presetClass="path" presetSubtype="0" accel="50000" decel="50000" fill="hold" nodeType="withEffect">
                                  <p:stCondLst>
                                    <p:cond delay="0"/>
                                  </p:stCondLst>
                                  <p:childTnLst>
                                    <p:animMotion origin="layout" path="M 2.36113E-6 1.48148E-6 L -0.1059 -0.26366 " pathEditMode="relative" rAng="0" ptsTypes="AA">
                                      <p:cBhvr>
                                        <p:cTn id="26" dur="500" spd="-100000" fill="hold"/>
                                        <p:tgtEl>
                                          <p:spTgt spid="79"/>
                                        </p:tgtEl>
                                        <p:attrNameLst>
                                          <p:attrName>ppt_x</p:attrName>
                                          <p:attrName>ppt_y</p:attrName>
                                        </p:attrNameLst>
                                      </p:cBhvr>
                                      <p:rCtr x="-5295" y="-13194"/>
                                    </p:animMotion>
                                  </p:childTnLst>
                                </p:cTn>
                              </p:par>
                            </p:childTnLst>
                          </p:cTn>
                        </p:par>
                        <p:par>
                          <p:cTn id="27" fill="hold">
                            <p:stCondLst>
                              <p:cond delay="1500"/>
                            </p:stCondLst>
                            <p:childTnLst>
                              <p:par>
                                <p:cTn id="28" presetID="31" presetClass="entr" presetSubtype="0" fill="hold" grpId="0" nodeType="afterEffect">
                                  <p:stCondLst>
                                    <p:cond delay="0"/>
                                  </p:stCondLst>
                                  <p:childTnLst>
                                    <p:set>
                                      <p:cBhvr>
                                        <p:cTn id="29" dur="1" fill="hold">
                                          <p:stCondLst>
                                            <p:cond delay="0"/>
                                          </p:stCondLst>
                                        </p:cTn>
                                        <p:tgtEl>
                                          <p:spTgt spid="89"/>
                                        </p:tgtEl>
                                        <p:attrNameLst>
                                          <p:attrName>style.visibility</p:attrName>
                                        </p:attrNameLst>
                                      </p:cBhvr>
                                      <p:to>
                                        <p:strVal val="visible"/>
                                      </p:to>
                                    </p:set>
                                    <p:anim calcmode="lin" valueType="num">
                                      <p:cBhvr>
                                        <p:cTn id="30" dur="300" fill="hold"/>
                                        <p:tgtEl>
                                          <p:spTgt spid="89"/>
                                        </p:tgtEl>
                                        <p:attrNameLst>
                                          <p:attrName>ppt_w</p:attrName>
                                        </p:attrNameLst>
                                      </p:cBhvr>
                                      <p:tavLst>
                                        <p:tav tm="0">
                                          <p:val>
                                            <p:fltVal val="0"/>
                                          </p:val>
                                        </p:tav>
                                        <p:tav tm="100000">
                                          <p:val>
                                            <p:strVal val="#ppt_w"/>
                                          </p:val>
                                        </p:tav>
                                      </p:tavLst>
                                    </p:anim>
                                    <p:anim calcmode="lin" valueType="num">
                                      <p:cBhvr>
                                        <p:cTn id="31" dur="300" fill="hold"/>
                                        <p:tgtEl>
                                          <p:spTgt spid="89"/>
                                        </p:tgtEl>
                                        <p:attrNameLst>
                                          <p:attrName>ppt_h</p:attrName>
                                        </p:attrNameLst>
                                      </p:cBhvr>
                                      <p:tavLst>
                                        <p:tav tm="0">
                                          <p:val>
                                            <p:fltVal val="0"/>
                                          </p:val>
                                        </p:tav>
                                        <p:tav tm="100000">
                                          <p:val>
                                            <p:strVal val="#ppt_h"/>
                                          </p:val>
                                        </p:tav>
                                      </p:tavLst>
                                    </p:anim>
                                    <p:anim calcmode="lin" valueType="num">
                                      <p:cBhvr>
                                        <p:cTn id="32" dur="300" fill="hold"/>
                                        <p:tgtEl>
                                          <p:spTgt spid="89"/>
                                        </p:tgtEl>
                                        <p:attrNameLst>
                                          <p:attrName>style.rotation</p:attrName>
                                        </p:attrNameLst>
                                      </p:cBhvr>
                                      <p:tavLst>
                                        <p:tav tm="0">
                                          <p:val>
                                            <p:fltVal val="90"/>
                                          </p:val>
                                        </p:tav>
                                        <p:tav tm="100000">
                                          <p:val>
                                            <p:fltVal val="0"/>
                                          </p:val>
                                        </p:tav>
                                      </p:tavLst>
                                    </p:anim>
                                    <p:animEffect transition="in" filter="fade">
                                      <p:cBhvr>
                                        <p:cTn id="33" dur="300"/>
                                        <p:tgtEl>
                                          <p:spTgt spid="89"/>
                                        </p:tgtEl>
                                      </p:cBhvr>
                                    </p:animEffect>
                                  </p:childTnLst>
                                </p:cTn>
                              </p:par>
                            </p:childTnLst>
                          </p:cTn>
                        </p:par>
                        <p:par>
                          <p:cTn id="34" fill="hold">
                            <p:stCondLst>
                              <p:cond delay="1800"/>
                            </p:stCondLst>
                            <p:childTnLst>
                              <p:par>
                                <p:cTn id="35" presetID="22" presetClass="entr" presetSubtype="1" fill="hold" grpId="0" nodeType="after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up)">
                                      <p:cBhvr>
                                        <p:cTn id="37" dur="500"/>
                                        <p:tgtEl>
                                          <p:spTgt spid="90"/>
                                        </p:tgtEl>
                                      </p:cBhvr>
                                    </p:animEffect>
                                  </p:childTnLst>
                                </p:cTn>
                              </p:par>
                            </p:childTnLst>
                          </p:cTn>
                        </p:par>
                        <p:par>
                          <p:cTn id="38" fill="hold">
                            <p:stCondLst>
                              <p:cond delay="2300"/>
                            </p:stCondLst>
                            <p:childTnLst>
                              <p:par>
                                <p:cTn id="39" presetID="31" presetClass="entr" presetSubtype="0" fill="hold" grpId="0" nodeType="afterEffect">
                                  <p:stCondLst>
                                    <p:cond delay="0"/>
                                  </p:stCondLst>
                                  <p:childTnLst>
                                    <p:set>
                                      <p:cBhvr>
                                        <p:cTn id="40" dur="1" fill="hold">
                                          <p:stCondLst>
                                            <p:cond delay="0"/>
                                          </p:stCondLst>
                                        </p:cTn>
                                        <p:tgtEl>
                                          <p:spTgt spid="95"/>
                                        </p:tgtEl>
                                        <p:attrNameLst>
                                          <p:attrName>style.visibility</p:attrName>
                                        </p:attrNameLst>
                                      </p:cBhvr>
                                      <p:to>
                                        <p:strVal val="visible"/>
                                      </p:to>
                                    </p:set>
                                    <p:anim calcmode="lin" valueType="num">
                                      <p:cBhvr>
                                        <p:cTn id="41" dur="300" fill="hold"/>
                                        <p:tgtEl>
                                          <p:spTgt spid="95"/>
                                        </p:tgtEl>
                                        <p:attrNameLst>
                                          <p:attrName>ppt_w</p:attrName>
                                        </p:attrNameLst>
                                      </p:cBhvr>
                                      <p:tavLst>
                                        <p:tav tm="0">
                                          <p:val>
                                            <p:fltVal val="0"/>
                                          </p:val>
                                        </p:tav>
                                        <p:tav tm="100000">
                                          <p:val>
                                            <p:strVal val="#ppt_w"/>
                                          </p:val>
                                        </p:tav>
                                      </p:tavLst>
                                    </p:anim>
                                    <p:anim calcmode="lin" valueType="num">
                                      <p:cBhvr>
                                        <p:cTn id="42" dur="300" fill="hold"/>
                                        <p:tgtEl>
                                          <p:spTgt spid="95"/>
                                        </p:tgtEl>
                                        <p:attrNameLst>
                                          <p:attrName>ppt_h</p:attrName>
                                        </p:attrNameLst>
                                      </p:cBhvr>
                                      <p:tavLst>
                                        <p:tav tm="0">
                                          <p:val>
                                            <p:fltVal val="0"/>
                                          </p:val>
                                        </p:tav>
                                        <p:tav tm="100000">
                                          <p:val>
                                            <p:strVal val="#ppt_h"/>
                                          </p:val>
                                        </p:tav>
                                      </p:tavLst>
                                    </p:anim>
                                    <p:anim calcmode="lin" valueType="num">
                                      <p:cBhvr>
                                        <p:cTn id="43" dur="300" fill="hold"/>
                                        <p:tgtEl>
                                          <p:spTgt spid="95"/>
                                        </p:tgtEl>
                                        <p:attrNameLst>
                                          <p:attrName>style.rotation</p:attrName>
                                        </p:attrNameLst>
                                      </p:cBhvr>
                                      <p:tavLst>
                                        <p:tav tm="0">
                                          <p:val>
                                            <p:fltVal val="90"/>
                                          </p:val>
                                        </p:tav>
                                        <p:tav tm="100000">
                                          <p:val>
                                            <p:fltVal val="0"/>
                                          </p:val>
                                        </p:tav>
                                      </p:tavLst>
                                    </p:anim>
                                    <p:animEffect transition="in" filter="fade">
                                      <p:cBhvr>
                                        <p:cTn id="44" dur="300"/>
                                        <p:tgtEl>
                                          <p:spTgt spid="95"/>
                                        </p:tgtEl>
                                      </p:cBhvr>
                                    </p:animEffect>
                                  </p:childTnLst>
                                </p:cTn>
                              </p:par>
                            </p:childTnLst>
                          </p:cTn>
                        </p:par>
                        <p:par>
                          <p:cTn id="45" fill="hold">
                            <p:stCondLst>
                              <p:cond delay="2600"/>
                            </p:stCondLst>
                            <p:childTnLst>
                              <p:par>
                                <p:cTn id="46" presetID="22" presetClass="entr" presetSubtype="1" fill="hold" grpId="0" nodeType="after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wipe(up)">
                                      <p:cBhvr>
                                        <p:cTn id="48" dur="500"/>
                                        <p:tgtEl>
                                          <p:spTgt spid="96"/>
                                        </p:tgtEl>
                                      </p:cBhvr>
                                    </p:animEffect>
                                  </p:childTnLst>
                                </p:cTn>
                              </p:par>
                            </p:childTnLst>
                          </p:cTn>
                        </p:par>
                        <p:par>
                          <p:cTn id="49" fill="hold">
                            <p:stCondLst>
                              <p:cond delay="3100"/>
                            </p:stCondLst>
                            <p:childTnLst>
                              <p:par>
                                <p:cTn id="50" presetID="31" presetClass="entr" presetSubtype="0" fill="hold" grpId="0" nodeType="afterEffect">
                                  <p:stCondLst>
                                    <p:cond delay="0"/>
                                  </p:stCondLst>
                                  <p:childTnLst>
                                    <p:set>
                                      <p:cBhvr>
                                        <p:cTn id="51" dur="1" fill="hold">
                                          <p:stCondLst>
                                            <p:cond delay="0"/>
                                          </p:stCondLst>
                                        </p:cTn>
                                        <p:tgtEl>
                                          <p:spTgt spid="93"/>
                                        </p:tgtEl>
                                        <p:attrNameLst>
                                          <p:attrName>style.visibility</p:attrName>
                                        </p:attrNameLst>
                                      </p:cBhvr>
                                      <p:to>
                                        <p:strVal val="visible"/>
                                      </p:to>
                                    </p:set>
                                    <p:anim calcmode="lin" valueType="num">
                                      <p:cBhvr>
                                        <p:cTn id="52" dur="300" fill="hold"/>
                                        <p:tgtEl>
                                          <p:spTgt spid="93"/>
                                        </p:tgtEl>
                                        <p:attrNameLst>
                                          <p:attrName>ppt_w</p:attrName>
                                        </p:attrNameLst>
                                      </p:cBhvr>
                                      <p:tavLst>
                                        <p:tav tm="0">
                                          <p:val>
                                            <p:fltVal val="0"/>
                                          </p:val>
                                        </p:tav>
                                        <p:tav tm="100000">
                                          <p:val>
                                            <p:strVal val="#ppt_w"/>
                                          </p:val>
                                        </p:tav>
                                      </p:tavLst>
                                    </p:anim>
                                    <p:anim calcmode="lin" valueType="num">
                                      <p:cBhvr>
                                        <p:cTn id="53" dur="300" fill="hold"/>
                                        <p:tgtEl>
                                          <p:spTgt spid="93"/>
                                        </p:tgtEl>
                                        <p:attrNameLst>
                                          <p:attrName>ppt_h</p:attrName>
                                        </p:attrNameLst>
                                      </p:cBhvr>
                                      <p:tavLst>
                                        <p:tav tm="0">
                                          <p:val>
                                            <p:fltVal val="0"/>
                                          </p:val>
                                        </p:tav>
                                        <p:tav tm="100000">
                                          <p:val>
                                            <p:strVal val="#ppt_h"/>
                                          </p:val>
                                        </p:tav>
                                      </p:tavLst>
                                    </p:anim>
                                    <p:anim calcmode="lin" valueType="num">
                                      <p:cBhvr>
                                        <p:cTn id="54" dur="300" fill="hold"/>
                                        <p:tgtEl>
                                          <p:spTgt spid="93"/>
                                        </p:tgtEl>
                                        <p:attrNameLst>
                                          <p:attrName>style.rotation</p:attrName>
                                        </p:attrNameLst>
                                      </p:cBhvr>
                                      <p:tavLst>
                                        <p:tav tm="0">
                                          <p:val>
                                            <p:fltVal val="90"/>
                                          </p:val>
                                        </p:tav>
                                        <p:tav tm="100000">
                                          <p:val>
                                            <p:fltVal val="0"/>
                                          </p:val>
                                        </p:tav>
                                      </p:tavLst>
                                    </p:anim>
                                    <p:animEffect transition="in" filter="fade">
                                      <p:cBhvr>
                                        <p:cTn id="55" dur="300"/>
                                        <p:tgtEl>
                                          <p:spTgt spid="93"/>
                                        </p:tgtEl>
                                      </p:cBhvr>
                                    </p:animEffect>
                                  </p:childTnLst>
                                </p:cTn>
                              </p:par>
                            </p:childTnLst>
                          </p:cTn>
                        </p:par>
                        <p:par>
                          <p:cTn id="56" fill="hold">
                            <p:stCondLst>
                              <p:cond delay="3400"/>
                            </p:stCondLst>
                            <p:childTnLst>
                              <p:par>
                                <p:cTn id="57" presetID="22" presetClass="entr" presetSubtype="1" fill="hold" grpId="0" nodeType="afterEffect">
                                  <p:stCondLst>
                                    <p:cond delay="0"/>
                                  </p:stCondLst>
                                  <p:childTnLst>
                                    <p:set>
                                      <p:cBhvr>
                                        <p:cTn id="58" dur="1" fill="hold">
                                          <p:stCondLst>
                                            <p:cond delay="0"/>
                                          </p:stCondLst>
                                        </p:cTn>
                                        <p:tgtEl>
                                          <p:spTgt spid="94"/>
                                        </p:tgtEl>
                                        <p:attrNameLst>
                                          <p:attrName>style.visibility</p:attrName>
                                        </p:attrNameLst>
                                      </p:cBhvr>
                                      <p:to>
                                        <p:strVal val="visible"/>
                                      </p:to>
                                    </p:set>
                                    <p:animEffect transition="in" filter="wipe(up)">
                                      <p:cBhvr>
                                        <p:cTn id="59" dur="500"/>
                                        <p:tgtEl>
                                          <p:spTgt spid="94"/>
                                        </p:tgtEl>
                                      </p:cBhvr>
                                    </p:animEffect>
                                  </p:childTnLst>
                                </p:cTn>
                              </p:par>
                            </p:childTnLst>
                          </p:cTn>
                        </p:par>
                        <p:par>
                          <p:cTn id="60" fill="hold">
                            <p:stCondLst>
                              <p:cond delay="3900"/>
                            </p:stCondLst>
                            <p:childTnLst>
                              <p:par>
                                <p:cTn id="61" presetID="31" presetClass="entr" presetSubtype="0" fill="hold" grpId="0" nodeType="afterEffect">
                                  <p:stCondLst>
                                    <p:cond delay="0"/>
                                  </p:stCondLst>
                                  <p:childTnLst>
                                    <p:set>
                                      <p:cBhvr>
                                        <p:cTn id="62" dur="1" fill="hold">
                                          <p:stCondLst>
                                            <p:cond delay="0"/>
                                          </p:stCondLst>
                                        </p:cTn>
                                        <p:tgtEl>
                                          <p:spTgt spid="91"/>
                                        </p:tgtEl>
                                        <p:attrNameLst>
                                          <p:attrName>style.visibility</p:attrName>
                                        </p:attrNameLst>
                                      </p:cBhvr>
                                      <p:to>
                                        <p:strVal val="visible"/>
                                      </p:to>
                                    </p:set>
                                    <p:anim calcmode="lin" valueType="num">
                                      <p:cBhvr>
                                        <p:cTn id="63" dur="300" fill="hold"/>
                                        <p:tgtEl>
                                          <p:spTgt spid="91"/>
                                        </p:tgtEl>
                                        <p:attrNameLst>
                                          <p:attrName>ppt_w</p:attrName>
                                        </p:attrNameLst>
                                      </p:cBhvr>
                                      <p:tavLst>
                                        <p:tav tm="0">
                                          <p:val>
                                            <p:fltVal val="0"/>
                                          </p:val>
                                        </p:tav>
                                        <p:tav tm="100000">
                                          <p:val>
                                            <p:strVal val="#ppt_w"/>
                                          </p:val>
                                        </p:tav>
                                      </p:tavLst>
                                    </p:anim>
                                    <p:anim calcmode="lin" valueType="num">
                                      <p:cBhvr>
                                        <p:cTn id="64" dur="300" fill="hold"/>
                                        <p:tgtEl>
                                          <p:spTgt spid="91"/>
                                        </p:tgtEl>
                                        <p:attrNameLst>
                                          <p:attrName>ppt_h</p:attrName>
                                        </p:attrNameLst>
                                      </p:cBhvr>
                                      <p:tavLst>
                                        <p:tav tm="0">
                                          <p:val>
                                            <p:fltVal val="0"/>
                                          </p:val>
                                        </p:tav>
                                        <p:tav tm="100000">
                                          <p:val>
                                            <p:strVal val="#ppt_h"/>
                                          </p:val>
                                        </p:tav>
                                      </p:tavLst>
                                    </p:anim>
                                    <p:anim calcmode="lin" valueType="num">
                                      <p:cBhvr>
                                        <p:cTn id="65" dur="300" fill="hold"/>
                                        <p:tgtEl>
                                          <p:spTgt spid="91"/>
                                        </p:tgtEl>
                                        <p:attrNameLst>
                                          <p:attrName>style.rotation</p:attrName>
                                        </p:attrNameLst>
                                      </p:cBhvr>
                                      <p:tavLst>
                                        <p:tav tm="0">
                                          <p:val>
                                            <p:fltVal val="90"/>
                                          </p:val>
                                        </p:tav>
                                        <p:tav tm="100000">
                                          <p:val>
                                            <p:fltVal val="0"/>
                                          </p:val>
                                        </p:tav>
                                      </p:tavLst>
                                    </p:anim>
                                    <p:animEffect transition="in" filter="fade">
                                      <p:cBhvr>
                                        <p:cTn id="66" dur="300"/>
                                        <p:tgtEl>
                                          <p:spTgt spid="91"/>
                                        </p:tgtEl>
                                      </p:cBhvr>
                                    </p:animEffect>
                                  </p:childTnLst>
                                </p:cTn>
                              </p:par>
                            </p:childTnLst>
                          </p:cTn>
                        </p:par>
                        <p:par>
                          <p:cTn id="67" fill="hold">
                            <p:stCondLst>
                              <p:cond delay="4200"/>
                            </p:stCondLst>
                            <p:childTnLst>
                              <p:par>
                                <p:cTn id="68" presetID="22" presetClass="entr" presetSubtype="1" fill="hold" grpId="0" nodeType="after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wipe(up)">
                                      <p:cBhvr>
                                        <p:cTn id="7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P spid="92" grpId="0"/>
      <p:bldP spid="93" grpId="0"/>
      <p:bldP spid="94" grpId="0"/>
      <p:bldP spid="95" grpId="0"/>
      <p:bldP spid="9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2" y="35332"/>
            <a:ext cx="6552730"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推广方案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PROMOTION PLAN</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20" name="椭圆 19"/>
          <p:cNvSpPr/>
          <p:nvPr/>
        </p:nvSpPr>
        <p:spPr>
          <a:xfrm>
            <a:off x="2065139" y="3284984"/>
            <a:ext cx="2485289" cy="2485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1" name="椭圆 20"/>
          <p:cNvSpPr/>
          <p:nvPr/>
        </p:nvSpPr>
        <p:spPr>
          <a:xfrm>
            <a:off x="5017467" y="1412776"/>
            <a:ext cx="576622" cy="57678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Impact MT Std" pitchFamily="34" charset="0"/>
                <a:ea typeface="微软雅黑" pitchFamily="34" charset="-122"/>
              </a:rPr>
              <a:t>1</a:t>
            </a:r>
            <a:endParaRPr lang="zh-CN" altLang="en-US" dirty="0">
              <a:latin typeface="Impact MT Std" pitchFamily="34" charset="0"/>
              <a:ea typeface="微软雅黑" pitchFamily="34" charset="-122"/>
            </a:endParaRPr>
          </a:p>
        </p:txBody>
      </p:sp>
      <p:cxnSp>
        <p:nvCxnSpPr>
          <p:cNvPr id="22" name="直接连接符 21"/>
          <p:cNvCxnSpPr/>
          <p:nvPr/>
        </p:nvCxnSpPr>
        <p:spPr>
          <a:xfrm>
            <a:off x="5594605" y="1717608"/>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04255" y="4320821"/>
            <a:ext cx="2001962" cy="36933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gn="ctr">
              <a:lnSpc>
                <a:spcPct val="100000"/>
              </a:lnSpc>
            </a:pPr>
            <a:r>
              <a:rPr lang="zh-CN" altLang="en-US" sz="2400" b="1" dirty="0" smtClean="0">
                <a:solidFill>
                  <a:schemeClr val="bg1"/>
                </a:solidFill>
              </a:rPr>
              <a:t>市场推广方案</a:t>
            </a:r>
            <a:endParaRPr lang="en-US" altLang="zh-CN" sz="2400" b="1" dirty="0">
              <a:solidFill>
                <a:schemeClr val="bg1"/>
              </a:solidFill>
            </a:endParaRPr>
          </a:p>
        </p:txBody>
      </p:sp>
      <p:sp>
        <p:nvSpPr>
          <p:cNvPr id="24" name="椭圆 23"/>
          <p:cNvSpPr/>
          <p:nvPr/>
        </p:nvSpPr>
        <p:spPr>
          <a:xfrm>
            <a:off x="2065139" y="1268760"/>
            <a:ext cx="2485289" cy="2485289"/>
          </a:xfrm>
          <a:prstGeom prst="ellipse">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KSO_Shape"/>
          <p:cNvSpPr>
            <a:spLocks/>
          </p:cNvSpPr>
          <p:nvPr/>
        </p:nvSpPr>
        <p:spPr bwMode="auto">
          <a:xfrm>
            <a:off x="2469859" y="1977053"/>
            <a:ext cx="1648122" cy="1150939"/>
          </a:xfrm>
          <a:custGeom>
            <a:avLst/>
            <a:gdLst>
              <a:gd name="T0" fmla="*/ 1733867 w 2074863"/>
              <a:gd name="T1" fmla="*/ 579834 h 1449388"/>
              <a:gd name="T2" fmla="*/ 1791884 w 2074863"/>
              <a:gd name="T3" fmla="*/ 600246 h 1449388"/>
              <a:gd name="T4" fmla="*/ 1794804 w 2074863"/>
              <a:gd name="T5" fmla="*/ 538648 h 1449388"/>
              <a:gd name="T6" fmla="*/ 510830 w 2074863"/>
              <a:gd name="T7" fmla="*/ 162256 h 1449388"/>
              <a:gd name="T8" fmla="*/ 492893 w 2074863"/>
              <a:gd name="T9" fmla="*/ 222976 h 1449388"/>
              <a:gd name="T10" fmla="*/ 438718 w 2074863"/>
              <a:gd name="T11" fmla="*/ 188484 h 1449388"/>
              <a:gd name="T12" fmla="*/ 1598128 w 2074863"/>
              <a:gd name="T13" fmla="*/ 142089 h 1449388"/>
              <a:gd name="T14" fmla="*/ 1885296 w 2074863"/>
              <a:gd name="T15" fmla="*/ 549583 h 1449388"/>
              <a:gd name="T16" fmla="*/ 1586087 w 2074863"/>
              <a:gd name="T17" fmla="*/ 450078 h 1449388"/>
              <a:gd name="T18" fmla="*/ 486453 w 2074863"/>
              <a:gd name="T19" fmla="*/ 72185 h 1449388"/>
              <a:gd name="T20" fmla="*/ 151219 w 2074863"/>
              <a:gd name="T21" fmla="*/ 357281 h 1449388"/>
              <a:gd name="T22" fmla="*/ 295879 w 2074863"/>
              <a:gd name="T23" fmla="*/ 407592 h 1449388"/>
              <a:gd name="T24" fmla="*/ 486453 w 2074863"/>
              <a:gd name="T25" fmla="*/ 72185 h 1449388"/>
              <a:gd name="T26" fmla="*/ 681762 w 2074863"/>
              <a:gd name="T27" fmla="*/ 209994 h 1449388"/>
              <a:gd name="T28" fmla="*/ 910960 w 2074863"/>
              <a:gd name="T29" fmla="*/ 275617 h 1449388"/>
              <a:gd name="T30" fmla="*/ 1184248 w 2074863"/>
              <a:gd name="T31" fmla="*/ 351448 h 1449388"/>
              <a:gd name="T32" fmla="*/ 1396319 w 2074863"/>
              <a:gd name="T33" fmla="*/ 332855 h 1449388"/>
              <a:gd name="T34" fmla="*/ 1606205 w 2074863"/>
              <a:gd name="T35" fmla="*/ 562536 h 1449388"/>
              <a:gd name="T36" fmla="*/ 1640821 w 2074863"/>
              <a:gd name="T37" fmla="*/ 739718 h 1449388"/>
              <a:gd name="T38" fmla="*/ 1379558 w 2074863"/>
              <a:gd name="T39" fmla="*/ 843985 h 1449388"/>
              <a:gd name="T40" fmla="*/ 1124853 w 2074863"/>
              <a:gd name="T41" fmla="*/ 641283 h 1449388"/>
              <a:gd name="T42" fmla="*/ 720387 w 2074863"/>
              <a:gd name="T43" fmla="*/ 519516 h 1449388"/>
              <a:gd name="T44" fmla="*/ 653705 w 2074863"/>
              <a:gd name="T45" fmla="*/ 311345 h 1449388"/>
              <a:gd name="T46" fmla="*/ 325395 w 2074863"/>
              <a:gd name="T47" fmla="*/ 480871 h 1449388"/>
              <a:gd name="T48" fmla="*/ 435438 w 2074863"/>
              <a:gd name="T49" fmla="*/ 683574 h 1449388"/>
              <a:gd name="T50" fmla="*/ 530543 w 2074863"/>
              <a:gd name="T51" fmla="*/ 794768 h 1449388"/>
              <a:gd name="T52" fmla="*/ 611436 w 2074863"/>
              <a:gd name="T53" fmla="*/ 890286 h 1449388"/>
              <a:gd name="T54" fmla="*/ 688686 w 2074863"/>
              <a:gd name="T55" fmla="*/ 1001480 h 1449388"/>
              <a:gd name="T56" fmla="*/ 800188 w 2074863"/>
              <a:gd name="T57" fmla="*/ 1230068 h 1449388"/>
              <a:gd name="T58" fmla="*/ 913511 w 2074863"/>
              <a:gd name="T59" fmla="*/ 1255588 h 1449388"/>
              <a:gd name="T60" fmla="*/ 768486 w 2074863"/>
              <a:gd name="T61" fmla="*/ 1063458 h 1449388"/>
              <a:gd name="T62" fmla="*/ 798730 w 2074863"/>
              <a:gd name="T63" fmla="*/ 1022261 h 1449388"/>
              <a:gd name="T64" fmla="*/ 1047604 w 2074863"/>
              <a:gd name="T65" fmla="*/ 1245015 h 1449388"/>
              <a:gd name="T66" fmla="*/ 1112465 w 2074863"/>
              <a:gd name="T67" fmla="*/ 1184496 h 1449388"/>
              <a:gd name="T68" fmla="*/ 841727 w 2074863"/>
              <a:gd name="T69" fmla="*/ 896119 h 1449388"/>
              <a:gd name="T70" fmla="*/ 886182 w 2074863"/>
              <a:gd name="T71" fmla="*/ 868047 h 1449388"/>
              <a:gd name="T72" fmla="*/ 1205383 w 2074863"/>
              <a:gd name="T73" fmla="*/ 1138195 h 1449388"/>
              <a:gd name="T74" fmla="*/ 1202468 w 2074863"/>
              <a:gd name="T75" fmla="*/ 1026636 h 1449388"/>
              <a:gd name="T76" fmla="*/ 955779 w 2074863"/>
              <a:gd name="T77" fmla="*/ 749197 h 1449388"/>
              <a:gd name="T78" fmla="*/ 1006793 w 2074863"/>
              <a:gd name="T79" fmla="*/ 736437 h 1449388"/>
              <a:gd name="T80" fmla="*/ 1311053 w 2074863"/>
              <a:gd name="T81" fmla="*/ 1001480 h 1449388"/>
              <a:gd name="T82" fmla="*/ 1303037 w 2074863"/>
              <a:gd name="T83" fmla="*/ 890286 h 1449388"/>
              <a:gd name="T84" fmla="*/ 1310325 w 2074863"/>
              <a:gd name="T85" fmla="*/ 838516 h 1449388"/>
              <a:gd name="T86" fmla="*/ 1409802 w 2074863"/>
              <a:gd name="T87" fmla="*/ 919087 h 1449388"/>
              <a:gd name="T88" fmla="*/ 1378829 w 2074863"/>
              <a:gd name="T89" fmla="*/ 1028094 h 1449388"/>
              <a:gd name="T90" fmla="*/ 1306317 w 2074863"/>
              <a:gd name="T91" fmla="*/ 1123248 h 1449388"/>
              <a:gd name="T92" fmla="*/ 1210119 w 2074863"/>
              <a:gd name="T93" fmla="*/ 1205641 h 1449388"/>
              <a:gd name="T94" fmla="*/ 1113922 w 2074863"/>
              <a:gd name="T95" fmla="*/ 1290222 h 1449388"/>
              <a:gd name="T96" fmla="*/ 1016631 w 2074863"/>
              <a:gd name="T97" fmla="*/ 1300795 h 1449388"/>
              <a:gd name="T98" fmla="*/ 897478 w 2074863"/>
              <a:gd name="T99" fmla="*/ 1327044 h 1449388"/>
              <a:gd name="T100" fmla="*/ 625648 w 2074863"/>
              <a:gd name="T101" fmla="*/ 1160798 h 1449388"/>
              <a:gd name="T102" fmla="*/ 491918 w 2074863"/>
              <a:gd name="T103" fmla="*/ 1202360 h 1449388"/>
              <a:gd name="T104" fmla="*/ 458760 w 2074863"/>
              <a:gd name="T105" fmla="*/ 1134550 h 1449388"/>
              <a:gd name="T106" fmla="*/ 365477 w 2074863"/>
              <a:gd name="T107" fmla="*/ 1057260 h 1449388"/>
              <a:gd name="T108" fmla="*/ 317378 w 2074863"/>
              <a:gd name="T109" fmla="*/ 969763 h 1449388"/>
              <a:gd name="T110" fmla="*/ 233206 w 2074863"/>
              <a:gd name="T111" fmla="*/ 865131 h 1449388"/>
              <a:gd name="T112" fmla="*/ 268916 w 2074863"/>
              <a:gd name="T113" fmla="*/ 733520 h 1449388"/>
              <a:gd name="T114" fmla="*/ 186565 w 2074863"/>
              <a:gd name="T115" fmla="*/ 647845 h 1449388"/>
              <a:gd name="T116" fmla="*/ 1822 w 2074863"/>
              <a:gd name="T117" fmla="*/ 438580 h 1449388"/>
              <a:gd name="T118" fmla="*/ 272923 w 2074863"/>
              <a:gd name="T119" fmla="*/ 139996 h 1449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4863" h="1449388">
                <a:moveTo>
                  <a:pt x="1923841" y="577723"/>
                </a:moveTo>
                <a:lnTo>
                  <a:pt x="1919867" y="578517"/>
                </a:lnTo>
                <a:lnTo>
                  <a:pt x="1915893" y="579312"/>
                </a:lnTo>
                <a:lnTo>
                  <a:pt x="1911919" y="580503"/>
                </a:lnTo>
                <a:lnTo>
                  <a:pt x="1907944" y="582488"/>
                </a:lnTo>
                <a:lnTo>
                  <a:pt x="1904765" y="584871"/>
                </a:lnTo>
                <a:lnTo>
                  <a:pt x="1901983" y="586857"/>
                </a:lnTo>
                <a:lnTo>
                  <a:pt x="1898804" y="589636"/>
                </a:lnTo>
                <a:lnTo>
                  <a:pt x="1896022" y="592813"/>
                </a:lnTo>
                <a:lnTo>
                  <a:pt x="1893240" y="595593"/>
                </a:lnTo>
                <a:lnTo>
                  <a:pt x="1891253" y="599167"/>
                </a:lnTo>
                <a:lnTo>
                  <a:pt x="1889663" y="602741"/>
                </a:lnTo>
                <a:lnTo>
                  <a:pt x="1888471" y="606712"/>
                </a:lnTo>
                <a:lnTo>
                  <a:pt x="1887278" y="610683"/>
                </a:lnTo>
                <a:lnTo>
                  <a:pt x="1886483" y="615051"/>
                </a:lnTo>
                <a:lnTo>
                  <a:pt x="1886483" y="619419"/>
                </a:lnTo>
                <a:lnTo>
                  <a:pt x="1886483" y="623390"/>
                </a:lnTo>
                <a:lnTo>
                  <a:pt x="1887278" y="627758"/>
                </a:lnTo>
                <a:lnTo>
                  <a:pt x="1888471" y="631729"/>
                </a:lnTo>
                <a:lnTo>
                  <a:pt x="1889663" y="635303"/>
                </a:lnTo>
                <a:lnTo>
                  <a:pt x="1891253" y="639274"/>
                </a:lnTo>
                <a:lnTo>
                  <a:pt x="1893240" y="642451"/>
                </a:lnTo>
                <a:lnTo>
                  <a:pt x="1896022" y="646025"/>
                </a:lnTo>
                <a:lnTo>
                  <a:pt x="1898804" y="648805"/>
                </a:lnTo>
                <a:lnTo>
                  <a:pt x="1901983" y="651188"/>
                </a:lnTo>
                <a:lnTo>
                  <a:pt x="1904765" y="653967"/>
                </a:lnTo>
                <a:lnTo>
                  <a:pt x="1907944" y="655953"/>
                </a:lnTo>
                <a:lnTo>
                  <a:pt x="1911919" y="657541"/>
                </a:lnTo>
                <a:lnTo>
                  <a:pt x="1915893" y="659130"/>
                </a:lnTo>
                <a:lnTo>
                  <a:pt x="1919867" y="660321"/>
                </a:lnTo>
                <a:lnTo>
                  <a:pt x="1923841" y="660718"/>
                </a:lnTo>
                <a:lnTo>
                  <a:pt x="1928213" y="661115"/>
                </a:lnTo>
                <a:lnTo>
                  <a:pt x="1932585" y="660718"/>
                </a:lnTo>
                <a:lnTo>
                  <a:pt x="1936956" y="660321"/>
                </a:lnTo>
                <a:lnTo>
                  <a:pt x="1940533" y="659130"/>
                </a:lnTo>
                <a:lnTo>
                  <a:pt x="1944508" y="657541"/>
                </a:lnTo>
                <a:lnTo>
                  <a:pt x="1948084" y="655953"/>
                </a:lnTo>
                <a:lnTo>
                  <a:pt x="1951661" y="653967"/>
                </a:lnTo>
                <a:lnTo>
                  <a:pt x="1954841" y="651188"/>
                </a:lnTo>
                <a:lnTo>
                  <a:pt x="1958020" y="648805"/>
                </a:lnTo>
                <a:lnTo>
                  <a:pt x="1960405" y="646025"/>
                </a:lnTo>
                <a:lnTo>
                  <a:pt x="1963187" y="642451"/>
                </a:lnTo>
                <a:lnTo>
                  <a:pt x="1965174" y="639274"/>
                </a:lnTo>
                <a:lnTo>
                  <a:pt x="1966763" y="635303"/>
                </a:lnTo>
                <a:lnTo>
                  <a:pt x="1967956" y="631729"/>
                </a:lnTo>
                <a:lnTo>
                  <a:pt x="1969148" y="627758"/>
                </a:lnTo>
                <a:lnTo>
                  <a:pt x="1969943" y="623390"/>
                </a:lnTo>
                <a:lnTo>
                  <a:pt x="1970340" y="619419"/>
                </a:lnTo>
                <a:lnTo>
                  <a:pt x="1969943" y="615051"/>
                </a:lnTo>
                <a:lnTo>
                  <a:pt x="1969148" y="610683"/>
                </a:lnTo>
                <a:lnTo>
                  <a:pt x="1967956" y="606712"/>
                </a:lnTo>
                <a:lnTo>
                  <a:pt x="1966763" y="602741"/>
                </a:lnTo>
                <a:lnTo>
                  <a:pt x="1965174" y="599167"/>
                </a:lnTo>
                <a:lnTo>
                  <a:pt x="1963187" y="595593"/>
                </a:lnTo>
                <a:lnTo>
                  <a:pt x="1960405" y="592813"/>
                </a:lnTo>
                <a:lnTo>
                  <a:pt x="1958020" y="589636"/>
                </a:lnTo>
                <a:lnTo>
                  <a:pt x="1954841" y="586857"/>
                </a:lnTo>
                <a:lnTo>
                  <a:pt x="1951661" y="584871"/>
                </a:lnTo>
                <a:lnTo>
                  <a:pt x="1948084" y="582488"/>
                </a:lnTo>
                <a:lnTo>
                  <a:pt x="1944508" y="580503"/>
                </a:lnTo>
                <a:lnTo>
                  <a:pt x="1940533" y="579312"/>
                </a:lnTo>
                <a:lnTo>
                  <a:pt x="1936956" y="578517"/>
                </a:lnTo>
                <a:lnTo>
                  <a:pt x="1932585" y="577723"/>
                </a:lnTo>
                <a:lnTo>
                  <a:pt x="1928213" y="577723"/>
                </a:lnTo>
                <a:lnTo>
                  <a:pt x="1923841" y="577723"/>
                </a:lnTo>
                <a:close/>
                <a:moveTo>
                  <a:pt x="519301" y="160338"/>
                </a:moveTo>
                <a:lnTo>
                  <a:pt x="523687" y="160338"/>
                </a:lnTo>
                <a:lnTo>
                  <a:pt x="528072" y="160729"/>
                </a:lnTo>
                <a:lnTo>
                  <a:pt x="532059" y="161512"/>
                </a:lnTo>
                <a:lnTo>
                  <a:pt x="536445" y="162687"/>
                </a:lnTo>
                <a:lnTo>
                  <a:pt x="540033" y="163861"/>
                </a:lnTo>
                <a:lnTo>
                  <a:pt x="544020" y="166210"/>
                </a:lnTo>
                <a:lnTo>
                  <a:pt x="547209" y="168558"/>
                </a:lnTo>
                <a:lnTo>
                  <a:pt x="550399" y="170907"/>
                </a:lnTo>
                <a:lnTo>
                  <a:pt x="553588" y="174038"/>
                </a:lnTo>
                <a:lnTo>
                  <a:pt x="556379" y="176778"/>
                </a:lnTo>
                <a:lnTo>
                  <a:pt x="558771" y="180693"/>
                </a:lnTo>
                <a:lnTo>
                  <a:pt x="560366" y="183824"/>
                </a:lnTo>
                <a:lnTo>
                  <a:pt x="562359" y="188130"/>
                </a:lnTo>
                <a:lnTo>
                  <a:pt x="563954" y="192436"/>
                </a:lnTo>
                <a:lnTo>
                  <a:pt x="564752" y="196350"/>
                </a:lnTo>
                <a:lnTo>
                  <a:pt x="565150" y="201048"/>
                </a:lnTo>
                <a:lnTo>
                  <a:pt x="565150" y="205353"/>
                </a:lnTo>
                <a:lnTo>
                  <a:pt x="564752" y="209268"/>
                </a:lnTo>
                <a:lnTo>
                  <a:pt x="563954" y="213574"/>
                </a:lnTo>
                <a:lnTo>
                  <a:pt x="562758" y="217488"/>
                </a:lnTo>
                <a:lnTo>
                  <a:pt x="560765" y="221402"/>
                </a:lnTo>
                <a:lnTo>
                  <a:pt x="558771" y="224925"/>
                </a:lnTo>
                <a:lnTo>
                  <a:pt x="556778" y="228448"/>
                </a:lnTo>
                <a:lnTo>
                  <a:pt x="553987" y="231188"/>
                </a:lnTo>
                <a:lnTo>
                  <a:pt x="551196" y="234711"/>
                </a:lnTo>
                <a:lnTo>
                  <a:pt x="547608" y="237060"/>
                </a:lnTo>
                <a:lnTo>
                  <a:pt x="544418" y="239800"/>
                </a:lnTo>
                <a:lnTo>
                  <a:pt x="540431" y="241366"/>
                </a:lnTo>
                <a:lnTo>
                  <a:pt x="536843" y="242932"/>
                </a:lnTo>
                <a:lnTo>
                  <a:pt x="532458" y="244497"/>
                </a:lnTo>
                <a:lnTo>
                  <a:pt x="528072" y="245672"/>
                </a:lnTo>
                <a:lnTo>
                  <a:pt x="523687" y="246063"/>
                </a:lnTo>
                <a:lnTo>
                  <a:pt x="518902" y="246063"/>
                </a:lnTo>
                <a:lnTo>
                  <a:pt x="514915" y="245672"/>
                </a:lnTo>
                <a:lnTo>
                  <a:pt x="510530" y="244497"/>
                </a:lnTo>
                <a:lnTo>
                  <a:pt x="506543" y="243323"/>
                </a:lnTo>
                <a:lnTo>
                  <a:pt x="502955" y="241757"/>
                </a:lnTo>
                <a:lnTo>
                  <a:pt x="498968" y="239800"/>
                </a:lnTo>
                <a:lnTo>
                  <a:pt x="495778" y="237451"/>
                </a:lnTo>
                <a:lnTo>
                  <a:pt x="492190" y="235103"/>
                </a:lnTo>
                <a:lnTo>
                  <a:pt x="489399" y="232363"/>
                </a:lnTo>
                <a:lnTo>
                  <a:pt x="486210" y="228840"/>
                </a:lnTo>
                <a:lnTo>
                  <a:pt x="484216" y="225708"/>
                </a:lnTo>
                <a:lnTo>
                  <a:pt x="482223" y="221794"/>
                </a:lnTo>
                <a:lnTo>
                  <a:pt x="480628" y="217879"/>
                </a:lnTo>
                <a:lnTo>
                  <a:pt x="479033" y="213965"/>
                </a:lnTo>
                <a:lnTo>
                  <a:pt x="478236" y="209268"/>
                </a:lnTo>
                <a:lnTo>
                  <a:pt x="477837" y="205353"/>
                </a:lnTo>
                <a:lnTo>
                  <a:pt x="477837" y="200656"/>
                </a:lnTo>
                <a:lnTo>
                  <a:pt x="478236" y="196350"/>
                </a:lnTo>
                <a:lnTo>
                  <a:pt x="479033" y="192436"/>
                </a:lnTo>
                <a:lnTo>
                  <a:pt x="480628" y="188522"/>
                </a:lnTo>
                <a:lnTo>
                  <a:pt x="481824" y="184607"/>
                </a:lnTo>
                <a:lnTo>
                  <a:pt x="483818" y="181084"/>
                </a:lnTo>
                <a:lnTo>
                  <a:pt x="486210" y="177561"/>
                </a:lnTo>
                <a:lnTo>
                  <a:pt x="489001" y="174430"/>
                </a:lnTo>
                <a:lnTo>
                  <a:pt x="491791" y="171298"/>
                </a:lnTo>
                <a:lnTo>
                  <a:pt x="494981" y="168558"/>
                </a:lnTo>
                <a:lnTo>
                  <a:pt x="498569" y="166601"/>
                </a:lnTo>
                <a:lnTo>
                  <a:pt x="502157" y="164252"/>
                </a:lnTo>
                <a:lnTo>
                  <a:pt x="506144" y="162687"/>
                </a:lnTo>
                <a:lnTo>
                  <a:pt x="510530" y="161512"/>
                </a:lnTo>
                <a:lnTo>
                  <a:pt x="514915" y="160729"/>
                </a:lnTo>
                <a:lnTo>
                  <a:pt x="519301" y="160338"/>
                </a:lnTo>
                <a:close/>
                <a:moveTo>
                  <a:pt x="1699693" y="111125"/>
                </a:moveTo>
                <a:lnTo>
                  <a:pt x="1718770" y="131377"/>
                </a:lnTo>
                <a:lnTo>
                  <a:pt x="1740628" y="154806"/>
                </a:lnTo>
                <a:lnTo>
                  <a:pt x="1768448" y="186178"/>
                </a:lnTo>
                <a:lnTo>
                  <a:pt x="1784345" y="204842"/>
                </a:lnTo>
                <a:lnTo>
                  <a:pt x="1801832" y="224697"/>
                </a:lnTo>
                <a:lnTo>
                  <a:pt x="1819318" y="246538"/>
                </a:lnTo>
                <a:lnTo>
                  <a:pt x="1838395" y="269173"/>
                </a:lnTo>
                <a:lnTo>
                  <a:pt x="1857471" y="293793"/>
                </a:lnTo>
                <a:lnTo>
                  <a:pt x="1877343" y="318811"/>
                </a:lnTo>
                <a:lnTo>
                  <a:pt x="1897611" y="345417"/>
                </a:lnTo>
                <a:lnTo>
                  <a:pt x="1917483" y="372420"/>
                </a:lnTo>
                <a:lnTo>
                  <a:pt x="1936956" y="400217"/>
                </a:lnTo>
                <a:lnTo>
                  <a:pt x="1954841" y="426823"/>
                </a:lnTo>
                <a:lnTo>
                  <a:pt x="1971930" y="453032"/>
                </a:lnTo>
                <a:lnTo>
                  <a:pt x="1987032" y="478050"/>
                </a:lnTo>
                <a:lnTo>
                  <a:pt x="2001339" y="501479"/>
                </a:lnTo>
                <a:lnTo>
                  <a:pt x="2014057" y="524511"/>
                </a:lnTo>
                <a:lnTo>
                  <a:pt x="2025980" y="545558"/>
                </a:lnTo>
                <a:lnTo>
                  <a:pt x="2036313" y="565016"/>
                </a:lnTo>
                <a:lnTo>
                  <a:pt x="2045454" y="582488"/>
                </a:lnTo>
                <a:lnTo>
                  <a:pt x="2053402" y="598770"/>
                </a:lnTo>
                <a:lnTo>
                  <a:pt x="2065325" y="623787"/>
                </a:lnTo>
                <a:lnTo>
                  <a:pt x="2072479" y="640069"/>
                </a:lnTo>
                <a:lnTo>
                  <a:pt x="2074863" y="646025"/>
                </a:lnTo>
                <a:lnTo>
                  <a:pt x="1870189" y="796925"/>
                </a:lnTo>
                <a:lnTo>
                  <a:pt x="1867407" y="789380"/>
                </a:lnTo>
                <a:lnTo>
                  <a:pt x="1859856" y="767142"/>
                </a:lnTo>
                <a:lnTo>
                  <a:pt x="1854689" y="751258"/>
                </a:lnTo>
                <a:lnTo>
                  <a:pt x="1847933" y="733388"/>
                </a:lnTo>
                <a:lnTo>
                  <a:pt x="1839985" y="712342"/>
                </a:lnTo>
                <a:lnTo>
                  <a:pt x="1830844" y="690104"/>
                </a:lnTo>
                <a:lnTo>
                  <a:pt x="1820908" y="666278"/>
                </a:lnTo>
                <a:lnTo>
                  <a:pt x="1809383" y="640466"/>
                </a:lnTo>
                <a:lnTo>
                  <a:pt x="1797063" y="614257"/>
                </a:lnTo>
                <a:lnTo>
                  <a:pt x="1783550" y="586857"/>
                </a:lnTo>
                <a:lnTo>
                  <a:pt x="1768845" y="559059"/>
                </a:lnTo>
                <a:lnTo>
                  <a:pt x="1753346" y="531262"/>
                </a:lnTo>
                <a:lnTo>
                  <a:pt x="1744602" y="517363"/>
                </a:lnTo>
                <a:lnTo>
                  <a:pt x="1736256" y="503862"/>
                </a:lnTo>
                <a:lnTo>
                  <a:pt x="1727513" y="490360"/>
                </a:lnTo>
                <a:lnTo>
                  <a:pt x="1718770" y="476859"/>
                </a:lnTo>
                <a:lnTo>
                  <a:pt x="1709232" y="463357"/>
                </a:lnTo>
                <a:lnTo>
                  <a:pt x="1700091" y="450650"/>
                </a:lnTo>
                <a:lnTo>
                  <a:pt x="1690552" y="438339"/>
                </a:lnTo>
                <a:lnTo>
                  <a:pt x="1681014" y="426029"/>
                </a:lnTo>
                <a:lnTo>
                  <a:pt x="1661938" y="403394"/>
                </a:lnTo>
                <a:lnTo>
                  <a:pt x="1643259" y="381951"/>
                </a:lnTo>
                <a:lnTo>
                  <a:pt x="1624977" y="362095"/>
                </a:lnTo>
                <a:lnTo>
                  <a:pt x="1606696" y="343431"/>
                </a:lnTo>
                <a:lnTo>
                  <a:pt x="1590004" y="327150"/>
                </a:lnTo>
                <a:lnTo>
                  <a:pt x="1573312" y="311663"/>
                </a:lnTo>
                <a:lnTo>
                  <a:pt x="1558210" y="298559"/>
                </a:lnTo>
                <a:lnTo>
                  <a:pt x="1544697" y="287042"/>
                </a:lnTo>
                <a:lnTo>
                  <a:pt x="1532377" y="276718"/>
                </a:lnTo>
                <a:lnTo>
                  <a:pt x="1522044" y="268776"/>
                </a:lnTo>
                <a:lnTo>
                  <a:pt x="1506942" y="257657"/>
                </a:lnTo>
                <a:lnTo>
                  <a:pt x="1501775" y="254083"/>
                </a:lnTo>
                <a:lnTo>
                  <a:pt x="1699693" y="111125"/>
                </a:lnTo>
                <a:close/>
                <a:moveTo>
                  <a:pt x="529828" y="78646"/>
                </a:moveTo>
                <a:lnTo>
                  <a:pt x="511572" y="88179"/>
                </a:lnTo>
                <a:lnTo>
                  <a:pt x="489347" y="100889"/>
                </a:lnTo>
                <a:lnTo>
                  <a:pt x="476647" y="108436"/>
                </a:lnTo>
                <a:lnTo>
                  <a:pt x="463153" y="116777"/>
                </a:lnTo>
                <a:lnTo>
                  <a:pt x="448865" y="126310"/>
                </a:lnTo>
                <a:lnTo>
                  <a:pt x="433784" y="136240"/>
                </a:lnTo>
                <a:lnTo>
                  <a:pt x="417512" y="147759"/>
                </a:lnTo>
                <a:lnTo>
                  <a:pt x="401637" y="159675"/>
                </a:lnTo>
                <a:lnTo>
                  <a:pt x="384175" y="172783"/>
                </a:lnTo>
                <a:lnTo>
                  <a:pt x="367109" y="186288"/>
                </a:lnTo>
                <a:lnTo>
                  <a:pt x="349250" y="200984"/>
                </a:lnTo>
                <a:lnTo>
                  <a:pt x="331787" y="216475"/>
                </a:lnTo>
                <a:lnTo>
                  <a:pt x="313531" y="233157"/>
                </a:lnTo>
                <a:lnTo>
                  <a:pt x="294878" y="250634"/>
                </a:lnTo>
                <a:lnTo>
                  <a:pt x="277019" y="268905"/>
                </a:lnTo>
                <a:lnTo>
                  <a:pt x="259159" y="287177"/>
                </a:lnTo>
                <a:lnTo>
                  <a:pt x="225028" y="322528"/>
                </a:lnTo>
                <a:lnTo>
                  <a:pt x="193278" y="356687"/>
                </a:lnTo>
                <a:lnTo>
                  <a:pt x="164703" y="389257"/>
                </a:lnTo>
                <a:lnTo>
                  <a:pt x="138906" y="419445"/>
                </a:lnTo>
                <a:lnTo>
                  <a:pt x="116284" y="446057"/>
                </a:lnTo>
                <a:lnTo>
                  <a:pt x="97234" y="469095"/>
                </a:lnTo>
                <a:lnTo>
                  <a:pt x="82550" y="488161"/>
                </a:lnTo>
                <a:lnTo>
                  <a:pt x="205184" y="612882"/>
                </a:lnTo>
                <a:lnTo>
                  <a:pt x="213915" y="597391"/>
                </a:lnTo>
                <a:lnTo>
                  <a:pt x="224631" y="581106"/>
                </a:lnTo>
                <a:lnTo>
                  <a:pt x="236934" y="562437"/>
                </a:lnTo>
                <a:lnTo>
                  <a:pt x="250428" y="542974"/>
                </a:lnTo>
                <a:lnTo>
                  <a:pt x="256381" y="531456"/>
                </a:lnTo>
                <a:lnTo>
                  <a:pt x="260350" y="524306"/>
                </a:lnTo>
                <a:lnTo>
                  <a:pt x="265112" y="515965"/>
                </a:lnTo>
                <a:lnTo>
                  <a:pt x="270669" y="507623"/>
                </a:lnTo>
                <a:lnTo>
                  <a:pt x="277019" y="498885"/>
                </a:lnTo>
                <a:lnTo>
                  <a:pt x="284162" y="488558"/>
                </a:lnTo>
                <a:lnTo>
                  <a:pt x="292100" y="478628"/>
                </a:lnTo>
                <a:lnTo>
                  <a:pt x="301228" y="467506"/>
                </a:lnTo>
                <a:lnTo>
                  <a:pt x="311547" y="456385"/>
                </a:lnTo>
                <a:lnTo>
                  <a:pt x="322262" y="444071"/>
                </a:lnTo>
                <a:lnTo>
                  <a:pt x="334565" y="431758"/>
                </a:lnTo>
                <a:lnTo>
                  <a:pt x="348059" y="418650"/>
                </a:lnTo>
                <a:lnTo>
                  <a:pt x="362347" y="405543"/>
                </a:lnTo>
                <a:lnTo>
                  <a:pt x="378619" y="391641"/>
                </a:lnTo>
                <a:lnTo>
                  <a:pt x="395684" y="377739"/>
                </a:lnTo>
                <a:lnTo>
                  <a:pt x="413147" y="362248"/>
                </a:lnTo>
                <a:lnTo>
                  <a:pt x="430609" y="347154"/>
                </a:lnTo>
                <a:lnTo>
                  <a:pt x="448469" y="332855"/>
                </a:lnTo>
                <a:lnTo>
                  <a:pt x="466328" y="318953"/>
                </a:lnTo>
                <a:lnTo>
                  <a:pt x="484188" y="305448"/>
                </a:lnTo>
                <a:lnTo>
                  <a:pt x="502047" y="292737"/>
                </a:lnTo>
                <a:lnTo>
                  <a:pt x="519510" y="280821"/>
                </a:lnTo>
                <a:lnTo>
                  <a:pt x="536972" y="268905"/>
                </a:lnTo>
                <a:lnTo>
                  <a:pt x="553641" y="257784"/>
                </a:lnTo>
                <a:lnTo>
                  <a:pt x="570310" y="247457"/>
                </a:lnTo>
                <a:lnTo>
                  <a:pt x="601663" y="228391"/>
                </a:lnTo>
                <a:lnTo>
                  <a:pt x="629841" y="212106"/>
                </a:lnTo>
                <a:lnTo>
                  <a:pt x="654050" y="198601"/>
                </a:lnTo>
                <a:lnTo>
                  <a:pt x="529828" y="78646"/>
                </a:lnTo>
                <a:close/>
                <a:moveTo>
                  <a:pt x="537766" y="0"/>
                </a:moveTo>
                <a:lnTo>
                  <a:pt x="542925" y="794"/>
                </a:lnTo>
                <a:lnTo>
                  <a:pt x="548085" y="2383"/>
                </a:lnTo>
                <a:lnTo>
                  <a:pt x="552450" y="4369"/>
                </a:lnTo>
                <a:lnTo>
                  <a:pt x="557213" y="6752"/>
                </a:lnTo>
                <a:lnTo>
                  <a:pt x="561181" y="10327"/>
                </a:lnTo>
                <a:lnTo>
                  <a:pt x="738981" y="181521"/>
                </a:lnTo>
                <a:lnTo>
                  <a:pt x="741760" y="185096"/>
                </a:lnTo>
                <a:lnTo>
                  <a:pt x="744538" y="188274"/>
                </a:lnTo>
                <a:lnTo>
                  <a:pt x="746522" y="192246"/>
                </a:lnTo>
                <a:lnTo>
                  <a:pt x="748110" y="195820"/>
                </a:lnTo>
                <a:lnTo>
                  <a:pt x="748903" y="200190"/>
                </a:lnTo>
                <a:lnTo>
                  <a:pt x="749697" y="204162"/>
                </a:lnTo>
                <a:lnTo>
                  <a:pt x="749697" y="208531"/>
                </a:lnTo>
                <a:lnTo>
                  <a:pt x="749300" y="213297"/>
                </a:lnTo>
                <a:lnTo>
                  <a:pt x="748506" y="217269"/>
                </a:lnTo>
                <a:lnTo>
                  <a:pt x="746919" y="221241"/>
                </a:lnTo>
                <a:lnTo>
                  <a:pt x="745331" y="224816"/>
                </a:lnTo>
                <a:lnTo>
                  <a:pt x="742553" y="228788"/>
                </a:lnTo>
                <a:lnTo>
                  <a:pt x="740172" y="231568"/>
                </a:lnTo>
                <a:lnTo>
                  <a:pt x="736600" y="234746"/>
                </a:lnTo>
                <a:lnTo>
                  <a:pt x="733425" y="237129"/>
                </a:lnTo>
                <a:lnTo>
                  <a:pt x="729456" y="239512"/>
                </a:lnTo>
                <a:lnTo>
                  <a:pt x="722710" y="242690"/>
                </a:lnTo>
                <a:lnTo>
                  <a:pt x="705247" y="251429"/>
                </a:lnTo>
                <a:lnTo>
                  <a:pt x="776685" y="295915"/>
                </a:lnTo>
                <a:lnTo>
                  <a:pt x="813594" y="318953"/>
                </a:lnTo>
                <a:lnTo>
                  <a:pt x="843756" y="338416"/>
                </a:lnTo>
                <a:lnTo>
                  <a:pt x="855266" y="332458"/>
                </a:lnTo>
                <a:lnTo>
                  <a:pt x="867569" y="326500"/>
                </a:lnTo>
                <a:lnTo>
                  <a:pt x="879872" y="321733"/>
                </a:lnTo>
                <a:lnTo>
                  <a:pt x="892175" y="317364"/>
                </a:lnTo>
                <a:lnTo>
                  <a:pt x="905669" y="312995"/>
                </a:lnTo>
                <a:lnTo>
                  <a:pt x="919163" y="309817"/>
                </a:lnTo>
                <a:lnTo>
                  <a:pt x="933847" y="307037"/>
                </a:lnTo>
                <a:lnTo>
                  <a:pt x="948135" y="304256"/>
                </a:lnTo>
                <a:lnTo>
                  <a:pt x="970756" y="301873"/>
                </a:lnTo>
                <a:lnTo>
                  <a:pt x="992188" y="300284"/>
                </a:lnTo>
                <a:lnTo>
                  <a:pt x="1013222" y="299093"/>
                </a:lnTo>
                <a:lnTo>
                  <a:pt x="1033066" y="298696"/>
                </a:lnTo>
                <a:lnTo>
                  <a:pt x="1052513" y="299490"/>
                </a:lnTo>
                <a:lnTo>
                  <a:pt x="1070769" y="301079"/>
                </a:lnTo>
                <a:lnTo>
                  <a:pt x="1088231" y="302668"/>
                </a:lnTo>
                <a:lnTo>
                  <a:pt x="1105297" y="305051"/>
                </a:lnTo>
                <a:lnTo>
                  <a:pt x="1121172" y="308228"/>
                </a:lnTo>
                <a:lnTo>
                  <a:pt x="1137047" y="311803"/>
                </a:lnTo>
                <a:lnTo>
                  <a:pt x="1151731" y="315775"/>
                </a:lnTo>
                <a:lnTo>
                  <a:pt x="1165622" y="320542"/>
                </a:lnTo>
                <a:lnTo>
                  <a:pt x="1179116" y="324911"/>
                </a:lnTo>
                <a:lnTo>
                  <a:pt x="1191816" y="329677"/>
                </a:lnTo>
                <a:lnTo>
                  <a:pt x="1203722" y="335238"/>
                </a:lnTo>
                <a:lnTo>
                  <a:pt x="1215231" y="340004"/>
                </a:lnTo>
                <a:lnTo>
                  <a:pt x="1226741" y="345565"/>
                </a:lnTo>
                <a:lnTo>
                  <a:pt x="1237060" y="351126"/>
                </a:lnTo>
                <a:lnTo>
                  <a:pt x="1256506" y="362645"/>
                </a:lnTo>
                <a:lnTo>
                  <a:pt x="1274366" y="372972"/>
                </a:lnTo>
                <a:lnTo>
                  <a:pt x="1289844" y="382902"/>
                </a:lnTo>
                <a:lnTo>
                  <a:pt x="1304131" y="391641"/>
                </a:lnTo>
                <a:lnTo>
                  <a:pt x="1310878" y="395613"/>
                </a:lnTo>
                <a:lnTo>
                  <a:pt x="1317228" y="398790"/>
                </a:lnTo>
                <a:lnTo>
                  <a:pt x="1323578" y="401968"/>
                </a:lnTo>
                <a:lnTo>
                  <a:pt x="1329135" y="403954"/>
                </a:lnTo>
                <a:lnTo>
                  <a:pt x="1334691" y="405543"/>
                </a:lnTo>
                <a:lnTo>
                  <a:pt x="1340247" y="406337"/>
                </a:lnTo>
                <a:lnTo>
                  <a:pt x="1345406" y="407132"/>
                </a:lnTo>
                <a:lnTo>
                  <a:pt x="1351360" y="407132"/>
                </a:lnTo>
                <a:lnTo>
                  <a:pt x="1358106" y="406734"/>
                </a:lnTo>
                <a:lnTo>
                  <a:pt x="1364853" y="406337"/>
                </a:lnTo>
                <a:lnTo>
                  <a:pt x="1379538" y="404351"/>
                </a:lnTo>
                <a:lnTo>
                  <a:pt x="1395810" y="401173"/>
                </a:lnTo>
                <a:lnTo>
                  <a:pt x="1412081" y="397201"/>
                </a:lnTo>
                <a:lnTo>
                  <a:pt x="1429544" y="392832"/>
                </a:lnTo>
                <a:lnTo>
                  <a:pt x="1446610" y="387669"/>
                </a:lnTo>
                <a:lnTo>
                  <a:pt x="1463675" y="382505"/>
                </a:lnTo>
                <a:lnTo>
                  <a:pt x="1494631" y="371781"/>
                </a:lnTo>
                <a:lnTo>
                  <a:pt x="1520825" y="362645"/>
                </a:lnTo>
                <a:lnTo>
                  <a:pt x="1545035" y="353112"/>
                </a:lnTo>
                <a:lnTo>
                  <a:pt x="1550988" y="357481"/>
                </a:lnTo>
                <a:lnTo>
                  <a:pt x="1557338" y="363439"/>
                </a:lnTo>
                <a:lnTo>
                  <a:pt x="1566069" y="371383"/>
                </a:lnTo>
                <a:lnTo>
                  <a:pt x="1577578" y="382108"/>
                </a:lnTo>
                <a:lnTo>
                  <a:pt x="1589881" y="395215"/>
                </a:lnTo>
                <a:lnTo>
                  <a:pt x="1604963" y="410309"/>
                </a:lnTo>
                <a:lnTo>
                  <a:pt x="1620838" y="428183"/>
                </a:lnTo>
                <a:lnTo>
                  <a:pt x="1638697" y="449235"/>
                </a:lnTo>
                <a:lnTo>
                  <a:pt x="1656953" y="472670"/>
                </a:lnTo>
                <a:lnTo>
                  <a:pt x="1666875" y="485380"/>
                </a:lnTo>
                <a:lnTo>
                  <a:pt x="1676400" y="498885"/>
                </a:lnTo>
                <a:lnTo>
                  <a:pt x="1686719" y="512787"/>
                </a:lnTo>
                <a:lnTo>
                  <a:pt x="1696641" y="527881"/>
                </a:lnTo>
                <a:lnTo>
                  <a:pt x="1707356" y="542974"/>
                </a:lnTo>
                <a:lnTo>
                  <a:pt x="1717675" y="559657"/>
                </a:lnTo>
                <a:lnTo>
                  <a:pt x="1727994" y="576339"/>
                </a:lnTo>
                <a:lnTo>
                  <a:pt x="1738710" y="594213"/>
                </a:lnTo>
                <a:lnTo>
                  <a:pt x="1749425" y="612882"/>
                </a:lnTo>
                <a:lnTo>
                  <a:pt x="1760141" y="632345"/>
                </a:lnTo>
                <a:lnTo>
                  <a:pt x="1770460" y="651808"/>
                </a:lnTo>
                <a:lnTo>
                  <a:pt x="1781175" y="672859"/>
                </a:lnTo>
                <a:lnTo>
                  <a:pt x="1802606" y="715360"/>
                </a:lnTo>
                <a:lnTo>
                  <a:pt x="1810544" y="731645"/>
                </a:lnTo>
                <a:lnTo>
                  <a:pt x="1813322" y="739192"/>
                </a:lnTo>
                <a:lnTo>
                  <a:pt x="1816100" y="745944"/>
                </a:lnTo>
                <a:lnTo>
                  <a:pt x="1817688" y="752300"/>
                </a:lnTo>
                <a:lnTo>
                  <a:pt x="1818878" y="758258"/>
                </a:lnTo>
                <a:lnTo>
                  <a:pt x="1819275" y="764216"/>
                </a:lnTo>
                <a:lnTo>
                  <a:pt x="1819275" y="769379"/>
                </a:lnTo>
                <a:lnTo>
                  <a:pt x="1818481" y="774543"/>
                </a:lnTo>
                <a:lnTo>
                  <a:pt x="1816497" y="778912"/>
                </a:lnTo>
                <a:lnTo>
                  <a:pt x="1814116" y="783679"/>
                </a:lnTo>
                <a:lnTo>
                  <a:pt x="1810544" y="788445"/>
                </a:lnTo>
                <a:lnTo>
                  <a:pt x="1805781" y="792417"/>
                </a:lnTo>
                <a:lnTo>
                  <a:pt x="1801019" y="796786"/>
                </a:lnTo>
                <a:lnTo>
                  <a:pt x="1794272" y="801155"/>
                </a:lnTo>
                <a:lnTo>
                  <a:pt x="1787128" y="805922"/>
                </a:lnTo>
                <a:lnTo>
                  <a:pt x="1778397" y="810688"/>
                </a:lnTo>
                <a:lnTo>
                  <a:pt x="1769269" y="815852"/>
                </a:lnTo>
                <a:lnTo>
                  <a:pt x="1747044" y="826179"/>
                </a:lnTo>
                <a:lnTo>
                  <a:pt x="1720056" y="838492"/>
                </a:lnTo>
                <a:lnTo>
                  <a:pt x="1687910" y="852394"/>
                </a:lnTo>
                <a:lnTo>
                  <a:pt x="1650206" y="868680"/>
                </a:lnTo>
                <a:lnTo>
                  <a:pt x="1607741" y="888142"/>
                </a:lnTo>
                <a:lnTo>
                  <a:pt x="1568450" y="905619"/>
                </a:lnTo>
                <a:lnTo>
                  <a:pt x="1553766" y="911975"/>
                </a:lnTo>
                <a:lnTo>
                  <a:pt x="1541463" y="916344"/>
                </a:lnTo>
                <a:lnTo>
                  <a:pt x="1531144" y="919521"/>
                </a:lnTo>
                <a:lnTo>
                  <a:pt x="1526778" y="920713"/>
                </a:lnTo>
                <a:lnTo>
                  <a:pt x="1522810" y="921507"/>
                </a:lnTo>
                <a:lnTo>
                  <a:pt x="1518841" y="921905"/>
                </a:lnTo>
                <a:lnTo>
                  <a:pt x="1514872" y="921905"/>
                </a:lnTo>
                <a:lnTo>
                  <a:pt x="1511697" y="921507"/>
                </a:lnTo>
                <a:lnTo>
                  <a:pt x="1508522" y="921110"/>
                </a:lnTo>
                <a:lnTo>
                  <a:pt x="1505347" y="920316"/>
                </a:lnTo>
                <a:lnTo>
                  <a:pt x="1502569" y="919521"/>
                </a:lnTo>
                <a:lnTo>
                  <a:pt x="1496219" y="916344"/>
                </a:lnTo>
                <a:lnTo>
                  <a:pt x="1489869" y="912769"/>
                </a:lnTo>
                <a:lnTo>
                  <a:pt x="1482328" y="907605"/>
                </a:lnTo>
                <a:lnTo>
                  <a:pt x="1472803" y="902045"/>
                </a:lnTo>
                <a:lnTo>
                  <a:pt x="1462485" y="895689"/>
                </a:lnTo>
                <a:lnTo>
                  <a:pt x="1449785" y="888540"/>
                </a:lnTo>
                <a:lnTo>
                  <a:pt x="1433910" y="880993"/>
                </a:lnTo>
                <a:lnTo>
                  <a:pt x="1425178" y="876624"/>
                </a:lnTo>
                <a:lnTo>
                  <a:pt x="1415653" y="870666"/>
                </a:lnTo>
                <a:lnTo>
                  <a:pt x="1404541" y="863516"/>
                </a:lnTo>
                <a:lnTo>
                  <a:pt x="1393428" y="854778"/>
                </a:lnTo>
                <a:lnTo>
                  <a:pt x="1381522" y="845642"/>
                </a:lnTo>
                <a:lnTo>
                  <a:pt x="1368822" y="834917"/>
                </a:lnTo>
                <a:lnTo>
                  <a:pt x="1355725" y="823796"/>
                </a:lnTo>
                <a:lnTo>
                  <a:pt x="1342231" y="811483"/>
                </a:lnTo>
                <a:lnTo>
                  <a:pt x="1314053" y="785267"/>
                </a:lnTo>
                <a:lnTo>
                  <a:pt x="1284288" y="757463"/>
                </a:lnTo>
                <a:lnTo>
                  <a:pt x="1254522" y="728468"/>
                </a:lnTo>
                <a:lnTo>
                  <a:pt x="1225153" y="698677"/>
                </a:lnTo>
                <a:lnTo>
                  <a:pt x="1167606" y="642275"/>
                </a:lnTo>
                <a:lnTo>
                  <a:pt x="1141016" y="616457"/>
                </a:lnTo>
                <a:lnTo>
                  <a:pt x="1116806" y="593816"/>
                </a:lnTo>
                <a:lnTo>
                  <a:pt x="1105694" y="583886"/>
                </a:lnTo>
                <a:lnTo>
                  <a:pt x="1094978" y="574751"/>
                </a:lnTo>
                <a:lnTo>
                  <a:pt x="1085453" y="567204"/>
                </a:lnTo>
                <a:lnTo>
                  <a:pt x="1077119" y="560451"/>
                </a:lnTo>
                <a:lnTo>
                  <a:pt x="1069181" y="554890"/>
                </a:lnTo>
                <a:lnTo>
                  <a:pt x="1062435" y="551316"/>
                </a:lnTo>
                <a:lnTo>
                  <a:pt x="1056878" y="548535"/>
                </a:lnTo>
                <a:lnTo>
                  <a:pt x="1054100" y="547741"/>
                </a:lnTo>
                <a:lnTo>
                  <a:pt x="1052116" y="547741"/>
                </a:lnTo>
                <a:lnTo>
                  <a:pt x="1042591" y="547741"/>
                </a:lnTo>
                <a:lnTo>
                  <a:pt x="1028700" y="548535"/>
                </a:lnTo>
                <a:lnTo>
                  <a:pt x="992585" y="550918"/>
                </a:lnTo>
                <a:lnTo>
                  <a:pt x="949325" y="553302"/>
                </a:lnTo>
                <a:lnTo>
                  <a:pt x="902494" y="556479"/>
                </a:lnTo>
                <a:lnTo>
                  <a:pt x="820341" y="562835"/>
                </a:lnTo>
                <a:lnTo>
                  <a:pt x="784622" y="566012"/>
                </a:lnTo>
                <a:lnTo>
                  <a:pt x="760810" y="542180"/>
                </a:lnTo>
                <a:lnTo>
                  <a:pt x="755650" y="532250"/>
                </a:lnTo>
                <a:lnTo>
                  <a:pt x="752078" y="521526"/>
                </a:lnTo>
                <a:lnTo>
                  <a:pt x="748506" y="511596"/>
                </a:lnTo>
                <a:lnTo>
                  <a:pt x="746522" y="500871"/>
                </a:lnTo>
                <a:lnTo>
                  <a:pt x="745331" y="490544"/>
                </a:lnTo>
                <a:lnTo>
                  <a:pt x="744935" y="480217"/>
                </a:lnTo>
                <a:lnTo>
                  <a:pt x="745728" y="470287"/>
                </a:lnTo>
                <a:lnTo>
                  <a:pt x="746919" y="459959"/>
                </a:lnTo>
                <a:lnTo>
                  <a:pt x="748903" y="450029"/>
                </a:lnTo>
                <a:lnTo>
                  <a:pt x="752078" y="440099"/>
                </a:lnTo>
                <a:lnTo>
                  <a:pt x="755650" y="430566"/>
                </a:lnTo>
                <a:lnTo>
                  <a:pt x="760016" y="420636"/>
                </a:lnTo>
                <a:lnTo>
                  <a:pt x="765175" y="411501"/>
                </a:lnTo>
                <a:lnTo>
                  <a:pt x="771128" y="402365"/>
                </a:lnTo>
                <a:lnTo>
                  <a:pt x="777875" y="393229"/>
                </a:lnTo>
                <a:lnTo>
                  <a:pt x="785019" y="384888"/>
                </a:lnTo>
                <a:lnTo>
                  <a:pt x="749697" y="362645"/>
                </a:lnTo>
                <a:lnTo>
                  <a:pt x="711994" y="339210"/>
                </a:lnTo>
                <a:lnTo>
                  <a:pt x="648494" y="300682"/>
                </a:lnTo>
                <a:lnTo>
                  <a:pt x="635000" y="307037"/>
                </a:lnTo>
                <a:lnTo>
                  <a:pt x="617538" y="316172"/>
                </a:lnTo>
                <a:lnTo>
                  <a:pt x="596503" y="327691"/>
                </a:lnTo>
                <a:lnTo>
                  <a:pt x="572294" y="341593"/>
                </a:lnTo>
                <a:lnTo>
                  <a:pt x="545306" y="357879"/>
                </a:lnTo>
                <a:lnTo>
                  <a:pt x="531019" y="367014"/>
                </a:lnTo>
                <a:lnTo>
                  <a:pt x="516335" y="377341"/>
                </a:lnTo>
                <a:lnTo>
                  <a:pt x="500856" y="387669"/>
                </a:lnTo>
                <a:lnTo>
                  <a:pt x="484585" y="399187"/>
                </a:lnTo>
                <a:lnTo>
                  <a:pt x="467915" y="411501"/>
                </a:lnTo>
                <a:lnTo>
                  <a:pt x="450850" y="424211"/>
                </a:lnTo>
                <a:lnTo>
                  <a:pt x="438150" y="434141"/>
                </a:lnTo>
                <a:lnTo>
                  <a:pt x="432990" y="439702"/>
                </a:lnTo>
                <a:lnTo>
                  <a:pt x="415131" y="456782"/>
                </a:lnTo>
                <a:lnTo>
                  <a:pt x="398859" y="473464"/>
                </a:lnTo>
                <a:lnTo>
                  <a:pt x="382984" y="490544"/>
                </a:lnTo>
                <a:lnTo>
                  <a:pt x="368300" y="506829"/>
                </a:lnTo>
                <a:lnTo>
                  <a:pt x="354409" y="523909"/>
                </a:lnTo>
                <a:lnTo>
                  <a:pt x="341312" y="539797"/>
                </a:lnTo>
                <a:lnTo>
                  <a:pt x="329009" y="555685"/>
                </a:lnTo>
                <a:lnTo>
                  <a:pt x="317500" y="570779"/>
                </a:lnTo>
                <a:lnTo>
                  <a:pt x="387350" y="732042"/>
                </a:lnTo>
                <a:lnTo>
                  <a:pt x="401240" y="724098"/>
                </a:lnTo>
                <a:lnTo>
                  <a:pt x="406400" y="721318"/>
                </a:lnTo>
                <a:lnTo>
                  <a:pt x="413147" y="720523"/>
                </a:lnTo>
                <a:lnTo>
                  <a:pt x="419497" y="719729"/>
                </a:lnTo>
                <a:lnTo>
                  <a:pt x="425053" y="719729"/>
                </a:lnTo>
                <a:lnTo>
                  <a:pt x="430609" y="720523"/>
                </a:lnTo>
                <a:lnTo>
                  <a:pt x="436165" y="721715"/>
                </a:lnTo>
                <a:lnTo>
                  <a:pt x="441325" y="722907"/>
                </a:lnTo>
                <a:lnTo>
                  <a:pt x="446484" y="724495"/>
                </a:lnTo>
                <a:lnTo>
                  <a:pt x="450850" y="726482"/>
                </a:lnTo>
                <a:lnTo>
                  <a:pt x="455215" y="729262"/>
                </a:lnTo>
                <a:lnTo>
                  <a:pt x="459581" y="731645"/>
                </a:lnTo>
                <a:lnTo>
                  <a:pt x="463550" y="734823"/>
                </a:lnTo>
                <a:lnTo>
                  <a:pt x="467519" y="738000"/>
                </a:lnTo>
                <a:lnTo>
                  <a:pt x="474265" y="744753"/>
                </a:lnTo>
                <a:lnTo>
                  <a:pt x="481013" y="752300"/>
                </a:lnTo>
                <a:lnTo>
                  <a:pt x="486966" y="759846"/>
                </a:lnTo>
                <a:lnTo>
                  <a:pt x="492125" y="768188"/>
                </a:lnTo>
                <a:lnTo>
                  <a:pt x="502047" y="783281"/>
                </a:lnTo>
                <a:lnTo>
                  <a:pt x="506413" y="790034"/>
                </a:lnTo>
                <a:lnTo>
                  <a:pt x="510778" y="795992"/>
                </a:lnTo>
                <a:lnTo>
                  <a:pt x="515541" y="800361"/>
                </a:lnTo>
                <a:lnTo>
                  <a:pt x="517525" y="802744"/>
                </a:lnTo>
                <a:lnTo>
                  <a:pt x="519510" y="803936"/>
                </a:lnTo>
                <a:lnTo>
                  <a:pt x="525860" y="807511"/>
                </a:lnTo>
                <a:lnTo>
                  <a:pt x="531416" y="811483"/>
                </a:lnTo>
                <a:lnTo>
                  <a:pt x="536972" y="815852"/>
                </a:lnTo>
                <a:lnTo>
                  <a:pt x="541735" y="819427"/>
                </a:lnTo>
                <a:lnTo>
                  <a:pt x="550466" y="827371"/>
                </a:lnTo>
                <a:lnTo>
                  <a:pt x="558006" y="834917"/>
                </a:lnTo>
                <a:lnTo>
                  <a:pt x="564356" y="843259"/>
                </a:lnTo>
                <a:lnTo>
                  <a:pt x="569516" y="850806"/>
                </a:lnTo>
                <a:lnTo>
                  <a:pt x="573881" y="858352"/>
                </a:lnTo>
                <a:lnTo>
                  <a:pt x="577850" y="865899"/>
                </a:lnTo>
                <a:lnTo>
                  <a:pt x="584597" y="879404"/>
                </a:lnTo>
                <a:lnTo>
                  <a:pt x="587375" y="885759"/>
                </a:lnTo>
                <a:lnTo>
                  <a:pt x="590550" y="891717"/>
                </a:lnTo>
                <a:lnTo>
                  <a:pt x="594122" y="896881"/>
                </a:lnTo>
                <a:lnTo>
                  <a:pt x="598091" y="901250"/>
                </a:lnTo>
                <a:lnTo>
                  <a:pt x="602456" y="905619"/>
                </a:lnTo>
                <a:lnTo>
                  <a:pt x="604838" y="907208"/>
                </a:lnTo>
                <a:lnTo>
                  <a:pt x="607616" y="908797"/>
                </a:lnTo>
                <a:lnTo>
                  <a:pt x="613569" y="912372"/>
                </a:lnTo>
                <a:lnTo>
                  <a:pt x="618728" y="915549"/>
                </a:lnTo>
                <a:lnTo>
                  <a:pt x="624285" y="919124"/>
                </a:lnTo>
                <a:lnTo>
                  <a:pt x="629047" y="922699"/>
                </a:lnTo>
                <a:lnTo>
                  <a:pt x="633413" y="926274"/>
                </a:lnTo>
                <a:lnTo>
                  <a:pt x="637778" y="929849"/>
                </a:lnTo>
                <a:lnTo>
                  <a:pt x="645319" y="938190"/>
                </a:lnTo>
                <a:lnTo>
                  <a:pt x="651669" y="946134"/>
                </a:lnTo>
                <a:lnTo>
                  <a:pt x="657622" y="954078"/>
                </a:lnTo>
                <a:lnTo>
                  <a:pt x="661988" y="962022"/>
                </a:lnTo>
                <a:lnTo>
                  <a:pt x="665956" y="969966"/>
                </a:lnTo>
                <a:lnTo>
                  <a:pt x="669528" y="977116"/>
                </a:lnTo>
                <a:lnTo>
                  <a:pt x="671910" y="983868"/>
                </a:lnTo>
                <a:lnTo>
                  <a:pt x="673894" y="990223"/>
                </a:lnTo>
                <a:lnTo>
                  <a:pt x="675085" y="995784"/>
                </a:lnTo>
                <a:lnTo>
                  <a:pt x="677069" y="1003331"/>
                </a:lnTo>
                <a:lnTo>
                  <a:pt x="677466" y="1006509"/>
                </a:lnTo>
                <a:lnTo>
                  <a:pt x="681038" y="1008892"/>
                </a:lnTo>
                <a:lnTo>
                  <a:pt x="691356" y="1016439"/>
                </a:lnTo>
                <a:lnTo>
                  <a:pt x="698103" y="1021999"/>
                </a:lnTo>
                <a:lnTo>
                  <a:pt x="705644" y="1028752"/>
                </a:lnTo>
                <a:lnTo>
                  <a:pt x="713185" y="1036299"/>
                </a:lnTo>
                <a:lnTo>
                  <a:pt x="721519" y="1045037"/>
                </a:lnTo>
                <a:lnTo>
                  <a:pt x="729456" y="1055364"/>
                </a:lnTo>
                <a:lnTo>
                  <a:pt x="733425" y="1060925"/>
                </a:lnTo>
                <a:lnTo>
                  <a:pt x="737394" y="1066486"/>
                </a:lnTo>
                <a:lnTo>
                  <a:pt x="740966" y="1072047"/>
                </a:lnTo>
                <a:lnTo>
                  <a:pt x="744538" y="1078005"/>
                </a:lnTo>
                <a:lnTo>
                  <a:pt x="747316" y="1084757"/>
                </a:lnTo>
                <a:lnTo>
                  <a:pt x="750094" y="1091112"/>
                </a:lnTo>
                <a:lnTo>
                  <a:pt x="753269" y="1097865"/>
                </a:lnTo>
                <a:lnTo>
                  <a:pt x="755253" y="1105014"/>
                </a:lnTo>
                <a:lnTo>
                  <a:pt x="757635" y="1112164"/>
                </a:lnTo>
                <a:lnTo>
                  <a:pt x="759222" y="1120108"/>
                </a:lnTo>
                <a:lnTo>
                  <a:pt x="760016" y="1128052"/>
                </a:lnTo>
                <a:lnTo>
                  <a:pt x="760810" y="1135599"/>
                </a:lnTo>
                <a:lnTo>
                  <a:pt x="760810" y="1143940"/>
                </a:lnTo>
                <a:lnTo>
                  <a:pt x="760413" y="1152281"/>
                </a:lnTo>
                <a:lnTo>
                  <a:pt x="760016" y="1157048"/>
                </a:lnTo>
                <a:lnTo>
                  <a:pt x="759222" y="1162211"/>
                </a:lnTo>
                <a:lnTo>
                  <a:pt x="756841" y="1171347"/>
                </a:lnTo>
                <a:lnTo>
                  <a:pt x="753666" y="1181277"/>
                </a:lnTo>
                <a:lnTo>
                  <a:pt x="749697" y="1190016"/>
                </a:lnTo>
                <a:lnTo>
                  <a:pt x="744935" y="1199151"/>
                </a:lnTo>
                <a:lnTo>
                  <a:pt x="739378" y="1207492"/>
                </a:lnTo>
                <a:lnTo>
                  <a:pt x="733028" y="1216628"/>
                </a:lnTo>
                <a:lnTo>
                  <a:pt x="726281" y="1224572"/>
                </a:lnTo>
                <a:lnTo>
                  <a:pt x="864394" y="1334200"/>
                </a:lnTo>
                <a:lnTo>
                  <a:pt x="871538" y="1340158"/>
                </a:lnTo>
                <a:lnTo>
                  <a:pt x="871935" y="1340555"/>
                </a:lnTo>
                <a:lnTo>
                  <a:pt x="872728" y="1340555"/>
                </a:lnTo>
                <a:lnTo>
                  <a:pt x="891381" y="1356046"/>
                </a:lnTo>
                <a:lnTo>
                  <a:pt x="908050" y="1369153"/>
                </a:lnTo>
                <a:lnTo>
                  <a:pt x="915194" y="1374317"/>
                </a:lnTo>
                <a:lnTo>
                  <a:pt x="921941" y="1379083"/>
                </a:lnTo>
                <a:lnTo>
                  <a:pt x="927894" y="1382658"/>
                </a:lnTo>
                <a:lnTo>
                  <a:pt x="933847" y="1386233"/>
                </a:lnTo>
                <a:lnTo>
                  <a:pt x="939006" y="1388219"/>
                </a:lnTo>
                <a:lnTo>
                  <a:pt x="944563" y="1389808"/>
                </a:lnTo>
                <a:lnTo>
                  <a:pt x="949722" y="1390205"/>
                </a:lnTo>
                <a:lnTo>
                  <a:pt x="954881" y="1390205"/>
                </a:lnTo>
                <a:lnTo>
                  <a:pt x="960041" y="1389411"/>
                </a:lnTo>
                <a:lnTo>
                  <a:pt x="965200" y="1387822"/>
                </a:lnTo>
                <a:lnTo>
                  <a:pt x="971153" y="1385041"/>
                </a:lnTo>
                <a:lnTo>
                  <a:pt x="977106" y="1381467"/>
                </a:lnTo>
                <a:lnTo>
                  <a:pt x="983456" y="1376700"/>
                </a:lnTo>
                <a:lnTo>
                  <a:pt x="990203" y="1371934"/>
                </a:lnTo>
                <a:lnTo>
                  <a:pt x="994966" y="1367962"/>
                </a:lnTo>
                <a:lnTo>
                  <a:pt x="998538" y="1364387"/>
                </a:lnTo>
                <a:lnTo>
                  <a:pt x="1002506" y="1360415"/>
                </a:lnTo>
                <a:lnTo>
                  <a:pt x="1005285" y="1356443"/>
                </a:lnTo>
                <a:lnTo>
                  <a:pt x="1008063" y="1353265"/>
                </a:lnTo>
                <a:lnTo>
                  <a:pt x="1009650" y="1349691"/>
                </a:lnTo>
                <a:lnTo>
                  <a:pt x="1010841" y="1346513"/>
                </a:lnTo>
                <a:lnTo>
                  <a:pt x="1011238" y="1343732"/>
                </a:lnTo>
                <a:lnTo>
                  <a:pt x="1011238" y="1341746"/>
                </a:lnTo>
                <a:lnTo>
                  <a:pt x="1010841" y="1339760"/>
                </a:lnTo>
                <a:lnTo>
                  <a:pt x="1009650" y="1336980"/>
                </a:lnTo>
                <a:lnTo>
                  <a:pt x="1008460" y="1334994"/>
                </a:lnTo>
                <a:lnTo>
                  <a:pt x="1007269" y="1334200"/>
                </a:lnTo>
                <a:lnTo>
                  <a:pt x="972344" y="1296466"/>
                </a:lnTo>
                <a:lnTo>
                  <a:pt x="846138" y="1173333"/>
                </a:lnTo>
                <a:lnTo>
                  <a:pt x="843756" y="1170950"/>
                </a:lnTo>
                <a:lnTo>
                  <a:pt x="841772" y="1168169"/>
                </a:lnTo>
                <a:lnTo>
                  <a:pt x="839788" y="1164992"/>
                </a:lnTo>
                <a:lnTo>
                  <a:pt x="838200" y="1162211"/>
                </a:lnTo>
                <a:lnTo>
                  <a:pt x="837010" y="1158637"/>
                </a:lnTo>
                <a:lnTo>
                  <a:pt x="836216" y="1155856"/>
                </a:lnTo>
                <a:lnTo>
                  <a:pt x="835819" y="1152281"/>
                </a:lnTo>
                <a:lnTo>
                  <a:pt x="835422" y="1149104"/>
                </a:lnTo>
                <a:lnTo>
                  <a:pt x="835819" y="1145529"/>
                </a:lnTo>
                <a:lnTo>
                  <a:pt x="836216" y="1142351"/>
                </a:lnTo>
                <a:lnTo>
                  <a:pt x="836613" y="1138777"/>
                </a:lnTo>
                <a:lnTo>
                  <a:pt x="837803" y="1135996"/>
                </a:lnTo>
                <a:lnTo>
                  <a:pt x="839391" y="1132421"/>
                </a:lnTo>
                <a:lnTo>
                  <a:pt x="840978" y="1129641"/>
                </a:lnTo>
                <a:lnTo>
                  <a:pt x="842963" y="1126861"/>
                </a:lnTo>
                <a:lnTo>
                  <a:pt x="845741" y="1124080"/>
                </a:lnTo>
                <a:lnTo>
                  <a:pt x="848122" y="1121697"/>
                </a:lnTo>
                <a:lnTo>
                  <a:pt x="850900" y="1119314"/>
                </a:lnTo>
                <a:lnTo>
                  <a:pt x="854075" y="1117725"/>
                </a:lnTo>
                <a:lnTo>
                  <a:pt x="856853" y="1116136"/>
                </a:lnTo>
                <a:lnTo>
                  <a:pt x="860028" y="1115342"/>
                </a:lnTo>
                <a:lnTo>
                  <a:pt x="863203" y="1114547"/>
                </a:lnTo>
                <a:lnTo>
                  <a:pt x="866775" y="1113753"/>
                </a:lnTo>
                <a:lnTo>
                  <a:pt x="869950" y="1113753"/>
                </a:lnTo>
                <a:lnTo>
                  <a:pt x="873522" y="1113753"/>
                </a:lnTo>
                <a:lnTo>
                  <a:pt x="876697" y="1114150"/>
                </a:lnTo>
                <a:lnTo>
                  <a:pt x="879872" y="1114944"/>
                </a:lnTo>
                <a:lnTo>
                  <a:pt x="883047" y="1116136"/>
                </a:lnTo>
                <a:lnTo>
                  <a:pt x="886222" y="1117328"/>
                </a:lnTo>
                <a:lnTo>
                  <a:pt x="889000" y="1118916"/>
                </a:lnTo>
                <a:lnTo>
                  <a:pt x="891778" y="1121300"/>
                </a:lnTo>
                <a:lnTo>
                  <a:pt x="894953" y="1123286"/>
                </a:lnTo>
                <a:lnTo>
                  <a:pt x="1063625" y="1287330"/>
                </a:lnTo>
                <a:lnTo>
                  <a:pt x="1063625" y="1286933"/>
                </a:lnTo>
                <a:lnTo>
                  <a:pt x="1071563" y="1294877"/>
                </a:lnTo>
                <a:lnTo>
                  <a:pt x="1073944" y="1298054"/>
                </a:lnTo>
                <a:lnTo>
                  <a:pt x="1092200" y="1315531"/>
                </a:lnTo>
                <a:lnTo>
                  <a:pt x="1110060" y="1332611"/>
                </a:lnTo>
                <a:lnTo>
                  <a:pt x="1117203" y="1339760"/>
                </a:lnTo>
                <a:lnTo>
                  <a:pt x="1123950" y="1345718"/>
                </a:lnTo>
                <a:lnTo>
                  <a:pt x="1130300" y="1350485"/>
                </a:lnTo>
                <a:lnTo>
                  <a:pt x="1135460" y="1354060"/>
                </a:lnTo>
                <a:lnTo>
                  <a:pt x="1141016" y="1356443"/>
                </a:lnTo>
                <a:lnTo>
                  <a:pt x="1145778" y="1358429"/>
                </a:lnTo>
                <a:lnTo>
                  <a:pt x="1150938" y="1359223"/>
                </a:lnTo>
                <a:lnTo>
                  <a:pt x="1155303" y="1358826"/>
                </a:lnTo>
                <a:lnTo>
                  <a:pt x="1160066" y="1357635"/>
                </a:lnTo>
                <a:lnTo>
                  <a:pt x="1164828" y="1354854"/>
                </a:lnTo>
                <a:lnTo>
                  <a:pt x="1169591" y="1351677"/>
                </a:lnTo>
                <a:lnTo>
                  <a:pt x="1175147" y="1347307"/>
                </a:lnTo>
                <a:lnTo>
                  <a:pt x="1181100" y="1341746"/>
                </a:lnTo>
                <a:lnTo>
                  <a:pt x="1187847" y="1335788"/>
                </a:lnTo>
                <a:lnTo>
                  <a:pt x="1193403" y="1330228"/>
                </a:lnTo>
                <a:lnTo>
                  <a:pt x="1198166" y="1324667"/>
                </a:lnTo>
                <a:lnTo>
                  <a:pt x="1201738" y="1319106"/>
                </a:lnTo>
                <a:lnTo>
                  <a:pt x="1205310" y="1313942"/>
                </a:lnTo>
                <a:lnTo>
                  <a:pt x="1207294" y="1309176"/>
                </a:lnTo>
                <a:lnTo>
                  <a:pt x="1209278" y="1304807"/>
                </a:lnTo>
                <a:lnTo>
                  <a:pt x="1210469" y="1300835"/>
                </a:lnTo>
                <a:lnTo>
                  <a:pt x="1211263" y="1297260"/>
                </a:lnTo>
                <a:lnTo>
                  <a:pt x="1211660" y="1293288"/>
                </a:lnTo>
                <a:lnTo>
                  <a:pt x="1211660" y="1290507"/>
                </a:lnTo>
                <a:lnTo>
                  <a:pt x="1211263" y="1287330"/>
                </a:lnTo>
                <a:lnTo>
                  <a:pt x="1210072" y="1284947"/>
                </a:lnTo>
                <a:lnTo>
                  <a:pt x="1208485" y="1280180"/>
                </a:lnTo>
                <a:lnTo>
                  <a:pt x="1206897" y="1277400"/>
                </a:lnTo>
                <a:lnTo>
                  <a:pt x="1161653" y="1233310"/>
                </a:lnTo>
                <a:lnTo>
                  <a:pt x="1159272" y="1230530"/>
                </a:lnTo>
                <a:lnTo>
                  <a:pt x="1156494" y="1227352"/>
                </a:lnTo>
                <a:lnTo>
                  <a:pt x="1154906" y="1224175"/>
                </a:lnTo>
                <a:lnTo>
                  <a:pt x="1153319" y="1220600"/>
                </a:lnTo>
                <a:lnTo>
                  <a:pt x="927894" y="1004920"/>
                </a:lnTo>
                <a:lnTo>
                  <a:pt x="925116" y="1002139"/>
                </a:lnTo>
                <a:lnTo>
                  <a:pt x="923131" y="999359"/>
                </a:lnTo>
                <a:lnTo>
                  <a:pt x="921544" y="996181"/>
                </a:lnTo>
                <a:lnTo>
                  <a:pt x="919560" y="993401"/>
                </a:lnTo>
                <a:lnTo>
                  <a:pt x="918369" y="989826"/>
                </a:lnTo>
                <a:lnTo>
                  <a:pt x="917575" y="986648"/>
                </a:lnTo>
                <a:lnTo>
                  <a:pt x="917178" y="983074"/>
                </a:lnTo>
                <a:lnTo>
                  <a:pt x="916781" y="979896"/>
                </a:lnTo>
                <a:lnTo>
                  <a:pt x="916781" y="976321"/>
                </a:lnTo>
                <a:lnTo>
                  <a:pt x="917178" y="973144"/>
                </a:lnTo>
                <a:lnTo>
                  <a:pt x="917972" y="969569"/>
                </a:lnTo>
                <a:lnTo>
                  <a:pt x="919163" y="966391"/>
                </a:lnTo>
                <a:lnTo>
                  <a:pt x="920750" y="962816"/>
                </a:lnTo>
                <a:lnTo>
                  <a:pt x="922338" y="960036"/>
                </a:lnTo>
                <a:lnTo>
                  <a:pt x="924322" y="956858"/>
                </a:lnTo>
                <a:lnTo>
                  <a:pt x="927100" y="954078"/>
                </a:lnTo>
                <a:lnTo>
                  <a:pt x="929481" y="952092"/>
                </a:lnTo>
                <a:lnTo>
                  <a:pt x="932260" y="949311"/>
                </a:lnTo>
                <a:lnTo>
                  <a:pt x="935435" y="947723"/>
                </a:lnTo>
                <a:lnTo>
                  <a:pt x="938213" y="946134"/>
                </a:lnTo>
                <a:lnTo>
                  <a:pt x="941785" y="944942"/>
                </a:lnTo>
                <a:lnTo>
                  <a:pt x="944960" y="944148"/>
                </a:lnTo>
                <a:lnTo>
                  <a:pt x="948531" y="943353"/>
                </a:lnTo>
                <a:lnTo>
                  <a:pt x="951706" y="942956"/>
                </a:lnTo>
                <a:lnTo>
                  <a:pt x="955278" y="942956"/>
                </a:lnTo>
                <a:lnTo>
                  <a:pt x="958453" y="943353"/>
                </a:lnTo>
                <a:lnTo>
                  <a:pt x="962025" y="944545"/>
                </a:lnTo>
                <a:lnTo>
                  <a:pt x="965200" y="945737"/>
                </a:lnTo>
                <a:lnTo>
                  <a:pt x="968772" y="946928"/>
                </a:lnTo>
                <a:lnTo>
                  <a:pt x="971550" y="948517"/>
                </a:lnTo>
                <a:lnTo>
                  <a:pt x="974725" y="950900"/>
                </a:lnTo>
                <a:lnTo>
                  <a:pt x="977503" y="953284"/>
                </a:lnTo>
                <a:lnTo>
                  <a:pt x="1214041" y="1179291"/>
                </a:lnTo>
                <a:lnTo>
                  <a:pt x="1216819" y="1182469"/>
                </a:lnTo>
                <a:lnTo>
                  <a:pt x="1235472" y="1199946"/>
                </a:lnTo>
                <a:lnTo>
                  <a:pt x="1254125" y="1217422"/>
                </a:lnTo>
                <a:lnTo>
                  <a:pt x="1262063" y="1224572"/>
                </a:lnTo>
                <a:lnTo>
                  <a:pt x="1268810" y="1230530"/>
                </a:lnTo>
                <a:lnTo>
                  <a:pt x="1275556" y="1235694"/>
                </a:lnTo>
                <a:lnTo>
                  <a:pt x="1281510" y="1239269"/>
                </a:lnTo>
                <a:lnTo>
                  <a:pt x="1287066" y="1242049"/>
                </a:lnTo>
                <a:lnTo>
                  <a:pt x="1292622" y="1244035"/>
                </a:lnTo>
                <a:lnTo>
                  <a:pt x="1297385" y="1244432"/>
                </a:lnTo>
                <a:lnTo>
                  <a:pt x="1299766" y="1244432"/>
                </a:lnTo>
                <a:lnTo>
                  <a:pt x="1302147" y="1244035"/>
                </a:lnTo>
                <a:lnTo>
                  <a:pt x="1307306" y="1242843"/>
                </a:lnTo>
                <a:lnTo>
                  <a:pt x="1312863" y="1240063"/>
                </a:lnTo>
                <a:lnTo>
                  <a:pt x="1317625" y="1236885"/>
                </a:lnTo>
                <a:lnTo>
                  <a:pt x="1323578" y="1232516"/>
                </a:lnTo>
                <a:lnTo>
                  <a:pt x="1329928" y="1226955"/>
                </a:lnTo>
                <a:lnTo>
                  <a:pt x="1336675" y="1220600"/>
                </a:lnTo>
                <a:lnTo>
                  <a:pt x="1343422" y="1213848"/>
                </a:lnTo>
                <a:lnTo>
                  <a:pt x="1348978" y="1207492"/>
                </a:lnTo>
                <a:lnTo>
                  <a:pt x="1352947" y="1201932"/>
                </a:lnTo>
                <a:lnTo>
                  <a:pt x="1356122" y="1196371"/>
                </a:lnTo>
                <a:lnTo>
                  <a:pt x="1358503" y="1191207"/>
                </a:lnTo>
                <a:lnTo>
                  <a:pt x="1360488" y="1186044"/>
                </a:lnTo>
                <a:lnTo>
                  <a:pt x="1361281" y="1182072"/>
                </a:lnTo>
                <a:lnTo>
                  <a:pt x="1361678" y="1178099"/>
                </a:lnTo>
                <a:lnTo>
                  <a:pt x="1361281" y="1174922"/>
                </a:lnTo>
                <a:lnTo>
                  <a:pt x="1360885" y="1171744"/>
                </a:lnTo>
                <a:lnTo>
                  <a:pt x="1359694" y="1168964"/>
                </a:lnTo>
                <a:lnTo>
                  <a:pt x="1359297" y="1166581"/>
                </a:lnTo>
                <a:lnTo>
                  <a:pt x="1357710" y="1164197"/>
                </a:lnTo>
                <a:lnTo>
                  <a:pt x="1356916" y="1163006"/>
                </a:lnTo>
                <a:lnTo>
                  <a:pt x="1309688" y="1118519"/>
                </a:lnTo>
                <a:lnTo>
                  <a:pt x="1307703" y="1116533"/>
                </a:lnTo>
                <a:lnTo>
                  <a:pt x="1306116" y="1114150"/>
                </a:lnTo>
                <a:lnTo>
                  <a:pt x="1302544" y="1108986"/>
                </a:lnTo>
                <a:lnTo>
                  <a:pt x="1299369" y="1105412"/>
                </a:lnTo>
                <a:lnTo>
                  <a:pt x="1279128" y="1084757"/>
                </a:lnTo>
                <a:lnTo>
                  <a:pt x="1278335" y="1084360"/>
                </a:lnTo>
                <a:lnTo>
                  <a:pt x="1048941" y="854778"/>
                </a:lnTo>
                <a:lnTo>
                  <a:pt x="1046163" y="851997"/>
                </a:lnTo>
                <a:lnTo>
                  <a:pt x="1044178" y="849217"/>
                </a:lnTo>
                <a:lnTo>
                  <a:pt x="1042591" y="846039"/>
                </a:lnTo>
                <a:lnTo>
                  <a:pt x="1041003" y="843259"/>
                </a:lnTo>
                <a:lnTo>
                  <a:pt x="1039813" y="839684"/>
                </a:lnTo>
                <a:lnTo>
                  <a:pt x="1039019" y="836506"/>
                </a:lnTo>
                <a:lnTo>
                  <a:pt x="1038622" y="832931"/>
                </a:lnTo>
                <a:lnTo>
                  <a:pt x="1038622" y="829754"/>
                </a:lnTo>
                <a:lnTo>
                  <a:pt x="1038622" y="826179"/>
                </a:lnTo>
                <a:lnTo>
                  <a:pt x="1039019" y="823001"/>
                </a:lnTo>
                <a:lnTo>
                  <a:pt x="1039813" y="819427"/>
                </a:lnTo>
                <a:lnTo>
                  <a:pt x="1041003" y="816249"/>
                </a:lnTo>
                <a:lnTo>
                  <a:pt x="1042591" y="813071"/>
                </a:lnTo>
                <a:lnTo>
                  <a:pt x="1044178" y="810291"/>
                </a:lnTo>
                <a:lnTo>
                  <a:pt x="1046163" y="807113"/>
                </a:lnTo>
                <a:lnTo>
                  <a:pt x="1048941" y="804730"/>
                </a:lnTo>
                <a:lnTo>
                  <a:pt x="1051719" y="802347"/>
                </a:lnTo>
                <a:lnTo>
                  <a:pt x="1054100" y="799964"/>
                </a:lnTo>
                <a:lnTo>
                  <a:pt x="1057672" y="798375"/>
                </a:lnTo>
                <a:lnTo>
                  <a:pt x="1060450" y="796786"/>
                </a:lnTo>
                <a:lnTo>
                  <a:pt x="1064022" y="795595"/>
                </a:lnTo>
                <a:lnTo>
                  <a:pt x="1067197" y="794800"/>
                </a:lnTo>
                <a:lnTo>
                  <a:pt x="1070769" y="794006"/>
                </a:lnTo>
                <a:lnTo>
                  <a:pt x="1073944" y="794006"/>
                </a:lnTo>
                <a:lnTo>
                  <a:pt x="1077516" y="794006"/>
                </a:lnTo>
                <a:lnTo>
                  <a:pt x="1080691" y="794800"/>
                </a:lnTo>
                <a:lnTo>
                  <a:pt x="1084263" y="795595"/>
                </a:lnTo>
                <a:lnTo>
                  <a:pt x="1087041" y="796786"/>
                </a:lnTo>
                <a:lnTo>
                  <a:pt x="1090613" y="798375"/>
                </a:lnTo>
                <a:lnTo>
                  <a:pt x="1093391" y="799964"/>
                </a:lnTo>
                <a:lnTo>
                  <a:pt x="1096566" y="802347"/>
                </a:lnTo>
                <a:lnTo>
                  <a:pt x="1098947" y="804730"/>
                </a:lnTo>
                <a:lnTo>
                  <a:pt x="1328738" y="1034313"/>
                </a:lnTo>
                <a:lnTo>
                  <a:pt x="1331119" y="1037093"/>
                </a:lnTo>
                <a:lnTo>
                  <a:pt x="1349375" y="1055364"/>
                </a:lnTo>
                <a:lnTo>
                  <a:pt x="1364456" y="1070061"/>
                </a:lnTo>
                <a:lnTo>
                  <a:pt x="1371600" y="1076813"/>
                </a:lnTo>
                <a:lnTo>
                  <a:pt x="1378347" y="1083168"/>
                </a:lnTo>
                <a:lnTo>
                  <a:pt x="1385094" y="1088729"/>
                </a:lnTo>
                <a:lnTo>
                  <a:pt x="1391444" y="1093496"/>
                </a:lnTo>
                <a:lnTo>
                  <a:pt x="1397397" y="1096673"/>
                </a:lnTo>
                <a:lnTo>
                  <a:pt x="1400175" y="1097865"/>
                </a:lnTo>
                <a:lnTo>
                  <a:pt x="1402953" y="1098659"/>
                </a:lnTo>
                <a:lnTo>
                  <a:pt x="1404541" y="1099056"/>
                </a:lnTo>
                <a:lnTo>
                  <a:pt x="1407716" y="1099851"/>
                </a:lnTo>
                <a:lnTo>
                  <a:pt x="1410891" y="1099056"/>
                </a:lnTo>
                <a:lnTo>
                  <a:pt x="1415653" y="1098262"/>
                </a:lnTo>
                <a:lnTo>
                  <a:pt x="1421210" y="1095879"/>
                </a:lnTo>
                <a:lnTo>
                  <a:pt x="1424385" y="1093893"/>
                </a:lnTo>
                <a:lnTo>
                  <a:pt x="1427956" y="1091112"/>
                </a:lnTo>
                <a:lnTo>
                  <a:pt x="1431528" y="1088729"/>
                </a:lnTo>
                <a:lnTo>
                  <a:pt x="1435894" y="1084757"/>
                </a:lnTo>
                <a:lnTo>
                  <a:pt x="1440260" y="1081182"/>
                </a:lnTo>
                <a:lnTo>
                  <a:pt x="1445419" y="1076019"/>
                </a:lnTo>
                <a:lnTo>
                  <a:pt x="1452166" y="1068869"/>
                </a:lnTo>
                <a:lnTo>
                  <a:pt x="1457325" y="1062514"/>
                </a:lnTo>
                <a:lnTo>
                  <a:pt x="1461294" y="1056159"/>
                </a:lnTo>
                <a:lnTo>
                  <a:pt x="1464866" y="1050201"/>
                </a:lnTo>
                <a:lnTo>
                  <a:pt x="1466850" y="1044640"/>
                </a:lnTo>
                <a:lnTo>
                  <a:pt x="1468835" y="1039873"/>
                </a:lnTo>
                <a:lnTo>
                  <a:pt x="1469628" y="1035504"/>
                </a:lnTo>
                <a:lnTo>
                  <a:pt x="1470025" y="1031135"/>
                </a:lnTo>
                <a:lnTo>
                  <a:pt x="1469628" y="1027560"/>
                </a:lnTo>
                <a:lnTo>
                  <a:pt x="1469231" y="1024383"/>
                </a:lnTo>
                <a:lnTo>
                  <a:pt x="1468041" y="1021602"/>
                </a:lnTo>
                <a:lnTo>
                  <a:pt x="1467247" y="1019616"/>
                </a:lnTo>
                <a:lnTo>
                  <a:pt x="1465660" y="1016041"/>
                </a:lnTo>
                <a:lnTo>
                  <a:pt x="1464866" y="1015247"/>
                </a:lnTo>
                <a:lnTo>
                  <a:pt x="1419225" y="969966"/>
                </a:lnTo>
                <a:lnTo>
                  <a:pt x="1416844" y="967583"/>
                </a:lnTo>
                <a:lnTo>
                  <a:pt x="1414860" y="964802"/>
                </a:lnTo>
                <a:lnTo>
                  <a:pt x="1412478" y="961625"/>
                </a:lnTo>
                <a:lnTo>
                  <a:pt x="1411288" y="958447"/>
                </a:lnTo>
                <a:lnTo>
                  <a:pt x="1410097" y="955270"/>
                </a:lnTo>
                <a:lnTo>
                  <a:pt x="1409303" y="952092"/>
                </a:lnTo>
                <a:lnTo>
                  <a:pt x="1408906" y="948517"/>
                </a:lnTo>
                <a:lnTo>
                  <a:pt x="1408510" y="945339"/>
                </a:lnTo>
                <a:lnTo>
                  <a:pt x="1408906" y="941765"/>
                </a:lnTo>
                <a:lnTo>
                  <a:pt x="1409303" y="938587"/>
                </a:lnTo>
                <a:lnTo>
                  <a:pt x="1410097" y="935012"/>
                </a:lnTo>
                <a:lnTo>
                  <a:pt x="1410891" y="931835"/>
                </a:lnTo>
                <a:lnTo>
                  <a:pt x="1412478" y="928657"/>
                </a:lnTo>
                <a:lnTo>
                  <a:pt x="1414463" y="925479"/>
                </a:lnTo>
                <a:lnTo>
                  <a:pt x="1416447" y="922302"/>
                </a:lnTo>
                <a:lnTo>
                  <a:pt x="1418828" y="919919"/>
                </a:lnTo>
                <a:lnTo>
                  <a:pt x="1421606" y="917535"/>
                </a:lnTo>
                <a:lnTo>
                  <a:pt x="1424385" y="915152"/>
                </a:lnTo>
                <a:lnTo>
                  <a:pt x="1427163" y="913563"/>
                </a:lnTo>
                <a:lnTo>
                  <a:pt x="1430338" y="911975"/>
                </a:lnTo>
                <a:lnTo>
                  <a:pt x="1433513" y="910783"/>
                </a:lnTo>
                <a:lnTo>
                  <a:pt x="1437085" y="909989"/>
                </a:lnTo>
                <a:lnTo>
                  <a:pt x="1440260" y="909194"/>
                </a:lnTo>
                <a:lnTo>
                  <a:pt x="1443831" y="909194"/>
                </a:lnTo>
                <a:lnTo>
                  <a:pt x="1447006" y="909194"/>
                </a:lnTo>
                <a:lnTo>
                  <a:pt x="1450578" y="909989"/>
                </a:lnTo>
                <a:lnTo>
                  <a:pt x="1453753" y="910783"/>
                </a:lnTo>
                <a:lnTo>
                  <a:pt x="1457325" y="911975"/>
                </a:lnTo>
                <a:lnTo>
                  <a:pt x="1460103" y="913166"/>
                </a:lnTo>
                <a:lnTo>
                  <a:pt x="1463278" y="914755"/>
                </a:lnTo>
                <a:lnTo>
                  <a:pt x="1466056" y="917138"/>
                </a:lnTo>
                <a:lnTo>
                  <a:pt x="1469231" y="919521"/>
                </a:lnTo>
                <a:lnTo>
                  <a:pt x="1516460" y="966391"/>
                </a:lnTo>
                <a:lnTo>
                  <a:pt x="1520825" y="971952"/>
                </a:lnTo>
                <a:lnTo>
                  <a:pt x="1525191" y="978307"/>
                </a:lnTo>
                <a:lnTo>
                  <a:pt x="1528763" y="985060"/>
                </a:lnTo>
                <a:lnTo>
                  <a:pt x="1532731" y="993004"/>
                </a:lnTo>
                <a:lnTo>
                  <a:pt x="1535510" y="1001345"/>
                </a:lnTo>
                <a:lnTo>
                  <a:pt x="1538288" y="1010481"/>
                </a:lnTo>
                <a:lnTo>
                  <a:pt x="1539875" y="1020411"/>
                </a:lnTo>
                <a:lnTo>
                  <a:pt x="1540272" y="1025574"/>
                </a:lnTo>
                <a:lnTo>
                  <a:pt x="1540272" y="1030738"/>
                </a:lnTo>
                <a:lnTo>
                  <a:pt x="1540272" y="1035901"/>
                </a:lnTo>
                <a:lnTo>
                  <a:pt x="1539875" y="1041462"/>
                </a:lnTo>
                <a:lnTo>
                  <a:pt x="1539478" y="1047023"/>
                </a:lnTo>
                <a:lnTo>
                  <a:pt x="1538685" y="1052981"/>
                </a:lnTo>
                <a:lnTo>
                  <a:pt x="1537494" y="1058145"/>
                </a:lnTo>
                <a:lnTo>
                  <a:pt x="1535510" y="1064103"/>
                </a:lnTo>
                <a:lnTo>
                  <a:pt x="1533525" y="1070061"/>
                </a:lnTo>
                <a:lnTo>
                  <a:pt x="1531144" y="1076416"/>
                </a:lnTo>
                <a:lnTo>
                  <a:pt x="1527969" y="1082374"/>
                </a:lnTo>
                <a:lnTo>
                  <a:pt x="1525191" y="1088729"/>
                </a:lnTo>
                <a:lnTo>
                  <a:pt x="1521222" y="1094687"/>
                </a:lnTo>
                <a:lnTo>
                  <a:pt x="1517253" y="1101042"/>
                </a:lnTo>
                <a:lnTo>
                  <a:pt x="1512491" y="1107398"/>
                </a:lnTo>
                <a:lnTo>
                  <a:pt x="1507331" y="1113753"/>
                </a:lnTo>
                <a:lnTo>
                  <a:pt x="1501775" y="1120108"/>
                </a:lnTo>
                <a:lnTo>
                  <a:pt x="1495822" y="1126066"/>
                </a:lnTo>
                <a:lnTo>
                  <a:pt x="1485900" y="1135599"/>
                </a:lnTo>
                <a:lnTo>
                  <a:pt x="1479550" y="1141160"/>
                </a:lnTo>
                <a:lnTo>
                  <a:pt x="1472010" y="1147118"/>
                </a:lnTo>
                <a:lnTo>
                  <a:pt x="1463675" y="1152679"/>
                </a:lnTo>
                <a:lnTo>
                  <a:pt x="1453753" y="1158239"/>
                </a:lnTo>
                <a:lnTo>
                  <a:pt x="1448991" y="1161020"/>
                </a:lnTo>
                <a:lnTo>
                  <a:pt x="1443435" y="1163403"/>
                </a:lnTo>
                <a:lnTo>
                  <a:pt x="1437878" y="1165389"/>
                </a:lnTo>
                <a:lnTo>
                  <a:pt x="1432322" y="1166978"/>
                </a:lnTo>
                <a:lnTo>
                  <a:pt x="1432719" y="1172539"/>
                </a:lnTo>
                <a:lnTo>
                  <a:pt x="1432719" y="1178497"/>
                </a:lnTo>
                <a:lnTo>
                  <a:pt x="1432719" y="1184852"/>
                </a:lnTo>
                <a:lnTo>
                  <a:pt x="1432322" y="1190810"/>
                </a:lnTo>
                <a:lnTo>
                  <a:pt x="1431131" y="1197165"/>
                </a:lnTo>
                <a:lnTo>
                  <a:pt x="1429941" y="1203520"/>
                </a:lnTo>
                <a:lnTo>
                  <a:pt x="1427956" y="1210273"/>
                </a:lnTo>
                <a:lnTo>
                  <a:pt x="1425575" y="1217025"/>
                </a:lnTo>
                <a:lnTo>
                  <a:pt x="1422797" y="1223778"/>
                </a:lnTo>
                <a:lnTo>
                  <a:pt x="1419225" y="1230530"/>
                </a:lnTo>
                <a:lnTo>
                  <a:pt x="1415653" y="1237283"/>
                </a:lnTo>
                <a:lnTo>
                  <a:pt x="1410891" y="1244432"/>
                </a:lnTo>
                <a:lnTo>
                  <a:pt x="1405731" y="1251185"/>
                </a:lnTo>
                <a:lnTo>
                  <a:pt x="1399778" y="1258334"/>
                </a:lnTo>
                <a:lnTo>
                  <a:pt x="1393428" y="1265484"/>
                </a:lnTo>
                <a:lnTo>
                  <a:pt x="1386285" y="1272633"/>
                </a:lnTo>
                <a:lnTo>
                  <a:pt x="1379935" y="1278194"/>
                </a:lnTo>
                <a:lnTo>
                  <a:pt x="1374378" y="1283755"/>
                </a:lnTo>
                <a:lnTo>
                  <a:pt x="1368028" y="1288124"/>
                </a:lnTo>
                <a:lnTo>
                  <a:pt x="1362075" y="1292891"/>
                </a:lnTo>
                <a:lnTo>
                  <a:pt x="1356519" y="1296863"/>
                </a:lnTo>
                <a:lnTo>
                  <a:pt x="1350566" y="1300040"/>
                </a:lnTo>
                <a:lnTo>
                  <a:pt x="1345010" y="1303615"/>
                </a:lnTo>
                <a:lnTo>
                  <a:pt x="1339453" y="1305998"/>
                </a:lnTo>
                <a:lnTo>
                  <a:pt x="1334294" y="1308382"/>
                </a:lnTo>
                <a:lnTo>
                  <a:pt x="1328738" y="1310765"/>
                </a:lnTo>
                <a:lnTo>
                  <a:pt x="1323181" y="1312354"/>
                </a:lnTo>
                <a:lnTo>
                  <a:pt x="1318022" y="1313545"/>
                </a:lnTo>
                <a:lnTo>
                  <a:pt x="1312863" y="1314737"/>
                </a:lnTo>
                <a:lnTo>
                  <a:pt x="1307703" y="1315134"/>
                </a:lnTo>
                <a:lnTo>
                  <a:pt x="1302544" y="1315531"/>
                </a:lnTo>
                <a:lnTo>
                  <a:pt x="1297781" y="1315928"/>
                </a:lnTo>
                <a:lnTo>
                  <a:pt x="1293019" y="1315531"/>
                </a:lnTo>
                <a:lnTo>
                  <a:pt x="1288256" y="1315134"/>
                </a:lnTo>
                <a:lnTo>
                  <a:pt x="1279128" y="1313545"/>
                </a:lnTo>
                <a:lnTo>
                  <a:pt x="1276747" y="1322284"/>
                </a:lnTo>
                <a:lnTo>
                  <a:pt x="1273969" y="1331022"/>
                </a:lnTo>
                <a:lnTo>
                  <a:pt x="1270000" y="1339760"/>
                </a:lnTo>
                <a:lnTo>
                  <a:pt x="1265635" y="1348499"/>
                </a:lnTo>
                <a:lnTo>
                  <a:pt x="1260078" y="1358032"/>
                </a:lnTo>
                <a:lnTo>
                  <a:pt x="1253331" y="1366770"/>
                </a:lnTo>
                <a:lnTo>
                  <a:pt x="1245394" y="1375906"/>
                </a:lnTo>
                <a:lnTo>
                  <a:pt x="1236266" y="1385439"/>
                </a:lnTo>
                <a:lnTo>
                  <a:pt x="1230313" y="1391397"/>
                </a:lnTo>
                <a:lnTo>
                  <a:pt x="1224756" y="1396163"/>
                </a:lnTo>
                <a:lnTo>
                  <a:pt x="1219200" y="1401327"/>
                </a:lnTo>
                <a:lnTo>
                  <a:pt x="1213247" y="1405696"/>
                </a:lnTo>
                <a:lnTo>
                  <a:pt x="1207691" y="1409271"/>
                </a:lnTo>
                <a:lnTo>
                  <a:pt x="1202135" y="1413243"/>
                </a:lnTo>
                <a:lnTo>
                  <a:pt x="1196578" y="1416023"/>
                </a:lnTo>
                <a:lnTo>
                  <a:pt x="1191419" y="1419201"/>
                </a:lnTo>
                <a:lnTo>
                  <a:pt x="1185863" y="1421584"/>
                </a:lnTo>
                <a:lnTo>
                  <a:pt x="1180703" y="1423173"/>
                </a:lnTo>
                <a:lnTo>
                  <a:pt x="1175544" y="1425159"/>
                </a:lnTo>
                <a:lnTo>
                  <a:pt x="1170781" y="1426748"/>
                </a:lnTo>
                <a:lnTo>
                  <a:pt x="1165622" y="1427542"/>
                </a:lnTo>
                <a:lnTo>
                  <a:pt x="1160463" y="1428336"/>
                </a:lnTo>
                <a:lnTo>
                  <a:pt x="1155700" y="1428734"/>
                </a:lnTo>
                <a:lnTo>
                  <a:pt x="1150938" y="1428734"/>
                </a:lnTo>
                <a:lnTo>
                  <a:pt x="1144588" y="1428734"/>
                </a:lnTo>
                <a:lnTo>
                  <a:pt x="1137841" y="1427939"/>
                </a:lnTo>
                <a:lnTo>
                  <a:pt x="1131491" y="1426748"/>
                </a:lnTo>
                <a:lnTo>
                  <a:pt x="1125538" y="1425159"/>
                </a:lnTo>
                <a:lnTo>
                  <a:pt x="1119188" y="1422776"/>
                </a:lnTo>
                <a:lnTo>
                  <a:pt x="1113235" y="1420392"/>
                </a:lnTo>
                <a:lnTo>
                  <a:pt x="1107281" y="1417215"/>
                </a:lnTo>
                <a:lnTo>
                  <a:pt x="1101725" y="1414037"/>
                </a:lnTo>
                <a:lnTo>
                  <a:pt x="1096566" y="1410462"/>
                </a:lnTo>
                <a:lnTo>
                  <a:pt x="1090613" y="1406888"/>
                </a:lnTo>
                <a:lnTo>
                  <a:pt x="1079897" y="1398943"/>
                </a:lnTo>
                <a:lnTo>
                  <a:pt x="1069975" y="1390205"/>
                </a:lnTo>
                <a:lnTo>
                  <a:pt x="1059656" y="1381069"/>
                </a:lnTo>
                <a:lnTo>
                  <a:pt x="1056878" y="1385836"/>
                </a:lnTo>
                <a:lnTo>
                  <a:pt x="1053703" y="1390205"/>
                </a:lnTo>
                <a:lnTo>
                  <a:pt x="1050131" y="1394971"/>
                </a:lnTo>
                <a:lnTo>
                  <a:pt x="1046163" y="1399738"/>
                </a:lnTo>
                <a:lnTo>
                  <a:pt x="1042194" y="1404107"/>
                </a:lnTo>
                <a:lnTo>
                  <a:pt x="1037431" y="1408874"/>
                </a:lnTo>
                <a:lnTo>
                  <a:pt x="1032669" y="1413640"/>
                </a:lnTo>
                <a:lnTo>
                  <a:pt x="1027113" y="1417612"/>
                </a:lnTo>
                <a:lnTo>
                  <a:pt x="1016794" y="1425953"/>
                </a:lnTo>
                <a:lnTo>
                  <a:pt x="1006475" y="1432706"/>
                </a:lnTo>
                <a:lnTo>
                  <a:pt x="996553" y="1437869"/>
                </a:lnTo>
                <a:lnTo>
                  <a:pt x="986631" y="1442238"/>
                </a:lnTo>
                <a:lnTo>
                  <a:pt x="977503" y="1445813"/>
                </a:lnTo>
                <a:lnTo>
                  <a:pt x="968772" y="1447799"/>
                </a:lnTo>
                <a:lnTo>
                  <a:pt x="959644" y="1448991"/>
                </a:lnTo>
                <a:lnTo>
                  <a:pt x="950913" y="1449388"/>
                </a:lnTo>
                <a:lnTo>
                  <a:pt x="944166" y="1449388"/>
                </a:lnTo>
                <a:lnTo>
                  <a:pt x="937419" y="1448594"/>
                </a:lnTo>
                <a:lnTo>
                  <a:pt x="930672" y="1447402"/>
                </a:lnTo>
                <a:lnTo>
                  <a:pt x="923925" y="1445416"/>
                </a:lnTo>
                <a:lnTo>
                  <a:pt x="917575" y="1443033"/>
                </a:lnTo>
                <a:lnTo>
                  <a:pt x="911225" y="1440650"/>
                </a:lnTo>
                <a:lnTo>
                  <a:pt x="905272" y="1437472"/>
                </a:lnTo>
                <a:lnTo>
                  <a:pt x="898922" y="1434294"/>
                </a:lnTo>
                <a:lnTo>
                  <a:pt x="893366" y="1430720"/>
                </a:lnTo>
                <a:lnTo>
                  <a:pt x="887810" y="1427145"/>
                </a:lnTo>
                <a:lnTo>
                  <a:pt x="876300" y="1419201"/>
                </a:lnTo>
                <a:lnTo>
                  <a:pt x="865188" y="1410462"/>
                </a:lnTo>
                <a:lnTo>
                  <a:pt x="854472" y="1402121"/>
                </a:lnTo>
                <a:lnTo>
                  <a:pt x="837803" y="1388616"/>
                </a:lnTo>
                <a:lnTo>
                  <a:pt x="835422" y="1386630"/>
                </a:lnTo>
                <a:lnTo>
                  <a:pt x="681435" y="1264689"/>
                </a:lnTo>
                <a:lnTo>
                  <a:pt x="673497" y="1270647"/>
                </a:lnTo>
                <a:lnTo>
                  <a:pt x="665560" y="1275414"/>
                </a:lnTo>
                <a:lnTo>
                  <a:pt x="649685" y="1285741"/>
                </a:lnTo>
                <a:lnTo>
                  <a:pt x="633016" y="1294480"/>
                </a:lnTo>
                <a:lnTo>
                  <a:pt x="617538" y="1302026"/>
                </a:lnTo>
                <a:lnTo>
                  <a:pt x="602456" y="1308382"/>
                </a:lnTo>
                <a:lnTo>
                  <a:pt x="588963" y="1313148"/>
                </a:lnTo>
                <a:lnTo>
                  <a:pt x="576660" y="1317120"/>
                </a:lnTo>
                <a:lnTo>
                  <a:pt x="571103" y="1318312"/>
                </a:lnTo>
                <a:lnTo>
                  <a:pt x="565944" y="1319106"/>
                </a:lnTo>
                <a:lnTo>
                  <a:pt x="561975" y="1319503"/>
                </a:lnTo>
                <a:lnTo>
                  <a:pt x="557610" y="1319503"/>
                </a:lnTo>
                <a:lnTo>
                  <a:pt x="553641" y="1319106"/>
                </a:lnTo>
                <a:lnTo>
                  <a:pt x="550069" y="1318312"/>
                </a:lnTo>
                <a:lnTo>
                  <a:pt x="546497" y="1317517"/>
                </a:lnTo>
                <a:lnTo>
                  <a:pt x="543719" y="1315531"/>
                </a:lnTo>
                <a:lnTo>
                  <a:pt x="540941" y="1313942"/>
                </a:lnTo>
                <a:lnTo>
                  <a:pt x="538163" y="1312354"/>
                </a:lnTo>
                <a:lnTo>
                  <a:pt x="535781" y="1309970"/>
                </a:lnTo>
                <a:lnTo>
                  <a:pt x="533003" y="1307587"/>
                </a:lnTo>
                <a:lnTo>
                  <a:pt x="529431" y="1302026"/>
                </a:lnTo>
                <a:lnTo>
                  <a:pt x="525860" y="1296466"/>
                </a:lnTo>
                <a:lnTo>
                  <a:pt x="523478" y="1290507"/>
                </a:lnTo>
                <a:lnTo>
                  <a:pt x="521891" y="1284152"/>
                </a:lnTo>
                <a:lnTo>
                  <a:pt x="519906" y="1278194"/>
                </a:lnTo>
                <a:lnTo>
                  <a:pt x="518716" y="1272236"/>
                </a:lnTo>
                <a:lnTo>
                  <a:pt x="518319" y="1267073"/>
                </a:lnTo>
                <a:lnTo>
                  <a:pt x="517525" y="1259526"/>
                </a:lnTo>
                <a:lnTo>
                  <a:pt x="517525" y="1256745"/>
                </a:lnTo>
                <a:lnTo>
                  <a:pt x="517525" y="1255554"/>
                </a:lnTo>
                <a:lnTo>
                  <a:pt x="516731" y="1252376"/>
                </a:lnTo>
                <a:lnTo>
                  <a:pt x="515541" y="1248007"/>
                </a:lnTo>
                <a:lnTo>
                  <a:pt x="514350" y="1245624"/>
                </a:lnTo>
                <a:lnTo>
                  <a:pt x="512366" y="1243638"/>
                </a:lnTo>
                <a:lnTo>
                  <a:pt x="509985" y="1240857"/>
                </a:lnTo>
                <a:lnTo>
                  <a:pt x="507603" y="1239269"/>
                </a:lnTo>
                <a:lnTo>
                  <a:pt x="504031" y="1237283"/>
                </a:lnTo>
                <a:lnTo>
                  <a:pt x="499666" y="1236091"/>
                </a:lnTo>
                <a:lnTo>
                  <a:pt x="495300" y="1235296"/>
                </a:lnTo>
                <a:lnTo>
                  <a:pt x="489744" y="1234502"/>
                </a:lnTo>
                <a:lnTo>
                  <a:pt x="483394" y="1234502"/>
                </a:lnTo>
                <a:lnTo>
                  <a:pt x="475853" y="1235694"/>
                </a:lnTo>
                <a:lnTo>
                  <a:pt x="471884" y="1236091"/>
                </a:lnTo>
                <a:lnTo>
                  <a:pt x="467915" y="1235694"/>
                </a:lnTo>
                <a:lnTo>
                  <a:pt x="463947" y="1234105"/>
                </a:lnTo>
                <a:lnTo>
                  <a:pt x="459978" y="1232119"/>
                </a:lnTo>
                <a:lnTo>
                  <a:pt x="455612" y="1229736"/>
                </a:lnTo>
                <a:lnTo>
                  <a:pt x="451247" y="1226558"/>
                </a:lnTo>
                <a:lnTo>
                  <a:pt x="447278" y="1222983"/>
                </a:lnTo>
                <a:lnTo>
                  <a:pt x="442912" y="1219011"/>
                </a:lnTo>
                <a:lnTo>
                  <a:pt x="439340" y="1214245"/>
                </a:lnTo>
                <a:lnTo>
                  <a:pt x="434975" y="1209876"/>
                </a:lnTo>
                <a:lnTo>
                  <a:pt x="427037" y="1199151"/>
                </a:lnTo>
                <a:lnTo>
                  <a:pt x="419100" y="1187235"/>
                </a:lnTo>
                <a:lnTo>
                  <a:pt x="411559" y="1175716"/>
                </a:lnTo>
                <a:lnTo>
                  <a:pt x="404415" y="1163800"/>
                </a:lnTo>
                <a:lnTo>
                  <a:pt x="398065" y="1151884"/>
                </a:lnTo>
                <a:lnTo>
                  <a:pt x="388144" y="1130833"/>
                </a:lnTo>
                <a:lnTo>
                  <a:pt x="381000" y="1116136"/>
                </a:lnTo>
                <a:lnTo>
                  <a:pt x="379015" y="1110575"/>
                </a:lnTo>
                <a:lnTo>
                  <a:pt x="379015" y="1108589"/>
                </a:lnTo>
                <a:lnTo>
                  <a:pt x="379015" y="1102631"/>
                </a:lnTo>
                <a:lnTo>
                  <a:pt x="379015" y="1099056"/>
                </a:lnTo>
                <a:lnTo>
                  <a:pt x="378619" y="1094687"/>
                </a:lnTo>
                <a:lnTo>
                  <a:pt x="377428" y="1089921"/>
                </a:lnTo>
                <a:lnTo>
                  <a:pt x="375840" y="1085154"/>
                </a:lnTo>
                <a:lnTo>
                  <a:pt x="374253" y="1080388"/>
                </a:lnTo>
                <a:lnTo>
                  <a:pt x="371872" y="1075622"/>
                </a:lnTo>
                <a:lnTo>
                  <a:pt x="368300" y="1070855"/>
                </a:lnTo>
                <a:lnTo>
                  <a:pt x="363934" y="1066883"/>
                </a:lnTo>
                <a:lnTo>
                  <a:pt x="361553" y="1064500"/>
                </a:lnTo>
                <a:lnTo>
                  <a:pt x="359172" y="1062514"/>
                </a:lnTo>
                <a:lnTo>
                  <a:pt x="355997" y="1060925"/>
                </a:lnTo>
                <a:lnTo>
                  <a:pt x="352822" y="1059336"/>
                </a:lnTo>
                <a:lnTo>
                  <a:pt x="349250" y="1057747"/>
                </a:lnTo>
                <a:lnTo>
                  <a:pt x="345678" y="1056556"/>
                </a:lnTo>
                <a:lnTo>
                  <a:pt x="341312" y="1055761"/>
                </a:lnTo>
                <a:lnTo>
                  <a:pt x="336947" y="1054967"/>
                </a:lnTo>
                <a:lnTo>
                  <a:pt x="332581" y="1054173"/>
                </a:lnTo>
                <a:lnTo>
                  <a:pt x="328215" y="1052981"/>
                </a:lnTo>
                <a:lnTo>
                  <a:pt x="323453" y="1050598"/>
                </a:lnTo>
                <a:lnTo>
                  <a:pt x="319484" y="1048612"/>
                </a:lnTo>
                <a:lnTo>
                  <a:pt x="315119" y="1046229"/>
                </a:lnTo>
                <a:lnTo>
                  <a:pt x="311150" y="1043051"/>
                </a:lnTo>
                <a:lnTo>
                  <a:pt x="307181" y="1039476"/>
                </a:lnTo>
                <a:lnTo>
                  <a:pt x="303212" y="1035504"/>
                </a:lnTo>
                <a:lnTo>
                  <a:pt x="299640" y="1031532"/>
                </a:lnTo>
                <a:lnTo>
                  <a:pt x="295672" y="1027163"/>
                </a:lnTo>
                <a:lnTo>
                  <a:pt x="288528" y="1017233"/>
                </a:lnTo>
                <a:lnTo>
                  <a:pt x="281781" y="1006906"/>
                </a:lnTo>
                <a:lnTo>
                  <a:pt x="275431" y="994990"/>
                </a:lnTo>
                <a:lnTo>
                  <a:pt x="269081" y="982676"/>
                </a:lnTo>
                <a:lnTo>
                  <a:pt x="263922" y="969569"/>
                </a:lnTo>
                <a:lnTo>
                  <a:pt x="258762" y="956064"/>
                </a:lnTo>
                <a:lnTo>
                  <a:pt x="254000" y="942559"/>
                </a:lnTo>
                <a:lnTo>
                  <a:pt x="250031" y="928657"/>
                </a:lnTo>
                <a:lnTo>
                  <a:pt x="246062" y="914755"/>
                </a:lnTo>
                <a:lnTo>
                  <a:pt x="242887" y="901250"/>
                </a:lnTo>
                <a:lnTo>
                  <a:pt x="239712" y="888142"/>
                </a:lnTo>
                <a:lnTo>
                  <a:pt x="239315" y="884568"/>
                </a:lnTo>
                <a:lnTo>
                  <a:pt x="238919" y="880993"/>
                </a:lnTo>
                <a:lnTo>
                  <a:pt x="239315" y="877418"/>
                </a:lnTo>
                <a:lnTo>
                  <a:pt x="239712" y="873843"/>
                </a:lnTo>
                <a:lnTo>
                  <a:pt x="240109" y="870268"/>
                </a:lnTo>
                <a:lnTo>
                  <a:pt x="240903" y="866296"/>
                </a:lnTo>
                <a:lnTo>
                  <a:pt x="244078" y="859147"/>
                </a:lnTo>
                <a:lnTo>
                  <a:pt x="247253" y="851600"/>
                </a:lnTo>
                <a:lnTo>
                  <a:pt x="252015" y="844053"/>
                </a:lnTo>
                <a:lnTo>
                  <a:pt x="257572" y="836506"/>
                </a:lnTo>
                <a:lnTo>
                  <a:pt x="263525" y="828959"/>
                </a:lnTo>
                <a:lnTo>
                  <a:pt x="270272" y="821015"/>
                </a:lnTo>
                <a:lnTo>
                  <a:pt x="277415" y="813469"/>
                </a:lnTo>
                <a:lnTo>
                  <a:pt x="284956" y="806319"/>
                </a:lnTo>
                <a:lnTo>
                  <a:pt x="292894" y="799169"/>
                </a:lnTo>
                <a:lnTo>
                  <a:pt x="301228" y="792020"/>
                </a:lnTo>
                <a:lnTo>
                  <a:pt x="309562" y="784870"/>
                </a:lnTo>
                <a:lnTo>
                  <a:pt x="327422" y="771762"/>
                </a:lnTo>
                <a:lnTo>
                  <a:pt x="271065" y="641480"/>
                </a:lnTo>
                <a:lnTo>
                  <a:pt x="259953" y="660546"/>
                </a:lnTo>
                <a:lnTo>
                  <a:pt x="252015" y="674448"/>
                </a:lnTo>
                <a:lnTo>
                  <a:pt x="245665" y="687159"/>
                </a:lnTo>
                <a:lnTo>
                  <a:pt x="243681" y="690733"/>
                </a:lnTo>
                <a:lnTo>
                  <a:pt x="240903" y="694308"/>
                </a:lnTo>
                <a:lnTo>
                  <a:pt x="238125" y="697486"/>
                </a:lnTo>
                <a:lnTo>
                  <a:pt x="234950" y="700266"/>
                </a:lnTo>
                <a:lnTo>
                  <a:pt x="231378" y="702649"/>
                </a:lnTo>
                <a:lnTo>
                  <a:pt x="227409" y="704635"/>
                </a:lnTo>
                <a:lnTo>
                  <a:pt x="223837" y="705827"/>
                </a:lnTo>
                <a:lnTo>
                  <a:pt x="219472" y="707019"/>
                </a:lnTo>
                <a:lnTo>
                  <a:pt x="213519" y="707416"/>
                </a:lnTo>
                <a:lnTo>
                  <a:pt x="209947" y="707416"/>
                </a:lnTo>
                <a:lnTo>
                  <a:pt x="206375" y="707019"/>
                </a:lnTo>
                <a:lnTo>
                  <a:pt x="203200" y="705827"/>
                </a:lnTo>
                <a:lnTo>
                  <a:pt x="199628" y="704635"/>
                </a:lnTo>
                <a:lnTo>
                  <a:pt x="196850" y="703047"/>
                </a:lnTo>
                <a:lnTo>
                  <a:pt x="193675" y="701458"/>
                </a:lnTo>
                <a:lnTo>
                  <a:pt x="190897" y="699075"/>
                </a:lnTo>
                <a:lnTo>
                  <a:pt x="188119" y="696691"/>
                </a:lnTo>
                <a:lnTo>
                  <a:pt x="9922" y="515568"/>
                </a:lnTo>
                <a:lnTo>
                  <a:pt x="7937" y="513184"/>
                </a:lnTo>
                <a:lnTo>
                  <a:pt x="5953" y="510801"/>
                </a:lnTo>
                <a:lnTo>
                  <a:pt x="3969" y="508021"/>
                </a:lnTo>
                <a:lnTo>
                  <a:pt x="2778" y="505240"/>
                </a:lnTo>
                <a:lnTo>
                  <a:pt x="1587" y="502063"/>
                </a:lnTo>
                <a:lnTo>
                  <a:pt x="794" y="499282"/>
                </a:lnTo>
                <a:lnTo>
                  <a:pt x="397" y="496105"/>
                </a:lnTo>
                <a:lnTo>
                  <a:pt x="0" y="493324"/>
                </a:lnTo>
                <a:lnTo>
                  <a:pt x="0" y="490147"/>
                </a:lnTo>
                <a:lnTo>
                  <a:pt x="0" y="486969"/>
                </a:lnTo>
                <a:lnTo>
                  <a:pt x="397" y="484189"/>
                </a:lnTo>
                <a:lnTo>
                  <a:pt x="1190" y="481011"/>
                </a:lnTo>
                <a:lnTo>
                  <a:pt x="1984" y="477833"/>
                </a:lnTo>
                <a:lnTo>
                  <a:pt x="3175" y="475053"/>
                </a:lnTo>
                <a:lnTo>
                  <a:pt x="4762" y="472273"/>
                </a:lnTo>
                <a:lnTo>
                  <a:pt x="7144" y="469889"/>
                </a:lnTo>
                <a:lnTo>
                  <a:pt x="12700" y="461548"/>
                </a:lnTo>
                <a:lnTo>
                  <a:pt x="26987" y="444071"/>
                </a:lnTo>
                <a:lnTo>
                  <a:pt x="48419" y="417062"/>
                </a:lnTo>
                <a:lnTo>
                  <a:pt x="76597" y="382902"/>
                </a:lnTo>
                <a:lnTo>
                  <a:pt x="92869" y="363439"/>
                </a:lnTo>
                <a:lnTo>
                  <a:pt x="111125" y="342785"/>
                </a:lnTo>
                <a:lnTo>
                  <a:pt x="130572" y="320939"/>
                </a:lnTo>
                <a:lnTo>
                  <a:pt x="151209" y="297901"/>
                </a:lnTo>
                <a:lnTo>
                  <a:pt x="173037" y="274069"/>
                </a:lnTo>
                <a:lnTo>
                  <a:pt x="196453" y="249840"/>
                </a:lnTo>
                <a:lnTo>
                  <a:pt x="220265" y="224816"/>
                </a:lnTo>
                <a:lnTo>
                  <a:pt x="245269" y="200190"/>
                </a:lnTo>
                <a:lnTo>
                  <a:pt x="258365" y="187479"/>
                </a:lnTo>
                <a:lnTo>
                  <a:pt x="271462" y="175166"/>
                </a:lnTo>
                <a:lnTo>
                  <a:pt x="284162" y="163647"/>
                </a:lnTo>
                <a:lnTo>
                  <a:pt x="297259" y="152525"/>
                </a:lnTo>
                <a:lnTo>
                  <a:pt x="321865" y="131474"/>
                </a:lnTo>
                <a:lnTo>
                  <a:pt x="346472" y="112011"/>
                </a:lnTo>
                <a:lnTo>
                  <a:pt x="369887" y="94137"/>
                </a:lnTo>
                <a:lnTo>
                  <a:pt x="392906" y="78646"/>
                </a:lnTo>
                <a:lnTo>
                  <a:pt x="413940" y="64347"/>
                </a:lnTo>
                <a:lnTo>
                  <a:pt x="434181" y="51239"/>
                </a:lnTo>
                <a:lnTo>
                  <a:pt x="452040" y="40117"/>
                </a:lnTo>
                <a:lnTo>
                  <a:pt x="469106" y="30584"/>
                </a:lnTo>
                <a:lnTo>
                  <a:pt x="483791" y="22640"/>
                </a:lnTo>
                <a:lnTo>
                  <a:pt x="496491" y="15888"/>
                </a:lnTo>
                <a:lnTo>
                  <a:pt x="514747" y="6752"/>
                </a:lnTo>
                <a:lnTo>
                  <a:pt x="522685" y="3178"/>
                </a:lnTo>
                <a:lnTo>
                  <a:pt x="527447" y="1192"/>
                </a:lnTo>
                <a:lnTo>
                  <a:pt x="532606" y="397"/>
                </a:lnTo>
                <a:lnTo>
                  <a:pt x="537766"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6" name="标题 11"/>
          <p:cNvSpPr txBox="1">
            <a:spLocks/>
          </p:cNvSpPr>
          <p:nvPr/>
        </p:nvSpPr>
        <p:spPr>
          <a:xfrm>
            <a:off x="6624146" y="1497020"/>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含义</a:t>
            </a: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椭圆 26"/>
          <p:cNvSpPr/>
          <p:nvPr/>
        </p:nvSpPr>
        <p:spPr>
          <a:xfrm>
            <a:off x="5017468" y="2132856"/>
            <a:ext cx="576622" cy="576785"/>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Impact MT Std" pitchFamily="34" charset="0"/>
                <a:ea typeface="微软雅黑" pitchFamily="34" charset="-122"/>
              </a:rPr>
              <a:t>2</a:t>
            </a:r>
            <a:endParaRPr lang="zh-CN" altLang="en-US" dirty="0">
              <a:latin typeface="Impact MT Std" pitchFamily="34" charset="0"/>
              <a:ea typeface="微软雅黑" pitchFamily="34" charset="-122"/>
            </a:endParaRPr>
          </a:p>
        </p:txBody>
      </p:sp>
      <p:cxnSp>
        <p:nvCxnSpPr>
          <p:cNvPr id="28" name="直接连接符 27"/>
          <p:cNvCxnSpPr/>
          <p:nvPr/>
        </p:nvCxnSpPr>
        <p:spPr>
          <a:xfrm>
            <a:off x="5594606" y="2437688"/>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9" name="标题 11"/>
          <p:cNvSpPr txBox="1">
            <a:spLocks/>
          </p:cNvSpPr>
          <p:nvPr/>
        </p:nvSpPr>
        <p:spPr>
          <a:xfrm>
            <a:off x="6624147" y="2217100"/>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含义</a:t>
            </a: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0" name="椭圆 39"/>
          <p:cNvSpPr/>
          <p:nvPr/>
        </p:nvSpPr>
        <p:spPr>
          <a:xfrm>
            <a:off x="5017468" y="2869736"/>
            <a:ext cx="576622" cy="57678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3</a:t>
            </a:r>
            <a:endParaRPr lang="zh-CN" altLang="en-US" dirty="0">
              <a:latin typeface="Impact MT Std" pitchFamily="34" charset="0"/>
              <a:ea typeface="微软雅黑" pitchFamily="34" charset="-122"/>
            </a:endParaRPr>
          </a:p>
        </p:txBody>
      </p:sp>
      <p:cxnSp>
        <p:nvCxnSpPr>
          <p:cNvPr id="41" name="直接连接符 40"/>
          <p:cNvCxnSpPr/>
          <p:nvPr/>
        </p:nvCxnSpPr>
        <p:spPr>
          <a:xfrm>
            <a:off x="5594606" y="3174568"/>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4" name="标题 11"/>
          <p:cNvSpPr txBox="1">
            <a:spLocks/>
          </p:cNvSpPr>
          <p:nvPr/>
        </p:nvSpPr>
        <p:spPr>
          <a:xfrm>
            <a:off x="6624147" y="2953980"/>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含义</a:t>
            </a: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椭圆 44"/>
          <p:cNvSpPr/>
          <p:nvPr/>
        </p:nvSpPr>
        <p:spPr>
          <a:xfrm>
            <a:off x="5017469" y="3589816"/>
            <a:ext cx="576622" cy="576785"/>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4</a:t>
            </a:r>
            <a:endParaRPr lang="zh-CN" altLang="en-US" dirty="0">
              <a:latin typeface="Impact MT Std" pitchFamily="34" charset="0"/>
              <a:ea typeface="微软雅黑" pitchFamily="34" charset="-122"/>
            </a:endParaRPr>
          </a:p>
        </p:txBody>
      </p:sp>
      <p:cxnSp>
        <p:nvCxnSpPr>
          <p:cNvPr id="46" name="直接连接符 45"/>
          <p:cNvCxnSpPr/>
          <p:nvPr/>
        </p:nvCxnSpPr>
        <p:spPr>
          <a:xfrm>
            <a:off x="5594607" y="3894648"/>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7" name="标题 11"/>
          <p:cNvSpPr txBox="1">
            <a:spLocks/>
          </p:cNvSpPr>
          <p:nvPr/>
        </p:nvSpPr>
        <p:spPr>
          <a:xfrm>
            <a:off x="6624148" y="3674060"/>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含义</a:t>
            </a: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8" name="椭圆 47"/>
          <p:cNvSpPr/>
          <p:nvPr/>
        </p:nvSpPr>
        <p:spPr>
          <a:xfrm>
            <a:off x="5017468" y="4309896"/>
            <a:ext cx="576622" cy="57678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5</a:t>
            </a:r>
            <a:endParaRPr lang="zh-CN" altLang="en-US" dirty="0">
              <a:latin typeface="Impact MT Std" pitchFamily="34" charset="0"/>
              <a:ea typeface="微软雅黑" pitchFamily="34" charset="-122"/>
            </a:endParaRPr>
          </a:p>
        </p:txBody>
      </p:sp>
      <p:cxnSp>
        <p:nvCxnSpPr>
          <p:cNvPr id="49" name="直接连接符 48"/>
          <p:cNvCxnSpPr/>
          <p:nvPr/>
        </p:nvCxnSpPr>
        <p:spPr>
          <a:xfrm>
            <a:off x="5594606" y="4614728"/>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0" name="标题 11"/>
          <p:cNvSpPr txBox="1">
            <a:spLocks/>
          </p:cNvSpPr>
          <p:nvPr/>
        </p:nvSpPr>
        <p:spPr>
          <a:xfrm>
            <a:off x="6624147" y="4394140"/>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含义</a:t>
            </a: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1" name="椭圆 50"/>
          <p:cNvSpPr/>
          <p:nvPr/>
        </p:nvSpPr>
        <p:spPr>
          <a:xfrm>
            <a:off x="5017469" y="5029976"/>
            <a:ext cx="576622" cy="576785"/>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6</a:t>
            </a:r>
            <a:endParaRPr lang="zh-CN" altLang="en-US" dirty="0">
              <a:latin typeface="Impact MT Std" pitchFamily="34" charset="0"/>
              <a:ea typeface="微软雅黑" pitchFamily="34" charset="-122"/>
            </a:endParaRPr>
          </a:p>
        </p:txBody>
      </p:sp>
      <p:cxnSp>
        <p:nvCxnSpPr>
          <p:cNvPr id="52" name="直接连接符 51"/>
          <p:cNvCxnSpPr/>
          <p:nvPr/>
        </p:nvCxnSpPr>
        <p:spPr>
          <a:xfrm>
            <a:off x="5594607" y="5334808"/>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3" name="标题 11"/>
          <p:cNvSpPr txBox="1">
            <a:spLocks/>
          </p:cNvSpPr>
          <p:nvPr/>
        </p:nvSpPr>
        <p:spPr>
          <a:xfrm>
            <a:off x="6624148" y="5114220"/>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含义</a:t>
            </a: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4" name="圆角矩形 63"/>
          <p:cNvSpPr/>
          <p:nvPr/>
        </p:nvSpPr>
        <p:spPr>
          <a:xfrm>
            <a:off x="-239117" y="189842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标题 4"/>
          <p:cNvSpPr txBox="1">
            <a:spLocks/>
          </p:cNvSpPr>
          <p:nvPr/>
        </p:nvSpPr>
        <p:spPr>
          <a:xfrm>
            <a:off x="48915" y="1919656"/>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7"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8" name="圆角矩形 67"/>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0" name="圆角矩形 69"/>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2" name="圆角矩形 71"/>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4" name="圆角矩形 73"/>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22</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280330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anim calcmode="lin" valueType="num">
                                      <p:cBhvr>
                                        <p:cTn id="10" dur="500" fill="hold"/>
                                        <p:tgtEl>
                                          <p:spTgt spid="25"/>
                                        </p:tgtEl>
                                        <p:attrNameLst>
                                          <p:attrName>ppt_x</p:attrName>
                                        </p:attrNameLst>
                                      </p:cBhvr>
                                      <p:tavLst>
                                        <p:tav tm="0">
                                          <p:val>
                                            <p:fltVal val="0.5"/>
                                          </p:val>
                                        </p:tav>
                                        <p:tav tm="100000">
                                          <p:val>
                                            <p:strVal val="#ppt_x"/>
                                          </p:val>
                                        </p:tav>
                                      </p:tavLst>
                                    </p:anim>
                                    <p:anim calcmode="lin" valueType="num">
                                      <p:cBhvr>
                                        <p:cTn id="11" dur="500" fill="hold"/>
                                        <p:tgtEl>
                                          <p:spTgt spid="2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anim calcmode="lin" valueType="num">
                                      <p:cBhvr>
                                        <p:cTn id="17" dur="500" fill="hold"/>
                                        <p:tgtEl>
                                          <p:spTgt spid="24"/>
                                        </p:tgtEl>
                                        <p:attrNameLst>
                                          <p:attrName>ppt_x</p:attrName>
                                        </p:attrNameLst>
                                      </p:cBhvr>
                                      <p:tavLst>
                                        <p:tav tm="0">
                                          <p:val>
                                            <p:fltVal val="0.5"/>
                                          </p:val>
                                        </p:tav>
                                        <p:tav tm="100000">
                                          <p:val>
                                            <p:strVal val="#ppt_x"/>
                                          </p:val>
                                        </p:tav>
                                      </p:tavLst>
                                    </p:anim>
                                    <p:anim calcmode="lin" valueType="num">
                                      <p:cBhvr>
                                        <p:cTn id="18" dur="500" fill="hold"/>
                                        <p:tgtEl>
                                          <p:spTgt spid="24"/>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2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fltVal val="0.5"/>
                                          </p:val>
                                        </p:tav>
                                        <p:tav tm="100000">
                                          <p:val>
                                            <p:strVal val="#ppt_x"/>
                                          </p:val>
                                        </p:tav>
                                      </p:tavLst>
                                    </p:anim>
                                    <p:anim calcmode="lin" valueType="num">
                                      <p:cBhvr>
                                        <p:cTn id="25" dur="500" fill="hold"/>
                                        <p:tgtEl>
                                          <p:spTgt spid="23"/>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25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fltVal val="0.5"/>
                                          </p:val>
                                        </p:tav>
                                        <p:tav tm="100000">
                                          <p:val>
                                            <p:strVal val="#ppt_x"/>
                                          </p:val>
                                        </p:tav>
                                      </p:tavLst>
                                    </p:anim>
                                    <p:anim calcmode="lin" valueType="num">
                                      <p:cBhvr>
                                        <p:cTn id="32" dur="500" fill="hold"/>
                                        <p:tgtEl>
                                          <p:spTgt spid="20"/>
                                        </p:tgtEl>
                                        <p:attrNameLst>
                                          <p:attrName>ppt_y</p:attrName>
                                        </p:attrNameLst>
                                      </p:cBhvr>
                                      <p:tavLst>
                                        <p:tav tm="0">
                                          <p:val>
                                            <p:fltVal val="0.5"/>
                                          </p:val>
                                        </p:tav>
                                        <p:tav tm="100000">
                                          <p:val>
                                            <p:strVal val="#ppt_y"/>
                                          </p:val>
                                        </p:tav>
                                      </p:tavLst>
                                    </p:anim>
                                  </p:childTnLst>
                                </p:cTn>
                              </p:par>
                            </p:childTnLst>
                          </p:cTn>
                        </p:par>
                        <p:par>
                          <p:cTn id="33" fill="hold">
                            <p:stCondLst>
                              <p:cond delay="750"/>
                            </p:stCondLst>
                            <p:childTnLst>
                              <p:par>
                                <p:cTn id="34" presetID="10"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1250"/>
                            </p:stCondLst>
                            <p:childTnLst>
                              <p:par>
                                <p:cTn id="38" presetID="22" presetClass="entr" presetSubtype="8"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1750"/>
                            </p:stCondLst>
                            <p:childTnLst>
                              <p:par>
                                <p:cTn id="42" presetID="53" presetClass="entr" presetSubtype="16"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childTnLst>
                          </p:cTn>
                        </p:par>
                        <p:par>
                          <p:cTn id="47" fill="hold">
                            <p:stCondLst>
                              <p:cond delay="2250"/>
                            </p:stCondLst>
                            <p:childTnLst>
                              <p:par>
                                <p:cTn id="48" presetID="10"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par>
                          <p:cTn id="51" fill="hold">
                            <p:stCondLst>
                              <p:cond delay="2750"/>
                            </p:stCondLst>
                            <p:childTnLst>
                              <p:par>
                                <p:cTn id="52" presetID="22" presetClass="entr" presetSubtype="8"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par>
                          <p:cTn id="55" fill="hold">
                            <p:stCondLst>
                              <p:cond delay="3250"/>
                            </p:stCondLst>
                            <p:childTnLst>
                              <p:par>
                                <p:cTn id="56" presetID="53" presetClass="entr" presetSubtype="16"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750"/>
                            </p:stCondLst>
                            <p:childTnLst>
                              <p:par>
                                <p:cTn id="62" presetID="10"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childTnLst>
                          </p:cTn>
                        </p:par>
                        <p:par>
                          <p:cTn id="65" fill="hold">
                            <p:stCondLst>
                              <p:cond delay="4250"/>
                            </p:stCondLst>
                            <p:childTnLst>
                              <p:par>
                                <p:cTn id="66" presetID="22" presetClass="entr" presetSubtype="8" fill="hold"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par>
                          <p:cTn id="69" fill="hold">
                            <p:stCondLst>
                              <p:cond delay="4750"/>
                            </p:stCondLst>
                            <p:childTnLst>
                              <p:par>
                                <p:cTn id="70" presetID="53" presetClass="entr" presetSubtype="16" fill="hold" grpId="0" nodeType="afterEffect">
                                  <p:stCondLst>
                                    <p:cond delay="0"/>
                                  </p:stCondLst>
                                  <p:childTnLst>
                                    <p:set>
                                      <p:cBhvr>
                                        <p:cTn id="71" dur="1" fill="hold">
                                          <p:stCondLst>
                                            <p:cond delay="0"/>
                                          </p:stCondLst>
                                        </p:cTn>
                                        <p:tgtEl>
                                          <p:spTgt spid="44"/>
                                        </p:tgtEl>
                                        <p:attrNameLst>
                                          <p:attrName>style.visibility</p:attrName>
                                        </p:attrNameLst>
                                      </p:cBhvr>
                                      <p:to>
                                        <p:strVal val="visible"/>
                                      </p:to>
                                    </p:set>
                                    <p:anim calcmode="lin" valueType="num">
                                      <p:cBhvr>
                                        <p:cTn id="72" dur="500" fill="hold"/>
                                        <p:tgtEl>
                                          <p:spTgt spid="44"/>
                                        </p:tgtEl>
                                        <p:attrNameLst>
                                          <p:attrName>ppt_w</p:attrName>
                                        </p:attrNameLst>
                                      </p:cBhvr>
                                      <p:tavLst>
                                        <p:tav tm="0">
                                          <p:val>
                                            <p:fltVal val="0"/>
                                          </p:val>
                                        </p:tav>
                                        <p:tav tm="100000">
                                          <p:val>
                                            <p:strVal val="#ppt_w"/>
                                          </p:val>
                                        </p:tav>
                                      </p:tavLst>
                                    </p:anim>
                                    <p:anim calcmode="lin" valueType="num">
                                      <p:cBhvr>
                                        <p:cTn id="73" dur="500" fill="hold"/>
                                        <p:tgtEl>
                                          <p:spTgt spid="44"/>
                                        </p:tgtEl>
                                        <p:attrNameLst>
                                          <p:attrName>ppt_h</p:attrName>
                                        </p:attrNameLst>
                                      </p:cBhvr>
                                      <p:tavLst>
                                        <p:tav tm="0">
                                          <p:val>
                                            <p:fltVal val="0"/>
                                          </p:val>
                                        </p:tav>
                                        <p:tav tm="100000">
                                          <p:val>
                                            <p:strVal val="#ppt_h"/>
                                          </p:val>
                                        </p:tav>
                                      </p:tavLst>
                                    </p:anim>
                                    <p:animEffect transition="in" filter="fade">
                                      <p:cBhvr>
                                        <p:cTn id="74" dur="500"/>
                                        <p:tgtEl>
                                          <p:spTgt spid="44"/>
                                        </p:tgtEl>
                                      </p:cBhvr>
                                    </p:animEffect>
                                  </p:childTnLst>
                                </p:cTn>
                              </p:par>
                            </p:childTnLst>
                          </p:cTn>
                        </p:par>
                        <p:par>
                          <p:cTn id="75" fill="hold">
                            <p:stCondLst>
                              <p:cond delay="5250"/>
                            </p:stCondLst>
                            <p:childTnLst>
                              <p:par>
                                <p:cTn id="76" presetID="10" presetClass="entr" presetSubtype="0" fill="hold" grpId="0" nodeType="after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childTnLst>
                          </p:cTn>
                        </p:par>
                        <p:par>
                          <p:cTn id="79" fill="hold">
                            <p:stCondLst>
                              <p:cond delay="5750"/>
                            </p:stCondLst>
                            <p:childTnLst>
                              <p:par>
                                <p:cTn id="80" presetID="22" presetClass="entr" presetSubtype="8" fill="hold"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left)">
                                      <p:cBhvr>
                                        <p:cTn id="82" dur="500"/>
                                        <p:tgtEl>
                                          <p:spTgt spid="46"/>
                                        </p:tgtEl>
                                      </p:cBhvr>
                                    </p:animEffect>
                                  </p:childTnLst>
                                </p:cTn>
                              </p:par>
                            </p:childTnLst>
                          </p:cTn>
                        </p:par>
                        <p:par>
                          <p:cTn id="83" fill="hold">
                            <p:stCondLst>
                              <p:cond delay="6250"/>
                            </p:stCondLst>
                            <p:childTnLst>
                              <p:par>
                                <p:cTn id="84" presetID="53" presetClass="entr" presetSubtype="16" fill="hold" grpId="0" nodeType="after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p:cTn id="86" dur="500" fill="hold"/>
                                        <p:tgtEl>
                                          <p:spTgt spid="47"/>
                                        </p:tgtEl>
                                        <p:attrNameLst>
                                          <p:attrName>ppt_w</p:attrName>
                                        </p:attrNameLst>
                                      </p:cBhvr>
                                      <p:tavLst>
                                        <p:tav tm="0">
                                          <p:val>
                                            <p:fltVal val="0"/>
                                          </p:val>
                                        </p:tav>
                                        <p:tav tm="100000">
                                          <p:val>
                                            <p:strVal val="#ppt_w"/>
                                          </p:val>
                                        </p:tav>
                                      </p:tavLst>
                                    </p:anim>
                                    <p:anim calcmode="lin" valueType="num">
                                      <p:cBhvr>
                                        <p:cTn id="87" dur="500" fill="hold"/>
                                        <p:tgtEl>
                                          <p:spTgt spid="47"/>
                                        </p:tgtEl>
                                        <p:attrNameLst>
                                          <p:attrName>ppt_h</p:attrName>
                                        </p:attrNameLst>
                                      </p:cBhvr>
                                      <p:tavLst>
                                        <p:tav tm="0">
                                          <p:val>
                                            <p:fltVal val="0"/>
                                          </p:val>
                                        </p:tav>
                                        <p:tav tm="100000">
                                          <p:val>
                                            <p:strVal val="#ppt_h"/>
                                          </p:val>
                                        </p:tav>
                                      </p:tavLst>
                                    </p:anim>
                                    <p:animEffect transition="in" filter="fade">
                                      <p:cBhvr>
                                        <p:cTn id="88" dur="500"/>
                                        <p:tgtEl>
                                          <p:spTgt spid="47"/>
                                        </p:tgtEl>
                                      </p:cBhvr>
                                    </p:animEffect>
                                  </p:childTnLst>
                                </p:cTn>
                              </p:par>
                            </p:childTnLst>
                          </p:cTn>
                        </p:par>
                        <p:par>
                          <p:cTn id="89" fill="hold">
                            <p:stCondLst>
                              <p:cond delay="6750"/>
                            </p:stCondLst>
                            <p:childTnLst>
                              <p:par>
                                <p:cTn id="90" presetID="10" presetClass="entr" presetSubtype="0" fill="hold" grpId="0" nodeType="after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fade">
                                      <p:cBhvr>
                                        <p:cTn id="92" dur="500"/>
                                        <p:tgtEl>
                                          <p:spTgt spid="48"/>
                                        </p:tgtEl>
                                      </p:cBhvr>
                                    </p:animEffect>
                                  </p:childTnLst>
                                </p:cTn>
                              </p:par>
                            </p:childTnLst>
                          </p:cTn>
                        </p:par>
                        <p:par>
                          <p:cTn id="93" fill="hold">
                            <p:stCondLst>
                              <p:cond delay="7250"/>
                            </p:stCondLst>
                            <p:childTnLst>
                              <p:par>
                                <p:cTn id="94" presetID="22" presetClass="entr" presetSubtype="8" fill="hold" nodeType="after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wipe(left)">
                                      <p:cBhvr>
                                        <p:cTn id="96" dur="500"/>
                                        <p:tgtEl>
                                          <p:spTgt spid="49"/>
                                        </p:tgtEl>
                                      </p:cBhvr>
                                    </p:animEffect>
                                  </p:childTnLst>
                                </p:cTn>
                              </p:par>
                            </p:childTnLst>
                          </p:cTn>
                        </p:par>
                        <p:par>
                          <p:cTn id="97" fill="hold">
                            <p:stCondLst>
                              <p:cond delay="7750"/>
                            </p:stCondLst>
                            <p:childTnLst>
                              <p:par>
                                <p:cTn id="98" presetID="53" presetClass="entr" presetSubtype="16" fill="hold" grpId="0" nodeType="afterEffect">
                                  <p:stCondLst>
                                    <p:cond delay="0"/>
                                  </p:stCondLst>
                                  <p:childTnLst>
                                    <p:set>
                                      <p:cBhvr>
                                        <p:cTn id="99" dur="1" fill="hold">
                                          <p:stCondLst>
                                            <p:cond delay="0"/>
                                          </p:stCondLst>
                                        </p:cTn>
                                        <p:tgtEl>
                                          <p:spTgt spid="50"/>
                                        </p:tgtEl>
                                        <p:attrNameLst>
                                          <p:attrName>style.visibility</p:attrName>
                                        </p:attrNameLst>
                                      </p:cBhvr>
                                      <p:to>
                                        <p:strVal val="visible"/>
                                      </p:to>
                                    </p:set>
                                    <p:anim calcmode="lin" valueType="num">
                                      <p:cBhvr>
                                        <p:cTn id="100" dur="500" fill="hold"/>
                                        <p:tgtEl>
                                          <p:spTgt spid="50"/>
                                        </p:tgtEl>
                                        <p:attrNameLst>
                                          <p:attrName>ppt_w</p:attrName>
                                        </p:attrNameLst>
                                      </p:cBhvr>
                                      <p:tavLst>
                                        <p:tav tm="0">
                                          <p:val>
                                            <p:fltVal val="0"/>
                                          </p:val>
                                        </p:tav>
                                        <p:tav tm="100000">
                                          <p:val>
                                            <p:strVal val="#ppt_w"/>
                                          </p:val>
                                        </p:tav>
                                      </p:tavLst>
                                    </p:anim>
                                    <p:anim calcmode="lin" valueType="num">
                                      <p:cBhvr>
                                        <p:cTn id="101" dur="500" fill="hold"/>
                                        <p:tgtEl>
                                          <p:spTgt spid="50"/>
                                        </p:tgtEl>
                                        <p:attrNameLst>
                                          <p:attrName>ppt_h</p:attrName>
                                        </p:attrNameLst>
                                      </p:cBhvr>
                                      <p:tavLst>
                                        <p:tav tm="0">
                                          <p:val>
                                            <p:fltVal val="0"/>
                                          </p:val>
                                        </p:tav>
                                        <p:tav tm="100000">
                                          <p:val>
                                            <p:strVal val="#ppt_h"/>
                                          </p:val>
                                        </p:tav>
                                      </p:tavLst>
                                    </p:anim>
                                    <p:animEffect transition="in" filter="fade">
                                      <p:cBhvr>
                                        <p:cTn id="102" dur="500"/>
                                        <p:tgtEl>
                                          <p:spTgt spid="50"/>
                                        </p:tgtEl>
                                      </p:cBhvr>
                                    </p:animEffect>
                                  </p:childTnLst>
                                </p:cTn>
                              </p:par>
                            </p:childTnLst>
                          </p:cTn>
                        </p:par>
                        <p:par>
                          <p:cTn id="103" fill="hold">
                            <p:stCondLst>
                              <p:cond delay="8250"/>
                            </p:stCondLst>
                            <p:childTnLst>
                              <p:par>
                                <p:cTn id="104" presetID="10" presetClass="entr" presetSubtype="0" fill="hold" grpId="0" nodeType="after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fade">
                                      <p:cBhvr>
                                        <p:cTn id="106" dur="500"/>
                                        <p:tgtEl>
                                          <p:spTgt spid="51"/>
                                        </p:tgtEl>
                                      </p:cBhvr>
                                    </p:animEffect>
                                  </p:childTnLst>
                                </p:cTn>
                              </p:par>
                            </p:childTnLst>
                          </p:cTn>
                        </p:par>
                        <p:par>
                          <p:cTn id="107" fill="hold">
                            <p:stCondLst>
                              <p:cond delay="8750"/>
                            </p:stCondLst>
                            <p:childTnLst>
                              <p:par>
                                <p:cTn id="108" presetID="22" presetClass="entr" presetSubtype="8" fill="hold" nodeType="after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wipe(left)">
                                      <p:cBhvr>
                                        <p:cTn id="110" dur="500"/>
                                        <p:tgtEl>
                                          <p:spTgt spid="52"/>
                                        </p:tgtEl>
                                      </p:cBhvr>
                                    </p:animEffect>
                                  </p:childTnLst>
                                </p:cTn>
                              </p:par>
                            </p:childTnLst>
                          </p:cTn>
                        </p:par>
                        <p:par>
                          <p:cTn id="111" fill="hold">
                            <p:stCondLst>
                              <p:cond delay="9250"/>
                            </p:stCondLst>
                            <p:childTnLst>
                              <p:par>
                                <p:cTn id="112" presetID="53" presetClass="entr" presetSubtype="16" fill="hold" grpId="0" nodeType="afterEffect">
                                  <p:stCondLst>
                                    <p:cond delay="0"/>
                                  </p:stCondLst>
                                  <p:childTnLst>
                                    <p:set>
                                      <p:cBhvr>
                                        <p:cTn id="113" dur="1" fill="hold">
                                          <p:stCondLst>
                                            <p:cond delay="0"/>
                                          </p:stCondLst>
                                        </p:cTn>
                                        <p:tgtEl>
                                          <p:spTgt spid="53"/>
                                        </p:tgtEl>
                                        <p:attrNameLst>
                                          <p:attrName>style.visibility</p:attrName>
                                        </p:attrNameLst>
                                      </p:cBhvr>
                                      <p:to>
                                        <p:strVal val="visible"/>
                                      </p:to>
                                    </p:set>
                                    <p:anim calcmode="lin" valueType="num">
                                      <p:cBhvr>
                                        <p:cTn id="114" dur="500" fill="hold"/>
                                        <p:tgtEl>
                                          <p:spTgt spid="53"/>
                                        </p:tgtEl>
                                        <p:attrNameLst>
                                          <p:attrName>ppt_w</p:attrName>
                                        </p:attrNameLst>
                                      </p:cBhvr>
                                      <p:tavLst>
                                        <p:tav tm="0">
                                          <p:val>
                                            <p:fltVal val="0"/>
                                          </p:val>
                                        </p:tav>
                                        <p:tav tm="100000">
                                          <p:val>
                                            <p:strVal val="#ppt_w"/>
                                          </p:val>
                                        </p:tav>
                                      </p:tavLst>
                                    </p:anim>
                                    <p:anim calcmode="lin" valueType="num">
                                      <p:cBhvr>
                                        <p:cTn id="115" dur="500" fill="hold"/>
                                        <p:tgtEl>
                                          <p:spTgt spid="53"/>
                                        </p:tgtEl>
                                        <p:attrNameLst>
                                          <p:attrName>ppt_h</p:attrName>
                                        </p:attrNameLst>
                                      </p:cBhvr>
                                      <p:tavLst>
                                        <p:tav tm="0">
                                          <p:val>
                                            <p:fltVal val="0"/>
                                          </p:val>
                                        </p:tav>
                                        <p:tav tm="100000">
                                          <p:val>
                                            <p:strVal val="#ppt_h"/>
                                          </p:val>
                                        </p:tav>
                                      </p:tavLst>
                                    </p:anim>
                                    <p:animEffect transition="in" filter="fade">
                                      <p:cBhvr>
                                        <p:cTn id="11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p:bldP spid="24" grpId="0" animBg="1"/>
      <p:bldP spid="25" grpId="0" animBg="1"/>
      <p:bldP spid="26" grpId="0"/>
      <p:bldP spid="27" grpId="0" animBg="1"/>
      <p:bldP spid="29" grpId="0"/>
      <p:bldP spid="40" grpId="0" animBg="1"/>
      <p:bldP spid="44" grpId="0"/>
      <p:bldP spid="45" grpId="0" animBg="1"/>
      <p:bldP spid="47" grpId="0"/>
      <p:bldP spid="48" grpId="0" animBg="1"/>
      <p:bldP spid="50" grpId="0"/>
      <p:bldP spid="51" grpId="0" animBg="1"/>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2" y="35332"/>
            <a:ext cx="6552730"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代理推广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THE AGENT TO PROMOTE</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20" name="燕尾形 19"/>
          <p:cNvSpPr/>
          <p:nvPr/>
        </p:nvSpPr>
        <p:spPr>
          <a:xfrm rot="5400000">
            <a:off x="1885119" y="2060848"/>
            <a:ext cx="360040" cy="57606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1" name="直接连接符 20"/>
          <p:cNvCxnSpPr/>
          <p:nvPr/>
        </p:nvCxnSpPr>
        <p:spPr>
          <a:xfrm>
            <a:off x="2065139" y="2636912"/>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402137" y="1540776"/>
            <a:ext cx="1877419"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itchFamily="34" charset="-122"/>
                <a:ea typeface="微软雅黑" pitchFamily="34" charset="-122"/>
              </a:rPr>
              <a:t>微</a:t>
            </a:r>
            <a:r>
              <a:rPr lang="zh-CN" altLang="en-US" sz="2200" b="1" dirty="0" smtClean="0">
                <a:solidFill>
                  <a:schemeClr val="tx1">
                    <a:lumMod val="75000"/>
                    <a:lumOff val="25000"/>
                  </a:schemeClr>
                </a:solidFill>
                <a:latin typeface="微软雅黑" pitchFamily="34" charset="-122"/>
                <a:ea typeface="微软雅黑" pitchFamily="34" charset="-122"/>
              </a:rPr>
              <a:t>信品牌营销</a:t>
            </a:r>
            <a:endParaRPr lang="en-US" altLang="zh-CN" sz="2200" b="1" dirty="0">
              <a:solidFill>
                <a:schemeClr val="tx1">
                  <a:lumMod val="75000"/>
                  <a:lumOff val="25000"/>
                </a:schemeClr>
              </a:solidFill>
              <a:latin typeface="微软雅黑" pitchFamily="34" charset="-122"/>
              <a:ea typeface="微软雅黑" pitchFamily="34" charset="-122"/>
            </a:endParaRPr>
          </a:p>
        </p:txBody>
      </p:sp>
      <p:sp>
        <p:nvSpPr>
          <p:cNvPr id="23" name="矩形 47"/>
          <p:cNvSpPr>
            <a:spLocks noChangeArrowheads="1"/>
          </p:cNvSpPr>
          <p:nvPr/>
        </p:nvSpPr>
        <p:spPr bwMode="auto">
          <a:xfrm>
            <a:off x="2389175" y="1955514"/>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333333"/>
                </a:solidFill>
                <a:sym typeface="微软雅黑" pitchFamily="34" charset="-122"/>
              </a:rPr>
              <a:t>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a:t>
            </a:r>
            <a:r>
              <a:rPr lang="zh-CN" altLang="en-US" sz="1400" dirty="0">
                <a:solidFill>
                  <a:srgbClr val="333333"/>
                </a:solidFill>
                <a:sym typeface="微软雅黑" pitchFamily="34" charset="-122"/>
              </a:rPr>
              <a:t>说明，在此录入上述图表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描述说明。</a:t>
            </a:r>
            <a:endParaRPr lang="zh-CN" altLang="en-US" sz="1400" dirty="0">
              <a:solidFill>
                <a:srgbClr val="333333"/>
              </a:solidFill>
              <a:sym typeface="微软雅黑" pitchFamily="34" charset="-122"/>
            </a:endParaRPr>
          </a:p>
        </p:txBody>
      </p:sp>
      <p:sp>
        <p:nvSpPr>
          <p:cNvPr id="24" name="燕尾形 23"/>
          <p:cNvSpPr/>
          <p:nvPr/>
        </p:nvSpPr>
        <p:spPr>
          <a:xfrm rot="5400000">
            <a:off x="1885119" y="3429000"/>
            <a:ext cx="360040" cy="57606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5" name="直接连接符 24"/>
          <p:cNvCxnSpPr/>
          <p:nvPr/>
        </p:nvCxnSpPr>
        <p:spPr>
          <a:xfrm>
            <a:off x="2065139" y="4005064"/>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2402137" y="2908928"/>
            <a:ext cx="1595290"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itchFamily="34" charset="-122"/>
                <a:ea typeface="微软雅黑" pitchFamily="34" charset="-122"/>
              </a:rPr>
              <a:t>朋友</a:t>
            </a:r>
            <a:r>
              <a:rPr lang="zh-CN" altLang="en-US" sz="2200" b="1" dirty="0" smtClean="0">
                <a:solidFill>
                  <a:schemeClr val="tx1">
                    <a:lumMod val="75000"/>
                    <a:lumOff val="25000"/>
                  </a:schemeClr>
                </a:solidFill>
                <a:latin typeface="微软雅黑" pitchFamily="34" charset="-122"/>
                <a:ea typeface="微软雅黑" pitchFamily="34" charset="-122"/>
              </a:rPr>
              <a:t>圈推广</a:t>
            </a:r>
            <a:endParaRPr lang="en-US" altLang="zh-CN" sz="2200" b="1" dirty="0">
              <a:solidFill>
                <a:schemeClr val="tx1">
                  <a:lumMod val="75000"/>
                  <a:lumOff val="25000"/>
                </a:schemeClr>
              </a:solidFill>
              <a:latin typeface="微软雅黑" pitchFamily="34" charset="-122"/>
              <a:ea typeface="微软雅黑" pitchFamily="34" charset="-122"/>
            </a:endParaRPr>
          </a:p>
        </p:txBody>
      </p:sp>
      <p:sp>
        <p:nvSpPr>
          <p:cNvPr id="27" name="矩形 47"/>
          <p:cNvSpPr>
            <a:spLocks noChangeArrowheads="1"/>
          </p:cNvSpPr>
          <p:nvPr/>
        </p:nvSpPr>
        <p:spPr bwMode="auto">
          <a:xfrm>
            <a:off x="2389175" y="3323666"/>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333333"/>
                </a:solidFill>
                <a:sym typeface="微软雅黑" pitchFamily="34" charset="-122"/>
              </a:rPr>
              <a:t>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a:t>
            </a:r>
            <a:r>
              <a:rPr lang="zh-CN" altLang="en-US" sz="1400" dirty="0">
                <a:solidFill>
                  <a:srgbClr val="333333"/>
                </a:solidFill>
                <a:sym typeface="微软雅黑" pitchFamily="34" charset="-122"/>
              </a:rPr>
              <a:t>说明，在此录入上述图表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描述说明。</a:t>
            </a:r>
            <a:endParaRPr lang="zh-CN" altLang="en-US" sz="1400" dirty="0">
              <a:solidFill>
                <a:srgbClr val="333333"/>
              </a:solidFill>
              <a:sym typeface="微软雅黑" pitchFamily="34" charset="-122"/>
            </a:endParaRPr>
          </a:p>
        </p:txBody>
      </p:sp>
      <p:sp>
        <p:nvSpPr>
          <p:cNvPr id="28" name="燕尾形 27"/>
          <p:cNvSpPr/>
          <p:nvPr/>
        </p:nvSpPr>
        <p:spPr>
          <a:xfrm rot="5400000">
            <a:off x="1885119" y="4869160"/>
            <a:ext cx="360040" cy="57606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9" name="直接连接符 28"/>
          <p:cNvCxnSpPr/>
          <p:nvPr/>
        </p:nvCxnSpPr>
        <p:spPr>
          <a:xfrm>
            <a:off x="2065139" y="5445224"/>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2402137" y="4349088"/>
            <a:ext cx="2159547"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itchFamily="34" charset="-122"/>
                <a:ea typeface="微软雅黑" pitchFamily="34" charset="-122"/>
              </a:rPr>
              <a:t>企业</a:t>
            </a:r>
            <a:r>
              <a:rPr lang="zh-CN" altLang="en-US" sz="2200" b="1" dirty="0" smtClean="0">
                <a:solidFill>
                  <a:schemeClr val="tx1">
                    <a:lumMod val="75000"/>
                    <a:lumOff val="25000"/>
                  </a:schemeClr>
                </a:solidFill>
                <a:latin typeface="微软雅黑" pitchFamily="34" charset="-122"/>
                <a:ea typeface="微软雅黑" pitchFamily="34" charset="-122"/>
              </a:rPr>
              <a:t>群定制内容</a:t>
            </a:r>
            <a:endParaRPr lang="en-US" altLang="zh-CN" sz="2200" b="1" dirty="0">
              <a:solidFill>
                <a:schemeClr val="tx1">
                  <a:lumMod val="75000"/>
                  <a:lumOff val="25000"/>
                </a:schemeClr>
              </a:solidFill>
              <a:latin typeface="微软雅黑" pitchFamily="34" charset="-122"/>
              <a:ea typeface="微软雅黑" pitchFamily="34" charset="-122"/>
            </a:endParaRPr>
          </a:p>
        </p:txBody>
      </p:sp>
      <p:sp>
        <p:nvSpPr>
          <p:cNvPr id="41" name="矩形 47"/>
          <p:cNvSpPr>
            <a:spLocks noChangeArrowheads="1"/>
          </p:cNvSpPr>
          <p:nvPr/>
        </p:nvSpPr>
        <p:spPr bwMode="auto">
          <a:xfrm>
            <a:off x="2389175" y="4763826"/>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333333"/>
                </a:solidFill>
                <a:sym typeface="微软雅黑" pitchFamily="34" charset="-122"/>
              </a:rPr>
              <a:t>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a:t>
            </a:r>
            <a:r>
              <a:rPr lang="zh-CN" altLang="en-US" sz="1400" dirty="0">
                <a:solidFill>
                  <a:srgbClr val="333333"/>
                </a:solidFill>
                <a:sym typeface="微软雅黑" pitchFamily="34" charset="-122"/>
              </a:rPr>
              <a:t>说明，在此录入上述图表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描述说明。</a:t>
            </a:r>
            <a:endParaRPr lang="zh-CN" altLang="en-US" sz="1400" dirty="0">
              <a:solidFill>
                <a:srgbClr val="333333"/>
              </a:solidFill>
              <a:sym typeface="微软雅黑" pitchFamily="34" charset="-122"/>
            </a:endParaRPr>
          </a:p>
        </p:txBody>
      </p:sp>
      <p:sp>
        <p:nvSpPr>
          <p:cNvPr id="44" name="燕尾形 43"/>
          <p:cNvSpPr/>
          <p:nvPr/>
        </p:nvSpPr>
        <p:spPr>
          <a:xfrm rot="5400000">
            <a:off x="6601643" y="2060848"/>
            <a:ext cx="360040" cy="576064"/>
          </a:xfrm>
          <a:prstGeom prst="chevron">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5" name="直接连接符 44"/>
          <p:cNvCxnSpPr/>
          <p:nvPr/>
        </p:nvCxnSpPr>
        <p:spPr>
          <a:xfrm>
            <a:off x="6781663" y="2636912"/>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7118661" y="1540776"/>
            <a:ext cx="1877419"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itchFamily="34" charset="-122"/>
                <a:ea typeface="微软雅黑" pitchFamily="34" charset="-122"/>
              </a:rPr>
              <a:t>微</a:t>
            </a:r>
            <a:r>
              <a:rPr lang="zh-CN" altLang="en-US" sz="2200" b="1" dirty="0" smtClean="0">
                <a:solidFill>
                  <a:schemeClr val="tx1">
                    <a:lumMod val="75000"/>
                    <a:lumOff val="25000"/>
                  </a:schemeClr>
                </a:solidFill>
                <a:latin typeface="微软雅黑" pitchFamily="34" charset="-122"/>
                <a:ea typeface="微软雅黑" pitchFamily="34" charset="-122"/>
              </a:rPr>
              <a:t>站导航营销</a:t>
            </a:r>
            <a:endParaRPr lang="en-US" altLang="zh-CN" sz="2200" b="1" dirty="0">
              <a:solidFill>
                <a:schemeClr val="tx1">
                  <a:lumMod val="75000"/>
                  <a:lumOff val="25000"/>
                </a:schemeClr>
              </a:solidFill>
              <a:latin typeface="微软雅黑" pitchFamily="34" charset="-122"/>
              <a:ea typeface="微软雅黑" pitchFamily="34" charset="-122"/>
            </a:endParaRPr>
          </a:p>
        </p:txBody>
      </p:sp>
      <p:sp>
        <p:nvSpPr>
          <p:cNvPr id="47" name="矩形 47"/>
          <p:cNvSpPr>
            <a:spLocks noChangeArrowheads="1"/>
          </p:cNvSpPr>
          <p:nvPr/>
        </p:nvSpPr>
        <p:spPr bwMode="auto">
          <a:xfrm>
            <a:off x="7105699" y="1955514"/>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333333"/>
                </a:solidFill>
                <a:sym typeface="微软雅黑" pitchFamily="34" charset="-122"/>
              </a:rPr>
              <a:t>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a:t>
            </a:r>
            <a:r>
              <a:rPr lang="zh-CN" altLang="en-US" sz="1400" dirty="0">
                <a:solidFill>
                  <a:srgbClr val="333333"/>
                </a:solidFill>
                <a:sym typeface="微软雅黑" pitchFamily="34" charset="-122"/>
              </a:rPr>
              <a:t>说明，在此录入上述图表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描述说明。</a:t>
            </a:r>
            <a:endParaRPr lang="zh-CN" altLang="en-US" sz="1400" dirty="0">
              <a:solidFill>
                <a:srgbClr val="333333"/>
              </a:solidFill>
              <a:sym typeface="微软雅黑" pitchFamily="34" charset="-122"/>
            </a:endParaRPr>
          </a:p>
        </p:txBody>
      </p:sp>
      <p:sp>
        <p:nvSpPr>
          <p:cNvPr id="48" name="燕尾形 47"/>
          <p:cNvSpPr/>
          <p:nvPr/>
        </p:nvSpPr>
        <p:spPr>
          <a:xfrm rot="5400000">
            <a:off x="6601643" y="3429000"/>
            <a:ext cx="360040" cy="576064"/>
          </a:xfrm>
          <a:prstGeom prst="chevron">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9" name="直接连接符 48"/>
          <p:cNvCxnSpPr/>
          <p:nvPr/>
        </p:nvCxnSpPr>
        <p:spPr>
          <a:xfrm>
            <a:off x="6781663" y="4005064"/>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7118661" y="2908928"/>
            <a:ext cx="1877419"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itchFamily="34" charset="-122"/>
                <a:ea typeface="微软雅黑" pitchFamily="34" charset="-122"/>
              </a:rPr>
              <a:t>微</a:t>
            </a:r>
            <a:r>
              <a:rPr lang="zh-CN" altLang="en-US" sz="2200" b="1" dirty="0" smtClean="0">
                <a:solidFill>
                  <a:schemeClr val="tx1">
                    <a:lumMod val="75000"/>
                    <a:lumOff val="25000"/>
                  </a:schemeClr>
                </a:solidFill>
                <a:latin typeface="微软雅黑" pitchFamily="34" charset="-122"/>
                <a:ea typeface="微软雅黑" pitchFamily="34" charset="-122"/>
              </a:rPr>
              <a:t>博口碑营销</a:t>
            </a:r>
            <a:endParaRPr lang="en-US" altLang="zh-CN" sz="2200" b="1" dirty="0">
              <a:solidFill>
                <a:schemeClr val="tx1">
                  <a:lumMod val="75000"/>
                  <a:lumOff val="25000"/>
                </a:schemeClr>
              </a:solidFill>
              <a:latin typeface="微软雅黑" pitchFamily="34" charset="-122"/>
              <a:ea typeface="微软雅黑" pitchFamily="34" charset="-122"/>
            </a:endParaRPr>
          </a:p>
        </p:txBody>
      </p:sp>
      <p:sp>
        <p:nvSpPr>
          <p:cNvPr id="51" name="矩形 47"/>
          <p:cNvSpPr>
            <a:spLocks noChangeArrowheads="1"/>
          </p:cNvSpPr>
          <p:nvPr/>
        </p:nvSpPr>
        <p:spPr bwMode="auto">
          <a:xfrm>
            <a:off x="7105699" y="3323666"/>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333333"/>
                </a:solidFill>
                <a:sym typeface="微软雅黑" pitchFamily="34" charset="-122"/>
              </a:rPr>
              <a:t>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a:t>
            </a:r>
            <a:r>
              <a:rPr lang="zh-CN" altLang="en-US" sz="1400" dirty="0">
                <a:solidFill>
                  <a:srgbClr val="333333"/>
                </a:solidFill>
                <a:sym typeface="微软雅黑" pitchFamily="34" charset="-122"/>
              </a:rPr>
              <a:t>说明，在此录入上述图表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描述说明。</a:t>
            </a:r>
            <a:endParaRPr lang="zh-CN" altLang="en-US" sz="1400" dirty="0">
              <a:solidFill>
                <a:srgbClr val="333333"/>
              </a:solidFill>
              <a:sym typeface="微软雅黑" pitchFamily="34" charset="-122"/>
            </a:endParaRPr>
          </a:p>
        </p:txBody>
      </p:sp>
      <p:sp>
        <p:nvSpPr>
          <p:cNvPr id="52" name="燕尾形 51"/>
          <p:cNvSpPr/>
          <p:nvPr/>
        </p:nvSpPr>
        <p:spPr>
          <a:xfrm rot="5400000">
            <a:off x="6601643" y="4869160"/>
            <a:ext cx="360040" cy="576064"/>
          </a:xfrm>
          <a:prstGeom prst="chevron">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53" name="直接连接符 52"/>
          <p:cNvCxnSpPr/>
          <p:nvPr/>
        </p:nvCxnSpPr>
        <p:spPr>
          <a:xfrm>
            <a:off x="6781663" y="5445224"/>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7118661" y="4349088"/>
            <a:ext cx="1877419"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itchFamily="34" charset="-122"/>
                <a:ea typeface="微软雅黑" pitchFamily="34" charset="-122"/>
              </a:rPr>
              <a:t>腾</a:t>
            </a:r>
            <a:r>
              <a:rPr lang="zh-CN" altLang="en-US" sz="2200" b="1" dirty="0" smtClean="0">
                <a:solidFill>
                  <a:schemeClr val="tx1">
                    <a:lumMod val="75000"/>
                    <a:lumOff val="25000"/>
                  </a:schemeClr>
                </a:solidFill>
                <a:latin typeface="微软雅黑" pitchFamily="34" charset="-122"/>
                <a:ea typeface="微软雅黑" pitchFamily="34" charset="-122"/>
              </a:rPr>
              <a:t>讯社区网站</a:t>
            </a:r>
            <a:endParaRPr lang="en-US" altLang="zh-CN" sz="2200" b="1" dirty="0">
              <a:solidFill>
                <a:schemeClr val="tx1">
                  <a:lumMod val="75000"/>
                  <a:lumOff val="25000"/>
                </a:schemeClr>
              </a:solidFill>
              <a:latin typeface="微软雅黑" pitchFamily="34" charset="-122"/>
              <a:ea typeface="微软雅黑" pitchFamily="34" charset="-122"/>
            </a:endParaRPr>
          </a:p>
        </p:txBody>
      </p:sp>
      <p:sp>
        <p:nvSpPr>
          <p:cNvPr id="55" name="矩形 47"/>
          <p:cNvSpPr>
            <a:spLocks noChangeArrowheads="1"/>
          </p:cNvSpPr>
          <p:nvPr/>
        </p:nvSpPr>
        <p:spPr bwMode="auto">
          <a:xfrm>
            <a:off x="7105699" y="4763826"/>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333333"/>
                </a:solidFill>
                <a:sym typeface="微软雅黑" pitchFamily="34" charset="-122"/>
              </a:rPr>
              <a:t>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a:t>
            </a:r>
            <a:r>
              <a:rPr lang="zh-CN" altLang="en-US" sz="1400" dirty="0">
                <a:solidFill>
                  <a:srgbClr val="333333"/>
                </a:solidFill>
                <a:sym typeface="微软雅黑" pitchFamily="34" charset="-122"/>
              </a:rPr>
              <a:t>说明，在此录入上述图表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描述说明。</a:t>
            </a:r>
            <a:endParaRPr lang="zh-CN" altLang="en-US" sz="1400" dirty="0">
              <a:solidFill>
                <a:srgbClr val="333333"/>
              </a:solidFill>
              <a:sym typeface="微软雅黑" pitchFamily="34" charset="-122"/>
            </a:endParaRPr>
          </a:p>
        </p:txBody>
      </p:sp>
      <p:sp>
        <p:nvSpPr>
          <p:cNvPr id="66" name="圆角矩形 65"/>
          <p:cNvSpPr/>
          <p:nvPr/>
        </p:nvSpPr>
        <p:spPr>
          <a:xfrm>
            <a:off x="-239117" y="189842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标题 4"/>
          <p:cNvSpPr txBox="1">
            <a:spLocks/>
          </p:cNvSpPr>
          <p:nvPr/>
        </p:nvSpPr>
        <p:spPr>
          <a:xfrm>
            <a:off x="48915" y="1919656"/>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9"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0" name="圆角矩形 69"/>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2" name="圆角矩形 71"/>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4" name="圆角矩形 73"/>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6" name="圆角矩形 75"/>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23</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104902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4000"/>
                            </p:stCondLst>
                            <p:childTnLst>
                              <p:par>
                                <p:cTn id="39" presetID="47"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left)">
                                      <p:cBhvr>
                                        <p:cTn id="54" dur="500"/>
                                        <p:tgtEl>
                                          <p:spTgt spid="41"/>
                                        </p:tgtEl>
                                      </p:cBhvr>
                                    </p:animEffect>
                                  </p:childTnLst>
                                </p:cTn>
                              </p:par>
                            </p:childTnLst>
                          </p:cTn>
                        </p:par>
                        <p:par>
                          <p:cTn id="55" fill="hold">
                            <p:stCondLst>
                              <p:cond delay="6000"/>
                            </p:stCondLst>
                            <p:childTnLst>
                              <p:par>
                                <p:cTn id="56" presetID="47" presetClass="entr" presetSubtype="0" fill="hold" grpId="0"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childTnLst>
                          </p:cTn>
                        </p:par>
                        <p:par>
                          <p:cTn id="61" fill="hold">
                            <p:stCondLst>
                              <p:cond delay="7000"/>
                            </p:stCondLst>
                            <p:childTnLst>
                              <p:par>
                                <p:cTn id="62" presetID="22" presetClass="entr" presetSubtype="8"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wipe(left)">
                                      <p:cBhvr>
                                        <p:cTn id="64" dur="500"/>
                                        <p:tgtEl>
                                          <p:spTgt spid="45"/>
                                        </p:tgtEl>
                                      </p:cBhvr>
                                    </p:animEffect>
                                  </p:childTnLst>
                                </p:cTn>
                              </p:par>
                            </p:childTnLst>
                          </p:cTn>
                        </p:par>
                        <p:par>
                          <p:cTn id="65" fill="hold">
                            <p:stCondLst>
                              <p:cond delay="7500"/>
                            </p:stCondLst>
                            <p:childTnLst>
                              <p:par>
                                <p:cTn id="66" presetID="22" presetClass="entr" presetSubtype="8"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left)">
                                      <p:cBhvr>
                                        <p:cTn id="68" dur="500"/>
                                        <p:tgtEl>
                                          <p:spTgt spid="46"/>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left)">
                                      <p:cBhvr>
                                        <p:cTn id="71" dur="500"/>
                                        <p:tgtEl>
                                          <p:spTgt spid="47"/>
                                        </p:tgtEl>
                                      </p:cBhvr>
                                    </p:animEffect>
                                  </p:childTnLst>
                                </p:cTn>
                              </p:par>
                            </p:childTnLst>
                          </p:cTn>
                        </p:par>
                        <p:par>
                          <p:cTn id="72" fill="hold">
                            <p:stCondLst>
                              <p:cond delay="8000"/>
                            </p:stCondLst>
                            <p:childTnLst>
                              <p:par>
                                <p:cTn id="73" presetID="47" presetClass="entr" presetSubtype="0" fill="hold" grpId="0"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1000"/>
                                        <p:tgtEl>
                                          <p:spTgt spid="48"/>
                                        </p:tgtEl>
                                      </p:cBhvr>
                                    </p:animEffect>
                                    <p:anim calcmode="lin" valueType="num">
                                      <p:cBhvr>
                                        <p:cTn id="76" dur="1000" fill="hold"/>
                                        <p:tgtEl>
                                          <p:spTgt spid="48"/>
                                        </p:tgtEl>
                                        <p:attrNameLst>
                                          <p:attrName>ppt_x</p:attrName>
                                        </p:attrNameLst>
                                      </p:cBhvr>
                                      <p:tavLst>
                                        <p:tav tm="0">
                                          <p:val>
                                            <p:strVal val="#ppt_x"/>
                                          </p:val>
                                        </p:tav>
                                        <p:tav tm="100000">
                                          <p:val>
                                            <p:strVal val="#ppt_x"/>
                                          </p:val>
                                        </p:tav>
                                      </p:tavLst>
                                    </p:anim>
                                    <p:anim calcmode="lin" valueType="num">
                                      <p:cBhvr>
                                        <p:cTn id="77" dur="1000" fill="hold"/>
                                        <p:tgtEl>
                                          <p:spTgt spid="48"/>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22" presetClass="entr" presetSubtype="8" fill="hold" nodeType="after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left)">
                                      <p:cBhvr>
                                        <p:cTn id="81" dur="500"/>
                                        <p:tgtEl>
                                          <p:spTgt spid="49"/>
                                        </p:tgtEl>
                                      </p:cBhvr>
                                    </p:animEffect>
                                  </p:childTnLst>
                                </p:cTn>
                              </p:par>
                            </p:childTnLst>
                          </p:cTn>
                        </p:par>
                        <p:par>
                          <p:cTn id="82" fill="hold">
                            <p:stCondLst>
                              <p:cond delay="9500"/>
                            </p:stCondLst>
                            <p:childTnLst>
                              <p:par>
                                <p:cTn id="83" presetID="22" presetClass="entr" presetSubtype="8" fill="hold" grpId="0" nodeType="after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wipe(left)">
                                      <p:cBhvr>
                                        <p:cTn id="85" dur="500"/>
                                        <p:tgtEl>
                                          <p:spTgt spid="50"/>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wipe(left)">
                                      <p:cBhvr>
                                        <p:cTn id="88" dur="500"/>
                                        <p:tgtEl>
                                          <p:spTgt spid="51"/>
                                        </p:tgtEl>
                                      </p:cBhvr>
                                    </p:animEffect>
                                  </p:childTnLst>
                                </p:cTn>
                              </p:par>
                            </p:childTnLst>
                          </p:cTn>
                        </p:par>
                        <p:par>
                          <p:cTn id="89" fill="hold">
                            <p:stCondLst>
                              <p:cond delay="10000"/>
                            </p:stCondLst>
                            <p:childTnLst>
                              <p:par>
                                <p:cTn id="90" presetID="47" presetClass="entr" presetSubtype="0" fill="hold" grpId="0" nodeType="after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1000"/>
                                        <p:tgtEl>
                                          <p:spTgt spid="52"/>
                                        </p:tgtEl>
                                      </p:cBhvr>
                                    </p:animEffect>
                                    <p:anim calcmode="lin" valueType="num">
                                      <p:cBhvr>
                                        <p:cTn id="93" dur="1000" fill="hold"/>
                                        <p:tgtEl>
                                          <p:spTgt spid="52"/>
                                        </p:tgtEl>
                                        <p:attrNameLst>
                                          <p:attrName>ppt_x</p:attrName>
                                        </p:attrNameLst>
                                      </p:cBhvr>
                                      <p:tavLst>
                                        <p:tav tm="0">
                                          <p:val>
                                            <p:strVal val="#ppt_x"/>
                                          </p:val>
                                        </p:tav>
                                        <p:tav tm="100000">
                                          <p:val>
                                            <p:strVal val="#ppt_x"/>
                                          </p:val>
                                        </p:tav>
                                      </p:tavLst>
                                    </p:anim>
                                    <p:anim calcmode="lin" valueType="num">
                                      <p:cBhvr>
                                        <p:cTn id="94" dur="1000" fill="hold"/>
                                        <p:tgtEl>
                                          <p:spTgt spid="52"/>
                                        </p:tgtEl>
                                        <p:attrNameLst>
                                          <p:attrName>ppt_y</p:attrName>
                                        </p:attrNameLst>
                                      </p:cBhvr>
                                      <p:tavLst>
                                        <p:tav tm="0">
                                          <p:val>
                                            <p:strVal val="#ppt_y-.1"/>
                                          </p:val>
                                        </p:tav>
                                        <p:tav tm="100000">
                                          <p:val>
                                            <p:strVal val="#ppt_y"/>
                                          </p:val>
                                        </p:tav>
                                      </p:tavLst>
                                    </p:anim>
                                  </p:childTnLst>
                                </p:cTn>
                              </p:par>
                            </p:childTnLst>
                          </p:cTn>
                        </p:par>
                        <p:par>
                          <p:cTn id="95" fill="hold">
                            <p:stCondLst>
                              <p:cond delay="11000"/>
                            </p:stCondLst>
                            <p:childTnLst>
                              <p:par>
                                <p:cTn id="96" presetID="22" presetClass="entr" presetSubtype="8" fill="hold" nodeType="after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wipe(left)">
                                      <p:cBhvr>
                                        <p:cTn id="98" dur="500"/>
                                        <p:tgtEl>
                                          <p:spTgt spid="53"/>
                                        </p:tgtEl>
                                      </p:cBhvr>
                                    </p:animEffect>
                                  </p:childTnLst>
                                </p:cTn>
                              </p:par>
                            </p:childTnLst>
                          </p:cTn>
                        </p:par>
                        <p:par>
                          <p:cTn id="99" fill="hold">
                            <p:stCondLst>
                              <p:cond delay="11500"/>
                            </p:stCondLst>
                            <p:childTnLst>
                              <p:par>
                                <p:cTn id="100" presetID="22" presetClass="entr" presetSubtype="8" fill="hold" grpId="0" nodeType="afterEffect">
                                  <p:stCondLst>
                                    <p:cond delay="0"/>
                                  </p:stCondLst>
                                  <p:childTnLst>
                                    <p:set>
                                      <p:cBhvr>
                                        <p:cTn id="101" dur="1" fill="hold">
                                          <p:stCondLst>
                                            <p:cond delay="0"/>
                                          </p:stCondLst>
                                        </p:cTn>
                                        <p:tgtEl>
                                          <p:spTgt spid="54"/>
                                        </p:tgtEl>
                                        <p:attrNameLst>
                                          <p:attrName>style.visibility</p:attrName>
                                        </p:attrNameLst>
                                      </p:cBhvr>
                                      <p:to>
                                        <p:strVal val="visible"/>
                                      </p:to>
                                    </p:set>
                                    <p:animEffect transition="in" filter="wipe(left)">
                                      <p:cBhvr>
                                        <p:cTn id="102" dur="500"/>
                                        <p:tgtEl>
                                          <p:spTgt spid="54"/>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wipe(left)">
                                      <p:cBhvr>
                                        <p:cTn id="10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P spid="24" grpId="0" animBg="1"/>
      <p:bldP spid="26" grpId="0"/>
      <p:bldP spid="27" grpId="0"/>
      <p:bldP spid="28" grpId="0" animBg="1"/>
      <p:bldP spid="40" grpId="0"/>
      <p:bldP spid="41" grpId="0"/>
      <p:bldP spid="44" grpId="0" animBg="1"/>
      <p:bldP spid="46" grpId="0"/>
      <p:bldP spid="47" grpId="0"/>
      <p:bldP spid="48" grpId="0" animBg="1"/>
      <p:bldP spid="50" grpId="0"/>
      <p:bldP spid="51" grpId="0"/>
      <p:bldP spid="52" grpId="0" animBg="1"/>
      <p:bldP spid="54" grpId="0"/>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2" y="35332"/>
            <a:ext cx="6552730"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利润分析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PROFIT ANALYSIS</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39" name="圆角矩形 38"/>
          <p:cNvSpPr/>
          <p:nvPr/>
        </p:nvSpPr>
        <p:spPr>
          <a:xfrm>
            <a:off x="-239117" y="189842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圆角矩形 61"/>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标题 4"/>
          <p:cNvSpPr txBox="1">
            <a:spLocks/>
          </p:cNvSpPr>
          <p:nvPr/>
        </p:nvSpPr>
        <p:spPr>
          <a:xfrm>
            <a:off x="48915" y="1919656"/>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4"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5" name="圆角矩形 64"/>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7" name="圆角矩形 66"/>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9" name="圆角矩形 68"/>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1" name="圆角矩形 70"/>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24</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73" name="矩形 47"/>
          <p:cNvSpPr>
            <a:spLocks noChangeArrowheads="1"/>
          </p:cNvSpPr>
          <p:nvPr/>
        </p:nvSpPr>
        <p:spPr bwMode="auto">
          <a:xfrm>
            <a:off x="1494274" y="5276079"/>
            <a:ext cx="9203453"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smtClean="0">
                <a:solidFill>
                  <a:schemeClr val="tx1">
                    <a:lumMod val="75000"/>
                    <a:lumOff val="25000"/>
                  </a:schemeClr>
                </a:solidFill>
                <a:sym typeface="微软雅黑"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endParaRPr lang="zh-CN" altLang="en-US" sz="1400" dirty="0">
              <a:solidFill>
                <a:schemeClr val="tx1">
                  <a:lumMod val="75000"/>
                  <a:lumOff val="25000"/>
                </a:schemeClr>
              </a:solidFill>
              <a:sym typeface="微软雅黑" pitchFamily="34" charset="-122"/>
            </a:endParaRPr>
          </a:p>
        </p:txBody>
      </p:sp>
      <p:grpSp>
        <p:nvGrpSpPr>
          <p:cNvPr id="74" name="组合 73"/>
          <p:cNvGrpSpPr/>
          <p:nvPr/>
        </p:nvGrpSpPr>
        <p:grpSpPr>
          <a:xfrm>
            <a:off x="1808962" y="1458488"/>
            <a:ext cx="4082454" cy="136082"/>
            <a:chOff x="1507396" y="1628800"/>
            <a:chExt cx="4320480" cy="144016"/>
          </a:xfrm>
        </p:grpSpPr>
        <p:cxnSp>
          <p:nvCxnSpPr>
            <p:cNvPr id="75" name="直接连接符 74"/>
            <p:cNvCxnSpPr/>
            <p:nvPr/>
          </p:nvCxnSpPr>
          <p:spPr>
            <a:xfrm>
              <a:off x="1507396" y="1700808"/>
              <a:ext cx="432048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V="1">
              <a:off x="150739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V="1">
              <a:off x="1987449"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V="1">
              <a:off x="2467502"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V="1">
              <a:off x="2947555"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V="1">
              <a:off x="3427608"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flipV="1">
              <a:off x="3907661"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V="1">
              <a:off x="4387714"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V="1">
              <a:off x="4867767"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V="1">
              <a:off x="5347820"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flipV="1">
              <a:off x="582787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0" name="组合 89"/>
          <p:cNvGrpSpPr/>
          <p:nvPr/>
        </p:nvGrpSpPr>
        <p:grpSpPr>
          <a:xfrm>
            <a:off x="6416181" y="1458488"/>
            <a:ext cx="4082454" cy="136082"/>
            <a:chOff x="1507396" y="1628800"/>
            <a:chExt cx="4320480" cy="144016"/>
          </a:xfrm>
        </p:grpSpPr>
        <p:cxnSp>
          <p:nvCxnSpPr>
            <p:cNvPr id="91" name="直接连接符 90"/>
            <p:cNvCxnSpPr/>
            <p:nvPr/>
          </p:nvCxnSpPr>
          <p:spPr>
            <a:xfrm>
              <a:off x="1507396" y="1700808"/>
              <a:ext cx="432048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150739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1987449"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V="1">
              <a:off x="2467502"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V="1">
              <a:off x="2947555"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V="1">
              <a:off x="3427608"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flipV="1">
              <a:off x="3907661"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V="1">
              <a:off x="4387714"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V="1">
              <a:off x="4867767"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5347820"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V="1">
              <a:off x="582787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2" name="TextBox 132"/>
          <p:cNvSpPr txBox="1"/>
          <p:nvPr/>
        </p:nvSpPr>
        <p:spPr>
          <a:xfrm>
            <a:off x="5712147" y="1196752"/>
            <a:ext cx="319318"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10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03" name="TextBox 133"/>
          <p:cNvSpPr txBox="1"/>
          <p:nvPr/>
        </p:nvSpPr>
        <p:spPr>
          <a:xfrm>
            <a:off x="5265739" y="1196752"/>
            <a:ext cx="336952"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20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04" name="TextBox 134"/>
          <p:cNvSpPr txBox="1"/>
          <p:nvPr/>
        </p:nvSpPr>
        <p:spPr>
          <a:xfrm>
            <a:off x="4812133" y="1196752"/>
            <a:ext cx="340158"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30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05" name="TextBox 135"/>
          <p:cNvSpPr txBox="1"/>
          <p:nvPr/>
        </p:nvSpPr>
        <p:spPr>
          <a:xfrm>
            <a:off x="4358528" y="1196752"/>
            <a:ext cx="335348"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40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06" name="TextBox 136"/>
          <p:cNvSpPr txBox="1"/>
          <p:nvPr/>
        </p:nvSpPr>
        <p:spPr>
          <a:xfrm>
            <a:off x="3904922" y="1196752"/>
            <a:ext cx="354584"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50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07" name="TextBox 137"/>
          <p:cNvSpPr txBox="1"/>
          <p:nvPr/>
        </p:nvSpPr>
        <p:spPr>
          <a:xfrm>
            <a:off x="3451316" y="1196752"/>
            <a:ext cx="354584"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60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08" name="TextBox 138"/>
          <p:cNvSpPr txBox="1"/>
          <p:nvPr/>
        </p:nvSpPr>
        <p:spPr>
          <a:xfrm>
            <a:off x="2997711" y="1196752"/>
            <a:ext cx="320922"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70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09" name="TextBox 139"/>
          <p:cNvSpPr txBox="1"/>
          <p:nvPr/>
        </p:nvSpPr>
        <p:spPr>
          <a:xfrm>
            <a:off x="2544105" y="1196752"/>
            <a:ext cx="354584"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80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10" name="TextBox 140"/>
          <p:cNvSpPr txBox="1"/>
          <p:nvPr/>
        </p:nvSpPr>
        <p:spPr>
          <a:xfrm>
            <a:off x="2090499" y="1196752"/>
            <a:ext cx="354584"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90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11" name="TextBox 141"/>
          <p:cNvSpPr txBox="1"/>
          <p:nvPr/>
        </p:nvSpPr>
        <p:spPr>
          <a:xfrm>
            <a:off x="1594482" y="1196752"/>
            <a:ext cx="397866"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100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12" name="TextBox 142"/>
          <p:cNvSpPr txBox="1"/>
          <p:nvPr/>
        </p:nvSpPr>
        <p:spPr>
          <a:xfrm>
            <a:off x="6246124" y="1196752"/>
            <a:ext cx="319318"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10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13" name="TextBox 143"/>
          <p:cNvSpPr txBox="1"/>
          <p:nvPr/>
        </p:nvSpPr>
        <p:spPr>
          <a:xfrm>
            <a:off x="6697719" y="1196752"/>
            <a:ext cx="336952"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20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14" name="TextBox 144"/>
          <p:cNvSpPr txBox="1"/>
          <p:nvPr/>
        </p:nvSpPr>
        <p:spPr>
          <a:xfrm>
            <a:off x="7151324" y="1196752"/>
            <a:ext cx="340158"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30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15" name="TextBox 145"/>
          <p:cNvSpPr txBox="1"/>
          <p:nvPr/>
        </p:nvSpPr>
        <p:spPr>
          <a:xfrm>
            <a:off x="7604930" y="1196752"/>
            <a:ext cx="335348"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40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16" name="TextBox 146"/>
          <p:cNvSpPr txBox="1"/>
          <p:nvPr/>
        </p:nvSpPr>
        <p:spPr>
          <a:xfrm>
            <a:off x="8058536" y="1196752"/>
            <a:ext cx="354584"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50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17" name="TextBox 147"/>
          <p:cNvSpPr txBox="1"/>
          <p:nvPr/>
        </p:nvSpPr>
        <p:spPr>
          <a:xfrm>
            <a:off x="8512141" y="1196752"/>
            <a:ext cx="354584"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60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18" name="TextBox 148"/>
          <p:cNvSpPr txBox="1"/>
          <p:nvPr/>
        </p:nvSpPr>
        <p:spPr>
          <a:xfrm>
            <a:off x="8965747" y="1196752"/>
            <a:ext cx="320922"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70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19" name="TextBox 149"/>
          <p:cNvSpPr txBox="1"/>
          <p:nvPr/>
        </p:nvSpPr>
        <p:spPr>
          <a:xfrm>
            <a:off x="9419352" y="1196752"/>
            <a:ext cx="354584"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80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20" name="TextBox 150"/>
          <p:cNvSpPr txBox="1"/>
          <p:nvPr/>
        </p:nvSpPr>
        <p:spPr>
          <a:xfrm>
            <a:off x="9872958" y="1196752"/>
            <a:ext cx="354584" cy="266868"/>
          </a:xfrm>
          <a:prstGeom prst="rect">
            <a:avLst/>
          </a:prstGeom>
          <a:noFill/>
        </p:spPr>
        <p:txBody>
          <a:bodyPr wrap="none" rtlCol="0">
            <a:spAutoFit/>
          </a:bodyPr>
          <a:lstStyle/>
          <a:p>
            <a:r>
              <a:rPr lang="en-US" altLang="zh-CN" sz="1134">
                <a:solidFill>
                  <a:schemeClr val="tx1">
                    <a:lumMod val="75000"/>
                    <a:lumOff val="25000"/>
                  </a:schemeClr>
                </a:solidFill>
                <a:latin typeface="Impact MT Std" pitchFamily="34" charset="0"/>
                <a:ea typeface="微软雅黑" pitchFamily="34" charset="-122"/>
              </a:rPr>
              <a:t>90</a:t>
            </a:r>
            <a:endParaRPr lang="zh-CN" altLang="en-US" sz="1134">
              <a:solidFill>
                <a:schemeClr val="tx1">
                  <a:lumMod val="75000"/>
                  <a:lumOff val="25000"/>
                </a:schemeClr>
              </a:solidFill>
              <a:latin typeface="Impact MT Std" pitchFamily="34" charset="0"/>
              <a:ea typeface="微软雅黑" pitchFamily="34" charset="-122"/>
            </a:endParaRPr>
          </a:p>
        </p:txBody>
      </p:sp>
      <p:sp>
        <p:nvSpPr>
          <p:cNvPr id="121" name="TextBox 151"/>
          <p:cNvSpPr txBox="1"/>
          <p:nvPr/>
        </p:nvSpPr>
        <p:spPr>
          <a:xfrm>
            <a:off x="10284155" y="1196752"/>
            <a:ext cx="397866" cy="266868"/>
          </a:xfrm>
          <a:prstGeom prst="rect">
            <a:avLst/>
          </a:prstGeom>
          <a:noFill/>
        </p:spPr>
        <p:txBody>
          <a:bodyPr wrap="none" rtlCol="0">
            <a:spAutoFit/>
          </a:bodyPr>
          <a:lstStyle/>
          <a:p>
            <a:r>
              <a:rPr lang="en-US" altLang="zh-CN" sz="1134" dirty="0">
                <a:solidFill>
                  <a:schemeClr val="tx1">
                    <a:lumMod val="75000"/>
                    <a:lumOff val="25000"/>
                  </a:schemeClr>
                </a:solidFill>
                <a:latin typeface="Impact MT Std" pitchFamily="34" charset="0"/>
                <a:ea typeface="微软雅黑" pitchFamily="34" charset="-122"/>
              </a:rPr>
              <a:t>100</a:t>
            </a:r>
            <a:endParaRPr lang="zh-CN" altLang="en-US" sz="1134" dirty="0">
              <a:solidFill>
                <a:schemeClr val="tx1">
                  <a:lumMod val="75000"/>
                  <a:lumOff val="25000"/>
                </a:schemeClr>
              </a:solidFill>
              <a:latin typeface="Impact MT Std" pitchFamily="34" charset="0"/>
              <a:ea typeface="微软雅黑" pitchFamily="34" charset="-122"/>
            </a:endParaRPr>
          </a:p>
        </p:txBody>
      </p:sp>
      <p:sp>
        <p:nvSpPr>
          <p:cNvPr id="122" name="五边形 121"/>
          <p:cNvSpPr/>
          <p:nvPr/>
        </p:nvSpPr>
        <p:spPr>
          <a:xfrm flipH="1">
            <a:off x="2997710" y="1836513"/>
            <a:ext cx="2893705" cy="306150"/>
          </a:xfrm>
          <a:prstGeom prst="homePlat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latin typeface="Impact MT Std" pitchFamily="34" charset="0"/>
            </a:endParaRPr>
          </a:p>
        </p:txBody>
      </p:sp>
      <p:sp>
        <p:nvSpPr>
          <p:cNvPr id="123" name="五边形 122"/>
          <p:cNvSpPr/>
          <p:nvPr/>
        </p:nvSpPr>
        <p:spPr>
          <a:xfrm flipH="1">
            <a:off x="4044470" y="2322158"/>
            <a:ext cx="1846947" cy="306150"/>
          </a:xfrm>
          <a:prstGeom prst="homePlat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p>
        </p:txBody>
      </p:sp>
      <p:sp>
        <p:nvSpPr>
          <p:cNvPr id="124" name="五边形 123"/>
          <p:cNvSpPr/>
          <p:nvPr/>
        </p:nvSpPr>
        <p:spPr>
          <a:xfrm flipH="1">
            <a:off x="3341848" y="2807804"/>
            <a:ext cx="2549568" cy="306150"/>
          </a:xfrm>
          <a:prstGeom prst="homePlat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p>
        </p:txBody>
      </p:sp>
      <p:sp>
        <p:nvSpPr>
          <p:cNvPr id="125" name="五边形 124"/>
          <p:cNvSpPr/>
          <p:nvPr/>
        </p:nvSpPr>
        <p:spPr>
          <a:xfrm flipH="1">
            <a:off x="1838307" y="3293449"/>
            <a:ext cx="4053111" cy="306150"/>
          </a:xfrm>
          <a:prstGeom prst="homePlat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p>
        </p:txBody>
      </p:sp>
      <p:sp>
        <p:nvSpPr>
          <p:cNvPr id="126" name="五边形 125"/>
          <p:cNvSpPr/>
          <p:nvPr/>
        </p:nvSpPr>
        <p:spPr>
          <a:xfrm flipH="1">
            <a:off x="2544107" y="3779095"/>
            <a:ext cx="3347311" cy="306150"/>
          </a:xfrm>
          <a:prstGeom prst="homePlat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p>
        </p:txBody>
      </p:sp>
      <p:sp>
        <p:nvSpPr>
          <p:cNvPr id="127" name="五边形 126"/>
          <p:cNvSpPr/>
          <p:nvPr/>
        </p:nvSpPr>
        <p:spPr>
          <a:xfrm flipH="1">
            <a:off x="3623385" y="4264740"/>
            <a:ext cx="2268031" cy="306150"/>
          </a:xfrm>
          <a:prstGeom prst="homePlat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p>
        </p:txBody>
      </p:sp>
      <p:sp>
        <p:nvSpPr>
          <p:cNvPr id="128" name="五边形 127"/>
          <p:cNvSpPr/>
          <p:nvPr/>
        </p:nvSpPr>
        <p:spPr>
          <a:xfrm flipH="1">
            <a:off x="4530596" y="4750833"/>
            <a:ext cx="1360820" cy="306150"/>
          </a:xfrm>
          <a:prstGeom prst="homePlat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p>
        </p:txBody>
      </p:sp>
      <p:sp>
        <p:nvSpPr>
          <p:cNvPr id="129" name="TextBox 159"/>
          <p:cNvSpPr txBox="1"/>
          <p:nvPr/>
        </p:nvSpPr>
        <p:spPr>
          <a:xfrm>
            <a:off x="2352798" y="1844179"/>
            <a:ext cx="524503" cy="295915"/>
          </a:xfrm>
          <a:prstGeom prst="rect">
            <a:avLst/>
          </a:prstGeom>
          <a:noFill/>
        </p:spPr>
        <p:txBody>
          <a:bodyPr wrap="none" rtlCol="0">
            <a:spAutoFit/>
          </a:bodyPr>
          <a:lstStyle/>
          <a:p>
            <a:r>
              <a:rPr lang="zh-CN" altLang="en-US" sz="1323" dirty="0">
                <a:solidFill>
                  <a:schemeClr val="tx1">
                    <a:lumMod val="75000"/>
                    <a:lumOff val="25000"/>
                  </a:schemeClr>
                </a:solidFill>
                <a:latin typeface="Impact MT Std" pitchFamily="34" charset="0"/>
                <a:ea typeface="微软雅黑" pitchFamily="34" charset="-122"/>
              </a:rPr>
              <a:t>文字</a:t>
            </a:r>
          </a:p>
        </p:txBody>
      </p:sp>
      <p:sp>
        <p:nvSpPr>
          <p:cNvPr id="130" name="TextBox 160"/>
          <p:cNvSpPr txBox="1"/>
          <p:nvPr/>
        </p:nvSpPr>
        <p:spPr>
          <a:xfrm>
            <a:off x="3420859" y="2330415"/>
            <a:ext cx="524503" cy="295915"/>
          </a:xfrm>
          <a:prstGeom prst="rect">
            <a:avLst/>
          </a:prstGeom>
          <a:noFill/>
        </p:spPr>
        <p:txBody>
          <a:bodyPr wrap="none" rtlCol="0">
            <a:spAutoFit/>
          </a:bodyPr>
          <a:lstStyle/>
          <a:p>
            <a:r>
              <a:rPr lang="zh-CN" altLang="en-US" sz="1323">
                <a:solidFill>
                  <a:schemeClr val="tx1">
                    <a:lumMod val="75000"/>
                    <a:lumOff val="25000"/>
                  </a:schemeClr>
                </a:solidFill>
                <a:latin typeface="微软雅黑" pitchFamily="34" charset="-122"/>
                <a:ea typeface="微软雅黑" pitchFamily="34" charset="-122"/>
              </a:rPr>
              <a:t>文字</a:t>
            </a:r>
          </a:p>
        </p:txBody>
      </p:sp>
      <p:sp>
        <p:nvSpPr>
          <p:cNvPr id="131" name="TextBox 161"/>
          <p:cNvSpPr txBox="1"/>
          <p:nvPr/>
        </p:nvSpPr>
        <p:spPr>
          <a:xfrm>
            <a:off x="2744635" y="2815693"/>
            <a:ext cx="524503" cy="295915"/>
          </a:xfrm>
          <a:prstGeom prst="rect">
            <a:avLst/>
          </a:prstGeom>
          <a:noFill/>
        </p:spPr>
        <p:txBody>
          <a:bodyPr wrap="none" rtlCol="0">
            <a:spAutoFit/>
          </a:bodyPr>
          <a:lstStyle/>
          <a:p>
            <a:r>
              <a:rPr lang="zh-CN" altLang="en-US" sz="1323">
                <a:solidFill>
                  <a:schemeClr val="tx1">
                    <a:lumMod val="75000"/>
                    <a:lumOff val="25000"/>
                  </a:schemeClr>
                </a:solidFill>
                <a:latin typeface="微软雅黑" pitchFamily="34" charset="-122"/>
                <a:ea typeface="微软雅黑" pitchFamily="34" charset="-122"/>
              </a:rPr>
              <a:t>文字</a:t>
            </a:r>
          </a:p>
        </p:txBody>
      </p:sp>
      <p:sp>
        <p:nvSpPr>
          <p:cNvPr id="132" name="TextBox 162"/>
          <p:cNvSpPr txBox="1"/>
          <p:nvPr/>
        </p:nvSpPr>
        <p:spPr>
          <a:xfrm>
            <a:off x="1295182" y="3293452"/>
            <a:ext cx="524503" cy="295915"/>
          </a:xfrm>
          <a:prstGeom prst="rect">
            <a:avLst/>
          </a:prstGeom>
          <a:noFill/>
        </p:spPr>
        <p:txBody>
          <a:bodyPr wrap="none" rtlCol="0">
            <a:spAutoFit/>
          </a:bodyPr>
          <a:lstStyle/>
          <a:p>
            <a:r>
              <a:rPr lang="zh-CN" altLang="en-US" sz="1323" dirty="0">
                <a:solidFill>
                  <a:schemeClr val="tx1">
                    <a:lumMod val="75000"/>
                    <a:lumOff val="25000"/>
                  </a:schemeClr>
                </a:solidFill>
                <a:latin typeface="微软雅黑" pitchFamily="34" charset="-122"/>
                <a:ea typeface="微软雅黑" pitchFamily="34" charset="-122"/>
              </a:rPr>
              <a:t>文字</a:t>
            </a:r>
          </a:p>
        </p:txBody>
      </p:sp>
      <p:sp>
        <p:nvSpPr>
          <p:cNvPr id="133" name="TextBox 163"/>
          <p:cNvSpPr txBox="1"/>
          <p:nvPr/>
        </p:nvSpPr>
        <p:spPr>
          <a:xfrm>
            <a:off x="2005463" y="3786762"/>
            <a:ext cx="524503" cy="295915"/>
          </a:xfrm>
          <a:prstGeom prst="rect">
            <a:avLst/>
          </a:prstGeom>
          <a:noFill/>
        </p:spPr>
        <p:txBody>
          <a:bodyPr wrap="none" rtlCol="0">
            <a:spAutoFit/>
          </a:bodyPr>
          <a:lstStyle/>
          <a:p>
            <a:r>
              <a:rPr lang="zh-CN" altLang="en-US" sz="1323">
                <a:solidFill>
                  <a:schemeClr val="tx1">
                    <a:lumMod val="75000"/>
                    <a:lumOff val="25000"/>
                  </a:schemeClr>
                </a:solidFill>
                <a:latin typeface="微软雅黑" pitchFamily="34" charset="-122"/>
                <a:ea typeface="微软雅黑" pitchFamily="34" charset="-122"/>
              </a:rPr>
              <a:t>文字</a:t>
            </a:r>
          </a:p>
        </p:txBody>
      </p:sp>
      <p:sp>
        <p:nvSpPr>
          <p:cNvPr id="134" name="TextBox 164"/>
          <p:cNvSpPr txBox="1"/>
          <p:nvPr/>
        </p:nvSpPr>
        <p:spPr>
          <a:xfrm>
            <a:off x="2997713" y="4272998"/>
            <a:ext cx="524503" cy="295915"/>
          </a:xfrm>
          <a:prstGeom prst="rect">
            <a:avLst/>
          </a:prstGeom>
          <a:noFill/>
        </p:spPr>
        <p:txBody>
          <a:bodyPr wrap="none" rtlCol="0">
            <a:spAutoFit/>
          </a:bodyPr>
          <a:lstStyle/>
          <a:p>
            <a:r>
              <a:rPr lang="zh-CN" altLang="en-US" sz="1323">
                <a:solidFill>
                  <a:schemeClr val="tx1">
                    <a:lumMod val="75000"/>
                    <a:lumOff val="25000"/>
                  </a:schemeClr>
                </a:solidFill>
                <a:latin typeface="微软雅黑" pitchFamily="34" charset="-122"/>
                <a:ea typeface="微软雅黑" pitchFamily="34" charset="-122"/>
              </a:rPr>
              <a:t>文字</a:t>
            </a:r>
          </a:p>
        </p:txBody>
      </p:sp>
      <p:sp>
        <p:nvSpPr>
          <p:cNvPr id="135" name="TextBox 165"/>
          <p:cNvSpPr txBox="1"/>
          <p:nvPr/>
        </p:nvSpPr>
        <p:spPr>
          <a:xfrm>
            <a:off x="3897305" y="4758276"/>
            <a:ext cx="524503" cy="295915"/>
          </a:xfrm>
          <a:prstGeom prst="rect">
            <a:avLst/>
          </a:prstGeom>
          <a:noFill/>
        </p:spPr>
        <p:txBody>
          <a:bodyPr wrap="none" rtlCol="0">
            <a:spAutoFit/>
          </a:bodyPr>
          <a:lstStyle/>
          <a:p>
            <a:r>
              <a:rPr lang="zh-CN" altLang="en-US" sz="1323">
                <a:solidFill>
                  <a:schemeClr val="tx1">
                    <a:lumMod val="75000"/>
                    <a:lumOff val="25000"/>
                  </a:schemeClr>
                </a:solidFill>
                <a:latin typeface="微软雅黑" pitchFamily="34" charset="-122"/>
                <a:ea typeface="微软雅黑" pitchFamily="34" charset="-122"/>
              </a:rPr>
              <a:t>文字</a:t>
            </a:r>
          </a:p>
        </p:txBody>
      </p:sp>
      <p:sp>
        <p:nvSpPr>
          <p:cNvPr id="136" name="五边形 135"/>
          <p:cNvSpPr/>
          <p:nvPr/>
        </p:nvSpPr>
        <p:spPr>
          <a:xfrm>
            <a:off x="6416182" y="1836513"/>
            <a:ext cx="1532885" cy="30615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latin typeface="Impact MT Std" pitchFamily="34" charset="0"/>
            </a:endParaRPr>
          </a:p>
        </p:txBody>
      </p:sp>
      <p:sp>
        <p:nvSpPr>
          <p:cNvPr id="137" name="五边形 136"/>
          <p:cNvSpPr/>
          <p:nvPr/>
        </p:nvSpPr>
        <p:spPr>
          <a:xfrm>
            <a:off x="6416184" y="2322158"/>
            <a:ext cx="2893702" cy="30615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p>
        </p:txBody>
      </p:sp>
      <p:sp>
        <p:nvSpPr>
          <p:cNvPr id="138" name="五边形 137"/>
          <p:cNvSpPr/>
          <p:nvPr/>
        </p:nvSpPr>
        <p:spPr>
          <a:xfrm>
            <a:off x="6416181" y="2807804"/>
            <a:ext cx="1814423" cy="30615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p>
        </p:txBody>
      </p:sp>
      <p:sp>
        <p:nvSpPr>
          <p:cNvPr id="139" name="五边形 138"/>
          <p:cNvSpPr/>
          <p:nvPr/>
        </p:nvSpPr>
        <p:spPr>
          <a:xfrm>
            <a:off x="6416183" y="3293449"/>
            <a:ext cx="3867974" cy="30615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p>
        </p:txBody>
      </p:sp>
      <p:sp>
        <p:nvSpPr>
          <p:cNvPr id="140" name="五边形 139"/>
          <p:cNvSpPr/>
          <p:nvPr/>
        </p:nvSpPr>
        <p:spPr>
          <a:xfrm>
            <a:off x="6416184" y="3779095"/>
            <a:ext cx="2799457" cy="30615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p>
        </p:txBody>
      </p:sp>
      <p:sp>
        <p:nvSpPr>
          <p:cNvPr id="141" name="五边形 140"/>
          <p:cNvSpPr/>
          <p:nvPr/>
        </p:nvSpPr>
        <p:spPr>
          <a:xfrm>
            <a:off x="6416184" y="4264740"/>
            <a:ext cx="3244692" cy="30615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p>
        </p:txBody>
      </p:sp>
      <p:sp>
        <p:nvSpPr>
          <p:cNvPr id="142" name="五边形 141"/>
          <p:cNvSpPr/>
          <p:nvPr/>
        </p:nvSpPr>
        <p:spPr>
          <a:xfrm>
            <a:off x="6416184" y="4750835"/>
            <a:ext cx="2391212" cy="298261"/>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7"/>
          </a:p>
        </p:txBody>
      </p:sp>
      <p:sp>
        <p:nvSpPr>
          <p:cNvPr id="143" name="TextBox 173"/>
          <p:cNvSpPr txBox="1"/>
          <p:nvPr/>
        </p:nvSpPr>
        <p:spPr>
          <a:xfrm>
            <a:off x="8028818" y="1844179"/>
            <a:ext cx="524503" cy="295915"/>
          </a:xfrm>
          <a:prstGeom prst="rect">
            <a:avLst/>
          </a:prstGeom>
          <a:noFill/>
        </p:spPr>
        <p:txBody>
          <a:bodyPr wrap="none" rtlCol="0">
            <a:spAutoFit/>
          </a:bodyPr>
          <a:lstStyle/>
          <a:p>
            <a:r>
              <a:rPr lang="zh-CN" altLang="en-US" sz="1323">
                <a:solidFill>
                  <a:schemeClr val="tx1">
                    <a:lumMod val="75000"/>
                    <a:lumOff val="25000"/>
                  </a:schemeClr>
                </a:solidFill>
                <a:latin typeface="Impact MT Std" pitchFamily="34" charset="0"/>
                <a:ea typeface="微软雅黑" pitchFamily="34" charset="-122"/>
              </a:rPr>
              <a:t>文字</a:t>
            </a:r>
          </a:p>
        </p:txBody>
      </p:sp>
      <p:sp>
        <p:nvSpPr>
          <p:cNvPr id="144" name="TextBox 174"/>
          <p:cNvSpPr txBox="1"/>
          <p:nvPr/>
        </p:nvSpPr>
        <p:spPr>
          <a:xfrm>
            <a:off x="9382267" y="2330415"/>
            <a:ext cx="524503" cy="295915"/>
          </a:xfrm>
          <a:prstGeom prst="rect">
            <a:avLst/>
          </a:prstGeom>
          <a:noFill/>
        </p:spPr>
        <p:txBody>
          <a:bodyPr wrap="none" rtlCol="0">
            <a:spAutoFit/>
          </a:bodyPr>
          <a:lstStyle/>
          <a:p>
            <a:r>
              <a:rPr lang="zh-CN" altLang="en-US" sz="1323">
                <a:solidFill>
                  <a:schemeClr val="tx1">
                    <a:lumMod val="75000"/>
                    <a:lumOff val="25000"/>
                  </a:schemeClr>
                </a:solidFill>
                <a:latin typeface="微软雅黑" pitchFamily="34" charset="-122"/>
                <a:ea typeface="微软雅黑" pitchFamily="34" charset="-122"/>
              </a:rPr>
              <a:t>文字</a:t>
            </a:r>
          </a:p>
        </p:txBody>
      </p:sp>
      <p:sp>
        <p:nvSpPr>
          <p:cNvPr id="145" name="TextBox 175"/>
          <p:cNvSpPr txBox="1"/>
          <p:nvPr/>
        </p:nvSpPr>
        <p:spPr>
          <a:xfrm>
            <a:off x="8293613" y="2815693"/>
            <a:ext cx="524503" cy="295915"/>
          </a:xfrm>
          <a:prstGeom prst="rect">
            <a:avLst/>
          </a:prstGeom>
          <a:noFill/>
        </p:spPr>
        <p:txBody>
          <a:bodyPr wrap="none" rtlCol="0">
            <a:spAutoFit/>
          </a:bodyPr>
          <a:lstStyle/>
          <a:p>
            <a:r>
              <a:rPr lang="zh-CN" altLang="en-US" sz="1323">
                <a:solidFill>
                  <a:schemeClr val="tx1">
                    <a:lumMod val="75000"/>
                    <a:lumOff val="25000"/>
                  </a:schemeClr>
                </a:solidFill>
                <a:latin typeface="微软雅黑" pitchFamily="34" charset="-122"/>
                <a:ea typeface="微软雅黑" pitchFamily="34" charset="-122"/>
              </a:rPr>
              <a:t>文字</a:t>
            </a:r>
          </a:p>
        </p:txBody>
      </p:sp>
      <p:sp>
        <p:nvSpPr>
          <p:cNvPr id="146" name="TextBox 176"/>
          <p:cNvSpPr txBox="1"/>
          <p:nvPr/>
        </p:nvSpPr>
        <p:spPr>
          <a:xfrm>
            <a:off x="10284158" y="3293452"/>
            <a:ext cx="524503" cy="295915"/>
          </a:xfrm>
          <a:prstGeom prst="rect">
            <a:avLst/>
          </a:prstGeom>
          <a:noFill/>
        </p:spPr>
        <p:txBody>
          <a:bodyPr wrap="none" rtlCol="0">
            <a:spAutoFit/>
          </a:bodyPr>
          <a:lstStyle/>
          <a:p>
            <a:r>
              <a:rPr lang="zh-CN" altLang="en-US" sz="1323">
                <a:solidFill>
                  <a:schemeClr val="tx1">
                    <a:lumMod val="75000"/>
                    <a:lumOff val="25000"/>
                  </a:schemeClr>
                </a:solidFill>
                <a:latin typeface="微软雅黑" pitchFamily="34" charset="-122"/>
                <a:ea typeface="微软雅黑" pitchFamily="34" charset="-122"/>
              </a:rPr>
              <a:t>文字</a:t>
            </a:r>
          </a:p>
        </p:txBody>
      </p:sp>
      <p:sp>
        <p:nvSpPr>
          <p:cNvPr id="147" name="TextBox 177"/>
          <p:cNvSpPr txBox="1"/>
          <p:nvPr/>
        </p:nvSpPr>
        <p:spPr>
          <a:xfrm>
            <a:off x="9334531" y="3786762"/>
            <a:ext cx="524503" cy="295915"/>
          </a:xfrm>
          <a:prstGeom prst="rect">
            <a:avLst/>
          </a:prstGeom>
          <a:noFill/>
        </p:spPr>
        <p:txBody>
          <a:bodyPr wrap="none" rtlCol="0">
            <a:spAutoFit/>
          </a:bodyPr>
          <a:lstStyle/>
          <a:p>
            <a:r>
              <a:rPr lang="zh-CN" altLang="en-US" sz="1323">
                <a:solidFill>
                  <a:schemeClr val="tx1">
                    <a:lumMod val="75000"/>
                    <a:lumOff val="25000"/>
                  </a:schemeClr>
                </a:solidFill>
                <a:latin typeface="微软雅黑" pitchFamily="34" charset="-122"/>
                <a:ea typeface="微软雅黑" pitchFamily="34" charset="-122"/>
              </a:rPr>
              <a:t>文字</a:t>
            </a:r>
          </a:p>
        </p:txBody>
      </p:sp>
      <p:sp>
        <p:nvSpPr>
          <p:cNvPr id="148" name="TextBox 178"/>
          <p:cNvSpPr txBox="1"/>
          <p:nvPr/>
        </p:nvSpPr>
        <p:spPr>
          <a:xfrm>
            <a:off x="9719809" y="4272998"/>
            <a:ext cx="524503" cy="295915"/>
          </a:xfrm>
          <a:prstGeom prst="rect">
            <a:avLst/>
          </a:prstGeom>
          <a:noFill/>
        </p:spPr>
        <p:txBody>
          <a:bodyPr wrap="none" rtlCol="0">
            <a:spAutoFit/>
          </a:bodyPr>
          <a:lstStyle/>
          <a:p>
            <a:r>
              <a:rPr lang="zh-CN" altLang="en-US" sz="1323">
                <a:solidFill>
                  <a:schemeClr val="tx1">
                    <a:lumMod val="75000"/>
                    <a:lumOff val="25000"/>
                  </a:schemeClr>
                </a:solidFill>
                <a:latin typeface="微软雅黑" pitchFamily="34" charset="-122"/>
                <a:ea typeface="微软雅黑" pitchFamily="34" charset="-122"/>
              </a:rPr>
              <a:t>文字</a:t>
            </a:r>
          </a:p>
        </p:txBody>
      </p:sp>
      <p:sp>
        <p:nvSpPr>
          <p:cNvPr id="149" name="TextBox 179"/>
          <p:cNvSpPr txBox="1"/>
          <p:nvPr/>
        </p:nvSpPr>
        <p:spPr>
          <a:xfrm>
            <a:off x="8886350" y="4758276"/>
            <a:ext cx="524503" cy="295915"/>
          </a:xfrm>
          <a:prstGeom prst="rect">
            <a:avLst/>
          </a:prstGeom>
          <a:noFill/>
        </p:spPr>
        <p:txBody>
          <a:bodyPr wrap="none" rtlCol="0">
            <a:spAutoFit/>
          </a:bodyPr>
          <a:lstStyle/>
          <a:p>
            <a:r>
              <a:rPr lang="zh-CN" altLang="en-US" sz="1323">
                <a:solidFill>
                  <a:schemeClr val="tx1">
                    <a:lumMod val="75000"/>
                    <a:lumOff val="25000"/>
                  </a:schemeClr>
                </a:solidFill>
                <a:latin typeface="微软雅黑" pitchFamily="34" charset="-122"/>
                <a:ea typeface="微软雅黑" pitchFamily="34" charset="-122"/>
              </a:rPr>
              <a:t>文字</a:t>
            </a:r>
          </a:p>
        </p:txBody>
      </p:sp>
      <p:sp>
        <p:nvSpPr>
          <p:cNvPr id="150" name="TextBox 180"/>
          <p:cNvSpPr txBox="1"/>
          <p:nvPr/>
        </p:nvSpPr>
        <p:spPr>
          <a:xfrm>
            <a:off x="5980972" y="1800554"/>
            <a:ext cx="308098" cy="383182"/>
          </a:xfrm>
          <a:prstGeom prst="rect">
            <a:avLst/>
          </a:prstGeom>
          <a:noFill/>
        </p:spPr>
        <p:txBody>
          <a:bodyPr wrap="none" rtlCol="0">
            <a:spAutoFit/>
          </a:bodyPr>
          <a:lstStyle/>
          <a:p>
            <a:r>
              <a:rPr lang="en-US" altLang="zh-CN" sz="1890">
                <a:solidFill>
                  <a:schemeClr val="tx1">
                    <a:lumMod val="75000"/>
                    <a:lumOff val="25000"/>
                  </a:schemeClr>
                </a:solidFill>
                <a:latin typeface="Impact MT Std" pitchFamily="34" charset="0"/>
                <a:ea typeface="微软雅黑" pitchFamily="34" charset="-122"/>
              </a:rPr>
              <a:t>A</a:t>
            </a:r>
            <a:endParaRPr lang="zh-CN" altLang="en-US" sz="1890">
              <a:solidFill>
                <a:schemeClr val="tx1">
                  <a:lumMod val="75000"/>
                  <a:lumOff val="25000"/>
                </a:schemeClr>
              </a:solidFill>
              <a:latin typeface="Impact MT Std" pitchFamily="34" charset="0"/>
              <a:ea typeface="微软雅黑" pitchFamily="34" charset="-122"/>
            </a:endParaRPr>
          </a:p>
        </p:txBody>
      </p:sp>
      <p:sp>
        <p:nvSpPr>
          <p:cNvPr id="151" name="TextBox 181"/>
          <p:cNvSpPr txBox="1"/>
          <p:nvPr/>
        </p:nvSpPr>
        <p:spPr>
          <a:xfrm>
            <a:off x="5980972" y="2286200"/>
            <a:ext cx="336952" cy="383182"/>
          </a:xfrm>
          <a:prstGeom prst="rect">
            <a:avLst/>
          </a:prstGeom>
          <a:noFill/>
        </p:spPr>
        <p:txBody>
          <a:bodyPr wrap="none" rtlCol="0">
            <a:spAutoFit/>
          </a:bodyPr>
          <a:lstStyle/>
          <a:p>
            <a:r>
              <a:rPr lang="en-US" altLang="zh-CN" sz="1890">
                <a:solidFill>
                  <a:schemeClr val="tx1">
                    <a:lumMod val="75000"/>
                    <a:lumOff val="25000"/>
                  </a:schemeClr>
                </a:solidFill>
                <a:latin typeface="微软雅黑" pitchFamily="34" charset="-122"/>
                <a:ea typeface="微软雅黑" pitchFamily="34" charset="-122"/>
              </a:rPr>
              <a:t>B</a:t>
            </a:r>
            <a:endParaRPr lang="zh-CN" altLang="en-US" sz="1890">
              <a:solidFill>
                <a:schemeClr val="tx1">
                  <a:lumMod val="75000"/>
                  <a:lumOff val="25000"/>
                </a:schemeClr>
              </a:solidFill>
              <a:latin typeface="微软雅黑" pitchFamily="34" charset="-122"/>
              <a:ea typeface="微软雅黑" pitchFamily="34" charset="-122"/>
            </a:endParaRPr>
          </a:p>
        </p:txBody>
      </p:sp>
      <p:sp>
        <p:nvSpPr>
          <p:cNvPr id="152" name="TextBox 182"/>
          <p:cNvSpPr txBox="1"/>
          <p:nvPr/>
        </p:nvSpPr>
        <p:spPr>
          <a:xfrm>
            <a:off x="5980972" y="2771845"/>
            <a:ext cx="346570" cy="383182"/>
          </a:xfrm>
          <a:prstGeom prst="rect">
            <a:avLst/>
          </a:prstGeom>
          <a:noFill/>
        </p:spPr>
        <p:txBody>
          <a:bodyPr wrap="none" rtlCol="0">
            <a:spAutoFit/>
          </a:bodyPr>
          <a:lstStyle/>
          <a:p>
            <a:r>
              <a:rPr lang="en-US" altLang="zh-CN" sz="1890">
                <a:solidFill>
                  <a:schemeClr val="tx1">
                    <a:lumMod val="75000"/>
                    <a:lumOff val="25000"/>
                  </a:schemeClr>
                </a:solidFill>
                <a:latin typeface="微软雅黑" pitchFamily="34" charset="-122"/>
                <a:ea typeface="微软雅黑" pitchFamily="34" charset="-122"/>
              </a:rPr>
              <a:t>C</a:t>
            </a:r>
            <a:endParaRPr lang="zh-CN" altLang="en-US" sz="1890">
              <a:solidFill>
                <a:schemeClr val="tx1">
                  <a:lumMod val="75000"/>
                  <a:lumOff val="25000"/>
                </a:schemeClr>
              </a:solidFill>
              <a:latin typeface="微软雅黑" pitchFamily="34" charset="-122"/>
              <a:ea typeface="微软雅黑" pitchFamily="34" charset="-122"/>
            </a:endParaRPr>
          </a:p>
        </p:txBody>
      </p:sp>
      <p:sp>
        <p:nvSpPr>
          <p:cNvPr id="153" name="TextBox 183"/>
          <p:cNvSpPr txBox="1"/>
          <p:nvPr/>
        </p:nvSpPr>
        <p:spPr>
          <a:xfrm>
            <a:off x="5980972" y="3257491"/>
            <a:ext cx="369012" cy="383182"/>
          </a:xfrm>
          <a:prstGeom prst="rect">
            <a:avLst/>
          </a:prstGeom>
          <a:noFill/>
        </p:spPr>
        <p:txBody>
          <a:bodyPr wrap="none" rtlCol="0">
            <a:spAutoFit/>
          </a:bodyPr>
          <a:lstStyle/>
          <a:p>
            <a:r>
              <a:rPr lang="en-US" altLang="zh-CN" sz="1890">
                <a:solidFill>
                  <a:schemeClr val="tx1">
                    <a:lumMod val="75000"/>
                    <a:lumOff val="25000"/>
                  </a:schemeClr>
                </a:solidFill>
                <a:latin typeface="微软雅黑" pitchFamily="34" charset="-122"/>
                <a:ea typeface="微软雅黑" pitchFamily="34" charset="-122"/>
              </a:rPr>
              <a:t>D</a:t>
            </a:r>
            <a:endParaRPr lang="zh-CN" altLang="en-US" sz="1890">
              <a:solidFill>
                <a:schemeClr val="tx1">
                  <a:lumMod val="75000"/>
                  <a:lumOff val="25000"/>
                </a:schemeClr>
              </a:solidFill>
              <a:latin typeface="微软雅黑" pitchFamily="34" charset="-122"/>
              <a:ea typeface="微软雅黑" pitchFamily="34" charset="-122"/>
            </a:endParaRPr>
          </a:p>
        </p:txBody>
      </p:sp>
      <p:sp>
        <p:nvSpPr>
          <p:cNvPr id="154" name="TextBox 184"/>
          <p:cNvSpPr txBox="1"/>
          <p:nvPr/>
        </p:nvSpPr>
        <p:spPr>
          <a:xfrm>
            <a:off x="5980972" y="3743136"/>
            <a:ext cx="317716" cy="383182"/>
          </a:xfrm>
          <a:prstGeom prst="rect">
            <a:avLst/>
          </a:prstGeom>
          <a:noFill/>
        </p:spPr>
        <p:txBody>
          <a:bodyPr wrap="none" rtlCol="0">
            <a:spAutoFit/>
          </a:bodyPr>
          <a:lstStyle/>
          <a:p>
            <a:r>
              <a:rPr lang="en-US" altLang="zh-CN" sz="1890">
                <a:solidFill>
                  <a:schemeClr val="tx1">
                    <a:lumMod val="75000"/>
                    <a:lumOff val="25000"/>
                  </a:schemeClr>
                </a:solidFill>
                <a:latin typeface="微软雅黑" pitchFamily="34" charset="-122"/>
                <a:ea typeface="微软雅黑" pitchFamily="34" charset="-122"/>
              </a:rPr>
              <a:t>E</a:t>
            </a:r>
            <a:endParaRPr lang="zh-CN" altLang="en-US" sz="1890">
              <a:solidFill>
                <a:schemeClr val="tx1">
                  <a:lumMod val="75000"/>
                  <a:lumOff val="25000"/>
                </a:schemeClr>
              </a:solidFill>
              <a:latin typeface="微软雅黑" pitchFamily="34" charset="-122"/>
              <a:ea typeface="微软雅黑" pitchFamily="34" charset="-122"/>
            </a:endParaRPr>
          </a:p>
        </p:txBody>
      </p:sp>
      <p:sp>
        <p:nvSpPr>
          <p:cNvPr id="155" name="TextBox 185"/>
          <p:cNvSpPr txBox="1"/>
          <p:nvPr/>
        </p:nvSpPr>
        <p:spPr>
          <a:xfrm>
            <a:off x="5980972" y="4228782"/>
            <a:ext cx="312906" cy="383182"/>
          </a:xfrm>
          <a:prstGeom prst="rect">
            <a:avLst/>
          </a:prstGeom>
          <a:noFill/>
        </p:spPr>
        <p:txBody>
          <a:bodyPr wrap="none" rtlCol="0">
            <a:spAutoFit/>
          </a:bodyPr>
          <a:lstStyle/>
          <a:p>
            <a:r>
              <a:rPr lang="en-US" altLang="zh-CN" sz="1890">
                <a:solidFill>
                  <a:schemeClr val="tx1">
                    <a:lumMod val="75000"/>
                    <a:lumOff val="25000"/>
                  </a:schemeClr>
                </a:solidFill>
                <a:latin typeface="微软雅黑" pitchFamily="34" charset="-122"/>
                <a:ea typeface="微软雅黑" pitchFamily="34" charset="-122"/>
              </a:rPr>
              <a:t>F</a:t>
            </a:r>
            <a:endParaRPr lang="zh-CN" altLang="en-US" sz="1890">
              <a:solidFill>
                <a:schemeClr val="tx1">
                  <a:lumMod val="75000"/>
                  <a:lumOff val="25000"/>
                </a:schemeClr>
              </a:solidFill>
              <a:latin typeface="微软雅黑" pitchFamily="34" charset="-122"/>
              <a:ea typeface="微软雅黑" pitchFamily="34" charset="-122"/>
            </a:endParaRPr>
          </a:p>
        </p:txBody>
      </p:sp>
      <p:sp>
        <p:nvSpPr>
          <p:cNvPr id="156" name="TextBox 186"/>
          <p:cNvSpPr txBox="1"/>
          <p:nvPr/>
        </p:nvSpPr>
        <p:spPr>
          <a:xfrm>
            <a:off x="5980972" y="4714429"/>
            <a:ext cx="364202" cy="383182"/>
          </a:xfrm>
          <a:prstGeom prst="rect">
            <a:avLst/>
          </a:prstGeom>
          <a:noFill/>
        </p:spPr>
        <p:txBody>
          <a:bodyPr wrap="none" rtlCol="0">
            <a:spAutoFit/>
          </a:bodyPr>
          <a:lstStyle/>
          <a:p>
            <a:r>
              <a:rPr lang="en-US" altLang="zh-CN" sz="1890">
                <a:solidFill>
                  <a:schemeClr val="tx1">
                    <a:lumMod val="75000"/>
                    <a:lumOff val="25000"/>
                  </a:schemeClr>
                </a:solidFill>
                <a:latin typeface="微软雅黑" pitchFamily="34" charset="-122"/>
                <a:ea typeface="微软雅黑" pitchFamily="34" charset="-122"/>
              </a:rPr>
              <a:t>G</a:t>
            </a:r>
            <a:endParaRPr lang="zh-CN" altLang="en-US" sz="189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5763356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outVertical)">
                                      <p:cBhvr>
                                        <p:cTn id="7" dur="500"/>
                                        <p:tgtEl>
                                          <p:spTgt spid="73"/>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50"/>
                                        </p:tgtEl>
                                        <p:attrNameLst>
                                          <p:attrName>style.visibility</p:attrName>
                                        </p:attrNameLst>
                                      </p:cBhvr>
                                      <p:to>
                                        <p:strVal val="visible"/>
                                      </p:to>
                                    </p:set>
                                    <p:anim calcmode="lin" valueType="num">
                                      <p:cBhvr additive="base">
                                        <p:cTn id="11" dur="500" fill="hold"/>
                                        <p:tgtEl>
                                          <p:spTgt spid="150"/>
                                        </p:tgtEl>
                                        <p:attrNameLst>
                                          <p:attrName>ppt_x</p:attrName>
                                        </p:attrNameLst>
                                      </p:cBhvr>
                                      <p:tavLst>
                                        <p:tav tm="0">
                                          <p:val>
                                            <p:strVal val="#ppt_x"/>
                                          </p:val>
                                        </p:tav>
                                        <p:tav tm="100000">
                                          <p:val>
                                            <p:strVal val="#ppt_x"/>
                                          </p:val>
                                        </p:tav>
                                      </p:tavLst>
                                    </p:anim>
                                    <p:anim calcmode="lin" valueType="num">
                                      <p:cBhvr additive="base">
                                        <p:cTn id="12" dur="500" fill="hold"/>
                                        <p:tgtEl>
                                          <p:spTgt spid="15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51"/>
                                        </p:tgtEl>
                                        <p:attrNameLst>
                                          <p:attrName>style.visibility</p:attrName>
                                        </p:attrNameLst>
                                      </p:cBhvr>
                                      <p:to>
                                        <p:strVal val="visible"/>
                                      </p:to>
                                    </p:set>
                                    <p:anim calcmode="lin" valueType="num">
                                      <p:cBhvr additive="base">
                                        <p:cTn id="15" dur="500" fill="hold"/>
                                        <p:tgtEl>
                                          <p:spTgt spid="151"/>
                                        </p:tgtEl>
                                        <p:attrNameLst>
                                          <p:attrName>ppt_x</p:attrName>
                                        </p:attrNameLst>
                                      </p:cBhvr>
                                      <p:tavLst>
                                        <p:tav tm="0">
                                          <p:val>
                                            <p:strVal val="#ppt_x"/>
                                          </p:val>
                                        </p:tav>
                                        <p:tav tm="100000">
                                          <p:val>
                                            <p:strVal val="#ppt_x"/>
                                          </p:val>
                                        </p:tav>
                                      </p:tavLst>
                                    </p:anim>
                                    <p:anim calcmode="lin" valueType="num">
                                      <p:cBhvr additive="base">
                                        <p:cTn id="16" dur="500" fill="hold"/>
                                        <p:tgtEl>
                                          <p:spTgt spid="15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52"/>
                                        </p:tgtEl>
                                        <p:attrNameLst>
                                          <p:attrName>style.visibility</p:attrName>
                                        </p:attrNameLst>
                                      </p:cBhvr>
                                      <p:to>
                                        <p:strVal val="visible"/>
                                      </p:to>
                                    </p:set>
                                    <p:anim calcmode="lin" valueType="num">
                                      <p:cBhvr additive="base">
                                        <p:cTn id="19" dur="500" fill="hold"/>
                                        <p:tgtEl>
                                          <p:spTgt spid="152"/>
                                        </p:tgtEl>
                                        <p:attrNameLst>
                                          <p:attrName>ppt_x</p:attrName>
                                        </p:attrNameLst>
                                      </p:cBhvr>
                                      <p:tavLst>
                                        <p:tav tm="0">
                                          <p:val>
                                            <p:strVal val="#ppt_x"/>
                                          </p:val>
                                        </p:tav>
                                        <p:tav tm="100000">
                                          <p:val>
                                            <p:strVal val="#ppt_x"/>
                                          </p:val>
                                        </p:tav>
                                      </p:tavLst>
                                    </p:anim>
                                    <p:anim calcmode="lin" valueType="num">
                                      <p:cBhvr additive="base">
                                        <p:cTn id="20" dur="500" fill="hold"/>
                                        <p:tgtEl>
                                          <p:spTgt spid="15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53"/>
                                        </p:tgtEl>
                                        <p:attrNameLst>
                                          <p:attrName>style.visibility</p:attrName>
                                        </p:attrNameLst>
                                      </p:cBhvr>
                                      <p:to>
                                        <p:strVal val="visible"/>
                                      </p:to>
                                    </p:set>
                                    <p:anim calcmode="lin" valueType="num">
                                      <p:cBhvr additive="base">
                                        <p:cTn id="23" dur="500" fill="hold"/>
                                        <p:tgtEl>
                                          <p:spTgt spid="153"/>
                                        </p:tgtEl>
                                        <p:attrNameLst>
                                          <p:attrName>ppt_x</p:attrName>
                                        </p:attrNameLst>
                                      </p:cBhvr>
                                      <p:tavLst>
                                        <p:tav tm="0">
                                          <p:val>
                                            <p:strVal val="#ppt_x"/>
                                          </p:val>
                                        </p:tav>
                                        <p:tav tm="100000">
                                          <p:val>
                                            <p:strVal val="#ppt_x"/>
                                          </p:val>
                                        </p:tav>
                                      </p:tavLst>
                                    </p:anim>
                                    <p:anim calcmode="lin" valueType="num">
                                      <p:cBhvr additive="base">
                                        <p:cTn id="24" dur="500" fill="hold"/>
                                        <p:tgtEl>
                                          <p:spTgt spid="15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154"/>
                                        </p:tgtEl>
                                        <p:attrNameLst>
                                          <p:attrName>style.visibility</p:attrName>
                                        </p:attrNameLst>
                                      </p:cBhvr>
                                      <p:to>
                                        <p:strVal val="visible"/>
                                      </p:to>
                                    </p:set>
                                    <p:anim calcmode="lin" valueType="num">
                                      <p:cBhvr additive="base">
                                        <p:cTn id="27" dur="500" fill="hold"/>
                                        <p:tgtEl>
                                          <p:spTgt spid="154"/>
                                        </p:tgtEl>
                                        <p:attrNameLst>
                                          <p:attrName>ppt_x</p:attrName>
                                        </p:attrNameLst>
                                      </p:cBhvr>
                                      <p:tavLst>
                                        <p:tav tm="0">
                                          <p:val>
                                            <p:strVal val="#ppt_x"/>
                                          </p:val>
                                        </p:tav>
                                        <p:tav tm="100000">
                                          <p:val>
                                            <p:strVal val="#ppt_x"/>
                                          </p:val>
                                        </p:tav>
                                      </p:tavLst>
                                    </p:anim>
                                    <p:anim calcmode="lin" valueType="num">
                                      <p:cBhvr additive="base">
                                        <p:cTn id="28" dur="500" fill="hold"/>
                                        <p:tgtEl>
                                          <p:spTgt spid="15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155"/>
                                        </p:tgtEl>
                                        <p:attrNameLst>
                                          <p:attrName>style.visibility</p:attrName>
                                        </p:attrNameLst>
                                      </p:cBhvr>
                                      <p:to>
                                        <p:strVal val="visible"/>
                                      </p:to>
                                    </p:set>
                                    <p:anim calcmode="lin" valueType="num">
                                      <p:cBhvr additive="base">
                                        <p:cTn id="31" dur="500" fill="hold"/>
                                        <p:tgtEl>
                                          <p:spTgt spid="155"/>
                                        </p:tgtEl>
                                        <p:attrNameLst>
                                          <p:attrName>ppt_x</p:attrName>
                                        </p:attrNameLst>
                                      </p:cBhvr>
                                      <p:tavLst>
                                        <p:tav tm="0">
                                          <p:val>
                                            <p:strVal val="#ppt_x"/>
                                          </p:val>
                                        </p:tav>
                                        <p:tav tm="100000">
                                          <p:val>
                                            <p:strVal val="#ppt_x"/>
                                          </p:val>
                                        </p:tav>
                                      </p:tavLst>
                                    </p:anim>
                                    <p:anim calcmode="lin" valueType="num">
                                      <p:cBhvr additive="base">
                                        <p:cTn id="32" dur="500" fill="hold"/>
                                        <p:tgtEl>
                                          <p:spTgt spid="15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156"/>
                                        </p:tgtEl>
                                        <p:attrNameLst>
                                          <p:attrName>style.visibility</p:attrName>
                                        </p:attrNameLst>
                                      </p:cBhvr>
                                      <p:to>
                                        <p:strVal val="visible"/>
                                      </p:to>
                                    </p:set>
                                    <p:anim calcmode="lin" valueType="num">
                                      <p:cBhvr additive="base">
                                        <p:cTn id="35" dur="500" fill="hold"/>
                                        <p:tgtEl>
                                          <p:spTgt spid="156"/>
                                        </p:tgtEl>
                                        <p:attrNameLst>
                                          <p:attrName>ppt_x</p:attrName>
                                        </p:attrNameLst>
                                      </p:cBhvr>
                                      <p:tavLst>
                                        <p:tav tm="0">
                                          <p:val>
                                            <p:strVal val="#ppt_x"/>
                                          </p:val>
                                        </p:tav>
                                        <p:tav tm="100000">
                                          <p:val>
                                            <p:strVal val="#ppt_x"/>
                                          </p:val>
                                        </p:tav>
                                      </p:tavLst>
                                    </p:anim>
                                    <p:anim calcmode="lin" valueType="num">
                                      <p:cBhvr additive="base">
                                        <p:cTn id="36" dur="500" fill="hold"/>
                                        <p:tgtEl>
                                          <p:spTgt spid="156"/>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36"/>
                                        </p:tgtEl>
                                        <p:attrNameLst>
                                          <p:attrName>style.visibility</p:attrName>
                                        </p:attrNameLst>
                                      </p:cBhvr>
                                      <p:to>
                                        <p:strVal val="visible"/>
                                      </p:to>
                                    </p:set>
                                    <p:animEffect transition="in" filter="wipe(left)">
                                      <p:cBhvr>
                                        <p:cTn id="40" dur="500"/>
                                        <p:tgtEl>
                                          <p:spTgt spid="136"/>
                                        </p:tgtEl>
                                      </p:cBhvr>
                                    </p:animEffect>
                                  </p:childTnLst>
                                </p:cTn>
                              </p:par>
                              <p:par>
                                <p:cTn id="41" presetID="22" presetClass="entr" presetSubtype="8" fill="hold" grpId="0" nodeType="withEffect">
                                  <p:stCondLst>
                                    <p:cond delay="100"/>
                                  </p:stCondLst>
                                  <p:childTnLst>
                                    <p:set>
                                      <p:cBhvr>
                                        <p:cTn id="42" dur="1" fill="hold">
                                          <p:stCondLst>
                                            <p:cond delay="0"/>
                                          </p:stCondLst>
                                        </p:cTn>
                                        <p:tgtEl>
                                          <p:spTgt spid="137"/>
                                        </p:tgtEl>
                                        <p:attrNameLst>
                                          <p:attrName>style.visibility</p:attrName>
                                        </p:attrNameLst>
                                      </p:cBhvr>
                                      <p:to>
                                        <p:strVal val="visible"/>
                                      </p:to>
                                    </p:set>
                                    <p:animEffect transition="in" filter="wipe(left)">
                                      <p:cBhvr>
                                        <p:cTn id="43" dur="500"/>
                                        <p:tgtEl>
                                          <p:spTgt spid="137"/>
                                        </p:tgtEl>
                                      </p:cBhvr>
                                    </p:animEffect>
                                  </p:childTnLst>
                                </p:cTn>
                              </p:par>
                              <p:par>
                                <p:cTn id="44" presetID="22" presetClass="entr" presetSubtype="8" fill="hold" grpId="0" nodeType="withEffect">
                                  <p:stCondLst>
                                    <p:cond delay="200"/>
                                  </p:stCondLst>
                                  <p:childTnLst>
                                    <p:set>
                                      <p:cBhvr>
                                        <p:cTn id="45" dur="1" fill="hold">
                                          <p:stCondLst>
                                            <p:cond delay="0"/>
                                          </p:stCondLst>
                                        </p:cTn>
                                        <p:tgtEl>
                                          <p:spTgt spid="138"/>
                                        </p:tgtEl>
                                        <p:attrNameLst>
                                          <p:attrName>style.visibility</p:attrName>
                                        </p:attrNameLst>
                                      </p:cBhvr>
                                      <p:to>
                                        <p:strVal val="visible"/>
                                      </p:to>
                                    </p:set>
                                    <p:animEffect transition="in" filter="wipe(left)">
                                      <p:cBhvr>
                                        <p:cTn id="46" dur="500"/>
                                        <p:tgtEl>
                                          <p:spTgt spid="138"/>
                                        </p:tgtEl>
                                      </p:cBhvr>
                                    </p:animEffect>
                                  </p:childTnLst>
                                </p:cTn>
                              </p:par>
                              <p:par>
                                <p:cTn id="47" presetID="22" presetClass="entr" presetSubtype="8" fill="hold" grpId="0" nodeType="withEffect">
                                  <p:stCondLst>
                                    <p:cond delay="300"/>
                                  </p:stCondLst>
                                  <p:childTnLst>
                                    <p:set>
                                      <p:cBhvr>
                                        <p:cTn id="48" dur="1" fill="hold">
                                          <p:stCondLst>
                                            <p:cond delay="0"/>
                                          </p:stCondLst>
                                        </p:cTn>
                                        <p:tgtEl>
                                          <p:spTgt spid="139"/>
                                        </p:tgtEl>
                                        <p:attrNameLst>
                                          <p:attrName>style.visibility</p:attrName>
                                        </p:attrNameLst>
                                      </p:cBhvr>
                                      <p:to>
                                        <p:strVal val="visible"/>
                                      </p:to>
                                    </p:set>
                                    <p:animEffect transition="in" filter="wipe(left)">
                                      <p:cBhvr>
                                        <p:cTn id="49" dur="500"/>
                                        <p:tgtEl>
                                          <p:spTgt spid="139"/>
                                        </p:tgtEl>
                                      </p:cBhvr>
                                    </p:animEffect>
                                  </p:childTnLst>
                                </p:cTn>
                              </p:par>
                              <p:par>
                                <p:cTn id="50" presetID="22" presetClass="entr" presetSubtype="8" fill="hold" grpId="0" nodeType="withEffect">
                                  <p:stCondLst>
                                    <p:cond delay="400"/>
                                  </p:stCondLst>
                                  <p:childTnLst>
                                    <p:set>
                                      <p:cBhvr>
                                        <p:cTn id="51" dur="1" fill="hold">
                                          <p:stCondLst>
                                            <p:cond delay="0"/>
                                          </p:stCondLst>
                                        </p:cTn>
                                        <p:tgtEl>
                                          <p:spTgt spid="140"/>
                                        </p:tgtEl>
                                        <p:attrNameLst>
                                          <p:attrName>style.visibility</p:attrName>
                                        </p:attrNameLst>
                                      </p:cBhvr>
                                      <p:to>
                                        <p:strVal val="visible"/>
                                      </p:to>
                                    </p:set>
                                    <p:animEffect transition="in" filter="wipe(left)">
                                      <p:cBhvr>
                                        <p:cTn id="52" dur="500"/>
                                        <p:tgtEl>
                                          <p:spTgt spid="140"/>
                                        </p:tgtEl>
                                      </p:cBhvr>
                                    </p:animEffect>
                                  </p:childTnLst>
                                </p:cTn>
                              </p:par>
                              <p:par>
                                <p:cTn id="53" presetID="22" presetClass="entr" presetSubtype="8" fill="hold" grpId="0" nodeType="withEffect">
                                  <p:stCondLst>
                                    <p:cond delay="500"/>
                                  </p:stCondLst>
                                  <p:childTnLst>
                                    <p:set>
                                      <p:cBhvr>
                                        <p:cTn id="54" dur="1" fill="hold">
                                          <p:stCondLst>
                                            <p:cond delay="0"/>
                                          </p:stCondLst>
                                        </p:cTn>
                                        <p:tgtEl>
                                          <p:spTgt spid="141"/>
                                        </p:tgtEl>
                                        <p:attrNameLst>
                                          <p:attrName>style.visibility</p:attrName>
                                        </p:attrNameLst>
                                      </p:cBhvr>
                                      <p:to>
                                        <p:strVal val="visible"/>
                                      </p:to>
                                    </p:set>
                                    <p:animEffect transition="in" filter="wipe(left)">
                                      <p:cBhvr>
                                        <p:cTn id="55" dur="500"/>
                                        <p:tgtEl>
                                          <p:spTgt spid="141"/>
                                        </p:tgtEl>
                                      </p:cBhvr>
                                    </p:animEffect>
                                  </p:childTnLst>
                                </p:cTn>
                              </p:par>
                              <p:par>
                                <p:cTn id="56" presetID="22" presetClass="entr" presetSubtype="8" fill="hold" grpId="0" nodeType="withEffect">
                                  <p:stCondLst>
                                    <p:cond delay="600"/>
                                  </p:stCondLst>
                                  <p:childTnLst>
                                    <p:set>
                                      <p:cBhvr>
                                        <p:cTn id="57" dur="1" fill="hold">
                                          <p:stCondLst>
                                            <p:cond delay="0"/>
                                          </p:stCondLst>
                                        </p:cTn>
                                        <p:tgtEl>
                                          <p:spTgt spid="142"/>
                                        </p:tgtEl>
                                        <p:attrNameLst>
                                          <p:attrName>style.visibility</p:attrName>
                                        </p:attrNameLst>
                                      </p:cBhvr>
                                      <p:to>
                                        <p:strVal val="visible"/>
                                      </p:to>
                                    </p:set>
                                    <p:animEffect transition="in" filter="wipe(left)">
                                      <p:cBhvr>
                                        <p:cTn id="58" dur="500"/>
                                        <p:tgtEl>
                                          <p:spTgt spid="14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22"/>
                                        </p:tgtEl>
                                        <p:attrNameLst>
                                          <p:attrName>style.visibility</p:attrName>
                                        </p:attrNameLst>
                                      </p:cBhvr>
                                      <p:to>
                                        <p:strVal val="visible"/>
                                      </p:to>
                                    </p:set>
                                    <p:animEffect transition="in" filter="wipe(right)">
                                      <p:cBhvr>
                                        <p:cTn id="61" dur="500"/>
                                        <p:tgtEl>
                                          <p:spTgt spid="122"/>
                                        </p:tgtEl>
                                      </p:cBhvr>
                                    </p:animEffect>
                                  </p:childTnLst>
                                </p:cTn>
                              </p:par>
                              <p:par>
                                <p:cTn id="62" presetID="22" presetClass="entr" presetSubtype="2" fill="hold" grpId="0" nodeType="withEffect">
                                  <p:stCondLst>
                                    <p:cond delay="100"/>
                                  </p:stCondLst>
                                  <p:childTnLst>
                                    <p:set>
                                      <p:cBhvr>
                                        <p:cTn id="63" dur="1" fill="hold">
                                          <p:stCondLst>
                                            <p:cond delay="0"/>
                                          </p:stCondLst>
                                        </p:cTn>
                                        <p:tgtEl>
                                          <p:spTgt spid="123"/>
                                        </p:tgtEl>
                                        <p:attrNameLst>
                                          <p:attrName>style.visibility</p:attrName>
                                        </p:attrNameLst>
                                      </p:cBhvr>
                                      <p:to>
                                        <p:strVal val="visible"/>
                                      </p:to>
                                    </p:set>
                                    <p:animEffect transition="in" filter="wipe(right)">
                                      <p:cBhvr>
                                        <p:cTn id="64" dur="500"/>
                                        <p:tgtEl>
                                          <p:spTgt spid="123"/>
                                        </p:tgtEl>
                                      </p:cBhvr>
                                    </p:animEffect>
                                  </p:childTnLst>
                                </p:cTn>
                              </p:par>
                              <p:par>
                                <p:cTn id="65" presetID="22" presetClass="entr" presetSubtype="2" fill="hold" grpId="0" nodeType="withEffect">
                                  <p:stCondLst>
                                    <p:cond delay="200"/>
                                  </p:stCondLst>
                                  <p:childTnLst>
                                    <p:set>
                                      <p:cBhvr>
                                        <p:cTn id="66" dur="1" fill="hold">
                                          <p:stCondLst>
                                            <p:cond delay="0"/>
                                          </p:stCondLst>
                                        </p:cTn>
                                        <p:tgtEl>
                                          <p:spTgt spid="124"/>
                                        </p:tgtEl>
                                        <p:attrNameLst>
                                          <p:attrName>style.visibility</p:attrName>
                                        </p:attrNameLst>
                                      </p:cBhvr>
                                      <p:to>
                                        <p:strVal val="visible"/>
                                      </p:to>
                                    </p:set>
                                    <p:animEffect transition="in" filter="wipe(right)">
                                      <p:cBhvr>
                                        <p:cTn id="67" dur="500"/>
                                        <p:tgtEl>
                                          <p:spTgt spid="124"/>
                                        </p:tgtEl>
                                      </p:cBhvr>
                                    </p:animEffect>
                                  </p:childTnLst>
                                </p:cTn>
                              </p:par>
                              <p:par>
                                <p:cTn id="68" presetID="22" presetClass="entr" presetSubtype="2" fill="hold" grpId="0" nodeType="withEffect">
                                  <p:stCondLst>
                                    <p:cond delay="300"/>
                                  </p:stCondLst>
                                  <p:childTnLst>
                                    <p:set>
                                      <p:cBhvr>
                                        <p:cTn id="69" dur="1" fill="hold">
                                          <p:stCondLst>
                                            <p:cond delay="0"/>
                                          </p:stCondLst>
                                        </p:cTn>
                                        <p:tgtEl>
                                          <p:spTgt spid="125"/>
                                        </p:tgtEl>
                                        <p:attrNameLst>
                                          <p:attrName>style.visibility</p:attrName>
                                        </p:attrNameLst>
                                      </p:cBhvr>
                                      <p:to>
                                        <p:strVal val="visible"/>
                                      </p:to>
                                    </p:set>
                                    <p:animEffect transition="in" filter="wipe(right)">
                                      <p:cBhvr>
                                        <p:cTn id="70" dur="500"/>
                                        <p:tgtEl>
                                          <p:spTgt spid="125"/>
                                        </p:tgtEl>
                                      </p:cBhvr>
                                    </p:animEffect>
                                  </p:childTnLst>
                                </p:cTn>
                              </p:par>
                              <p:par>
                                <p:cTn id="71" presetID="22" presetClass="entr" presetSubtype="2" fill="hold" grpId="0" nodeType="withEffect">
                                  <p:stCondLst>
                                    <p:cond delay="400"/>
                                  </p:stCondLst>
                                  <p:childTnLst>
                                    <p:set>
                                      <p:cBhvr>
                                        <p:cTn id="72" dur="1" fill="hold">
                                          <p:stCondLst>
                                            <p:cond delay="0"/>
                                          </p:stCondLst>
                                        </p:cTn>
                                        <p:tgtEl>
                                          <p:spTgt spid="126"/>
                                        </p:tgtEl>
                                        <p:attrNameLst>
                                          <p:attrName>style.visibility</p:attrName>
                                        </p:attrNameLst>
                                      </p:cBhvr>
                                      <p:to>
                                        <p:strVal val="visible"/>
                                      </p:to>
                                    </p:set>
                                    <p:animEffect transition="in" filter="wipe(right)">
                                      <p:cBhvr>
                                        <p:cTn id="73" dur="500"/>
                                        <p:tgtEl>
                                          <p:spTgt spid="126"/>
                                        </p:tgtEl>
                                      </p:cBhvr>
                                    </p:animEffect>
                                  </p:childTnLst>
                                </p:cTn>
                              </p:par>
                              <p:par>
                                <p:cTn id="74" presetID="22" presetClass="entr" presetSubtype="2" fill="hold" grpId="0" nodeType="withEffect">
                                  <p:stCondLst>
                                    <p:cond delay="500"/>
                                  </p:stCondLst>
                                  <p:childTnLst>
                                    <p:set>
                                      <p:cBhvr>
                                        <p:cTn id="75" dur="1" fill="hold">
                                          <p:stCondLst>
                                            <p:cond delay="0"/>
                                          </p:stCondLst>
                                        </p:cTn>
                                        <p:tgtEl>
                                          <p:spTgt spid="127"/>
                                        </p:tgtEl>
                                        <p:attrNameLst>
                                          <p:attrName>style.visibility</p:attrName>
                                        </p:attrNameLst>
                                      </p:cBhvr>
                                      <p:to>
                                        <p:strVal val="visible"/>
                                      </p:to>
                                    </p:set>
                                    <p:animEffect transition="in" filter="wipe(right)">
                                      <p:cBhvr>
                                        <p:cTn id="76" dur="500"/>
                                        <p:tgtEl>
                                          <p:spTgt spid="127"/>
                                        </p:tgtEl>
                                      </p:cBhvr>
                                    </p:animEffect>
                                  </p:childTnLst>
                                </p:cTn>
                              </p:par>
                              <p:par>
                                <p:cTn id="77" presetID="22" presetClass="entr" presetSubtype="2" fill="hold" grpId="0" nodeType="withEffect">
                                  <p:stCondLst>
                                    <p:cond delay="600"/>
                                  </p:stCondLst>
                                  <p:childTnLst>
                                    <p:set>
                                      <p:cBhvr>
                                        <p:cTn id="78" dur="1" fill="hold">
                                          <p:stCondLst>
                                            <p:cond delay="0"/>
                                          </p:stCondLst>
                                        </p:cTn>
                                        <p:tgtEl>
                                          <p:spTgt spid="128"/>
                                        </p:tgtEl>
                                        <p:attrNameLst>
                                          <p:attrName>style.visibility</p:attrName>
                                        </p:attrNameLst>
                                      </p:cBhvr>
                                      <p:to>
                                        <p:strVal val="visible"/>
                                      </p:to>
                                    </p:set>
                                    <p:animEffect transition="in" filter="wipe(right)">
                                      <p:cBhvr>
                                        <p:cTn id="79" dur="500"/>
                                        <p:tgtEl>
                                          <p:spTgt spid="128"/>
                                        </p:tgtEl>
                                      </p:cBhvr>
                                    </p:animEffect>
                                  </p:childTnLst>
                                </p:cTn>
                              </p:par>
                            </p:childTnLst>
                          </p:cTn>
                        </p:par>
                        <p:par>
                          <p:cTn id="80" fill="hold">
                            <p:stCondLst>
                              <p:cond delay="2100"/>
                            </p:stCondLst>
                            <p:childTnLst>
                              <p:par>
                                <p:cTn id="81" presetID="22" presetClass="entr" presetSubtype="8" fill="hold" grpId="0" nodeType="afterEffect">
                                  <p:stCondLst>
                                    <p:cond delay="0"/>
                                  </p:stCondLst>
                                  <p:childTnLst>
                                    <p:set>
                                      <p:cBhvr>
                                        <p:cTn id="82" dur="1" fill="hold">
                                          <p:stCondLst>
                                            <p:cond delay="0"/>
                                          </p:stCondLst>
                                        </p:cTn>
                                        <p:tgtEl>
                                          <p:spTgt spid="143"/>
                                        </p:tgtEl>
                                        <p:attrNameLst>
                                          <p:attrName>style.visibility</p:attrName>
                                        </p:attrNameLst>
                                      </p:cBhvr>
                                      <p:to>
                                        <p:strVal val="visible"/>
                                      </p:to>
                                    </p:set>
                                    <p:animEffect transition="in" filter="wipe(left)">
                                      <p:cBhvr>
                                        <p:cTn id="83" dur="500"/>
                                        <p:tgtEl>
                                          <p:spTgt spid="143"/>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44"/>
                                        </p:tgtEl>
                                        <p:attrNameLst>
                                          <p:attrName>style.visibility</p:attrName>
                                        </p:attrNameLst>
                                      </p:cBhvr>
                                      <p:to>
                                        <p:strVal val="visible"/>
                                      </p:to>
                                    </p:set>
                                    <p:animEffect transition="in" filter="wipe(left)">
                                      <p:cBhvr>
                                        <p:cTn id="86" dur="500"/>
                                        <p:tgtEl>
                                          <p:spTgt spid="144"/>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45"/>
                                        </p:tgtEl>
                                        <p:attrNameLst>
                                          <p:attrName>style.visibility</p:attrName>
                                        </p:attrNameLst>
                                      </p:cBhvr>
                                      <p:to>
                                        <p:strVal val="visible"/>
                                      </p:to>
                                    </p:set>
                                    <p:animEffect transition="in" filter="wipe(left)">
                                      <p:cBhvr>
                                        <p:cTn id="89" dur="500"/>
                                        <p:tgtEl>
                                          <p:spTgt spid="145"/>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146"/>
                                        </p:tgtEl>
                                        <p:attrNameLst>
                                          <p:attrName>style.visibility</p:attrName>
                                        </p:attrNameLst>
                                      </p:cBhvr>
                                      <p:to>
                                        <p:strVal val="visible"/>
                                      </p:to>
                                    </p:set>
                                    <p:animEffect transition="in" filter="wipe(left)">
                                      <p:cBhvr>
                                        <p:cTn id="92" dur="500"/>
                                        <p:tgtEl>
                                          <p:spTgt spid="146"/>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47"/>
                                        </p:tgtEl>
                                        <p:attrNameLst>
                                          <p:attrName>style.visibility</p:attrName>
                                        </p:attrNameLst>
                                      </p:cBhvr>
                                      <p:to>
                                        <p:strVal val="visible"/>
                                      </p:to>
                                    </p:set>
                                    <p:animEffect transition="in" filter="wipe(left)">
                                      <p:cBhvr>
                                        <p:cTn id="95" dur="500"/>
                                        <p:tgtEl>
                                          <p:spTgt spid="147"/>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48"/>
                                        </p:tgtEl>
                                        <p:attrNameLst>
                                          <p:attrName>style.visibility</p:attrName>
                                        </p:attrNameLst>
                                      </p:cBhvr>
                                      <p:to>
                                        <p:strVal val="visible"/>
                                      </p:to>
                                    </p:set>
                                    <p:animEffect transition="in" filter="wipe(left)">
                                      <p:cBhvr>
                                        <p:cTn id="98" dur="500"/>
                                        <p:tgtEl>
                                          <p:spTgt spid="148"/>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149"/>
                                        </p:tgtEl>
                                        <p:attrNameLst>
                                          <p:attrName>style.visibility</p:attrName>
                                        </p:attrNameLst>
                                      </p:cBhvr>
                                      <p:to>
                                        <p:strVal val="visible"/>
                                      </p:to>
                                    </p:set>
                                    <p:animEffect transition="in" filter="wipe(left)">
                                      <p:cBhvr>
                                        <p:cTn id="101" dur="500"/>
                                        <p:tgtEl>
                                          <p:spTgt spid="149"/>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129"/>
                                        </p:tgtEl>
                                        <p:attrNameLst>
                                          <p:attrName>style.visibility</p:attrName>
                                        </p:attrNameLst>
                                      </p:cBhvr>
                                      <p:to>
                                        <p:strVal val="visible"/>
                                      </p:to>
                                    </p:set>
                                    <p:animEffect transition="in" filter="wipe(right)">
                                      <p:cBhvr>
                                        <p:cTn id="104" dur="500"/>
                                        <p:tgtEl>
                                          <p:spTgt spid="129"/>
                                        </p:tgtEl>
                                      </p:cBhvr>
                                    </p:animEffect>
                                  </p:childTnLst>
                                </p:cTn>
                              </p:par>
                              <p:par>
                                <p:cTn id="105" presetID="22" presetClass="entr" presetSubtype="2" fill="hold" grpId="0" nodeType="withEffect">
                                  <p:stCondLst>
                                    <p:cond delay="0"/>
                                  </p:stCondLst>
                                  <p:childTnLst>
                                    <p:set>
                                      <p:cBhvr>
                                        <p:cTn id="106" dur="1" fill="hold">
                                          <p:stCondLst>
                                            <p:cond delay="0"/>
                                          </p:stCondLst>
                                        </p:cTn>
                                        <p:tgtEl>
                                          <p:spTgt spid="130"/>
                                        </p:tgtEl>
                                        <p:attrNameLst>
                                          <p:attrName>style.visibility</p:attrName>
                                        </p:attrNameLst>
                                      </p:cBhvr>
                                      <p:to>
                                        <p:strVal val="visible"/>
                                      </p:to>
                                    </p:set>
                                    <p:animEffect transition="in" filter="wipe(right)">
                                      <p:cBhvr>
                                        <p:cTn id="107" dur="500"/>
                                        <p:tgtEl>
                                          <p:spTgt spid="130"/>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131"/>
                                        </p:tgtEl>
                                        <p:attrNameLst>
                                          <p:attrName>style.visibility</p:attrName>
                                        </p:attrNameLst>
                                      </p:cBhvr>
                                      <p:to>
                                        <p:strVal val="visible"/>
                                      </p:to>
                                    </p:set>
                                    <p:animEffect transition="in" filter="wipe(right)">
                                      <p:cBhvr>
                                        <p:cTn id="110" dur="500"/>
                                        <p:tgtEl>
                                          <p:spTgt spid="131"/>
                                        </p:tgtEl>
                                      </p:cBhvr>
                                    </p:animEffect>
                                  </p:childTnLst>
                                </p:cTn>
                              </p:par>
                              <p:par>
                                <p:cTn id="111" presetID="22" presetClass="entr" presetSubtype="2" fill="hold" grpId="0" nodeType="withEffect">
                                  <p:stCondLst>
                                    <p:cond delay="0"/>
                                  </p:stCondLst>
                                  <p:childTnLst>
                                    <p:set>
                                      <p:cBhvr>
                                        <p:cTn id="112" dur="1" fill="hold">
                                          <p:stCondLst>
                                            <p:cond delay="0"/>
                                          </p:stCondLst>
                                        </p:cTn>
                                        <p:tgtEl>
                                          <p:spTgt spid="132"/>
                                        </p:tgtEl>
                                        <p:attrNameLst>
                                          <p:attrName>style.visibility</p:attrName>
                                        </p:attrNameLst>
                                      </p:cBhvr>
                                      <p:to>
                                        <p:strVal val="visible"/>
                                      </p:to>
                                    </p:set>
                                    <p:animEffect transition="in" filter="wipe(right)">
                                      <p:cBhvr>
                                        <p:cTn id="113" dur="500"/>
                                        <p:tgtEl>
                                          <p:spTgt spid="132"/>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33"/>
                                        </p:tgtEl>
                                        <p:attrNameLst>
                                          <p:attrName>style.visibility</p:attrName>
                                        </p:attrNameLst>
                                      </p:cBhvr>
                                      <p:to>
                                        <p:strVal val="visible"/>
                                      </p:to>
                                    </p:set>
                                    <p:animEffect transition="in" filter="wipe(right)">
                                      <p:cBhvr>
                                        <p:cTn id="116" dur="500"/>
                                        <p:tgtEl>
                                          <p:spTgt spid="133"/>
                                        </p:tgtEl>
                                      </p:cBhvr>
                                    </p:animEffect>
                                  </p:childTnLst>
                                </p:cTn>
                              </p:par>
                              <p:par>
                                <p:cTn id="117" presetID="22" presetClass="entr" presetSubtype="2" fill="hold" grpId="0" nodeType="withEffect">
                                  <p:stCondLst>
                                    <p:cond delay="0"/>
                                  </p:stCondLst>
                                  <p:childTnLst>
                                    <p:set>
                                      <p:cBhvr>
                                        <p:cTn id="118" dur="1" fill="hold">
                                          <p:stCondLst>
                                            <p:cond delay="0"/>
                                          </p:stCondLst>
                                        </p:cTn>
                                        <p:tgtEl>
                                          <p:spTgt spid="134"/>
                                        </p:tgtEl>
                                        <p:attrNameLst>
                                          <p:attrName>style.visibility</p:attrName>
                                        </p:attrNameLst>
                                      </p:cBhvr>
                                      <p:to>
                                        <p:strVal val="visible"/>
                                      </p:to>
                                    </p:set>
                                    <p:animEffect transition="in" filter="wipe(right)">
                                      <p:cBhvr>
                                        <p:cTn id="119" dur="500"/>
                                        <p:tgtEl>
                                          <p:spTgt spid="134"/>
                                        </p:tgtEl>
                                      </p:cBhvr>
                                    </p:animEffect>
                                  </p:childTnLst>
                                </p:cTn>
                              </p:par>
                              <p:par>
                                <p:cTn id="120" presetID="22" presetClass="entr" presetSubtype="2" fill="hold" grpId="0" nodeType="withEffect">
                                  <p:stCondLst>
                                    <p:cond delay="0"/>
                                  </p:stCondLst>
                                  <p:childTnLst>
                                    <p:set>
                                      <p:cBhvr>
                                        <p:cTn id="121" dur="1" fill="hold">
                                          <p:stCondLst>
                                            <p:cond delay="0"/>
                                          </p:stCondLst>
                                        </p:cTn>
                                        <p:tgtEl>
                                          <p:spTgt spid="135"/>
                                        </p:tgtEl>
                                        <p:attrNameLst>
                                          <p:attrName>style.visibility</p:attrName>
                                        </p:attrNameLst>
                                      </p:cBhvr>
                                      <p:to>
                                        <p:strVal val="visible"/>
                                      </p:to>
                                    </p:set>
                                    <p:animEffect transition="in" filter="wipe(right)">
                                      <p:cBhvr>
                                        <p:cTn id="122" dur="500"/>
                                        <p:tgtEl>
                                          <p:spTgt spid="135"/>
                                        </p:tgtEl>
                                      </p:cBhvr>
                                    </p:animEffect>
                                  </p:childTnLst>
                                </p:cTn>
                              </p:par>
                            </p:childTnLst>
                          </p:cTn>
                        </p:par>
                        <p:par>
                          <p:cTn id="123" fill="hold">
                            <p:stCondLst>
                              <p:cond delay="2600"/>
                            </p:stCondLst>
                            <p:childTnLst>
                              <p:par>
                                <p:cTn id="124" presetID="10" presetClass="entr" presetSubtype="0" fill="hold" nodeType="after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fade">
                                      <p:cBhvr>
                                        <p:cTn id="126" dur="500"/>
                                        <p:tgtEl>
                                          <p:spTgt spid="74"/>
                                        </p:tgtEl>
                                      </p:cBhvr>
                                    </p:animEffect>
                                  </p:childTnLst>
                                </p:cTn>
                              </p:par>
                              <p:par>
                                <p:cTn id="127" presetID="10" presetClass="entr" presetSubtype="0" fill="hold" nodeType="withEffect">
                                  <p:stCondLst>
                                    <p:cond delay="0"/>
                                  </p:stCondLst>
                                  <p:childTnLst>
                                    <p:set>
                                      <p:cBhvr>
                                        <p:cTn id="128" dur="1" fill="hold">
                                          <p:stCondLst>
                                            <p:cond delay="0"/>
                                          </p:stCondLst>
                                        </p:cTn>
                                        <p:tgtEl>
                                          <p:spTgt spid="90"/>
                                        </p:tgtEl>
                                        <p:attrNameLst>
                                          <p:attrName>style.visibility</p:attrName>
                                        </p:attrNameLst>
                                      </p:cBhvr>
                                      <p:to>
                                        <p:strVal val="visible"/>
                                      </p:to>
                                    </p:set>
                                    <p:animEffect transition="in" filter="fade">
                                      <p:cBhvr>
                                        <p:cTn id="129" dur="500"/>
                                        <p:tgtEl>
                                          <p:spTgt spid="90"/>
                                        </p:tgtEl>
                                      </p:cBhvr>
                                    </p:animEffect>
                                  </p:childTnLst>
                                </p:cTn>
                              </p:par>
                            </p:childTnLst>
                          </p:cTn>
                        </p:par>
                        <p:par>
                          <p:cTn id="130" fill="hold">
                            <p:stCondLst>
                              <p:cond delay="3100"/>
                            </p:stCondLst>
                            <p:childTnLst>
                              <p:par>
                                <p:cTn id="131" presetID="12" presetClass="entr" presetSubtype="4" fill="hold" grpId="0" nodeType="afterEffect">
                                  <p:stCondLst>
                                    <p:cond delay="0"/>
                                  </p:stCondLst>
                                  <p:childTnLst>
                                    <p:set>
                                      <p:cBhvr>
                                        <p:cTn id="132" dur="1" fill="hold">
                                          <p:stCondLst>
                                            <p:cond delay="0"/>
                                          </p:stCondLst>
                                        </p:cTn>
                                        <p:tgtEl>
                                          <p:spTgt spid="102"/>
                                        </p:tgtEl>
                                        <p:attrNameLst>
                                          <p:attrName>style.visibility</p:attrName>
                                        </p:attrNameLst>
                                      </p:cBhvr>
                                      <p:to>
                                        <p:strVal val="visible"/>
                                      </p:to>
                                    </p:set>
                                    <p:anim calcmode="lin" valueType="num">
                                      <p:cBhvr additive="base">
                                        <p:cTn id="133" dur="500"/>
                                        <p:tgtEl>
                                          <p:spTgt spid="102"/>
                                        </p:tgtEl>
                                        <p:attrNameLst>
                                          <p:attrName>ppt_y</p:attrName>
                                        </p:attrNameLst>
                                      </p:cBhvr>
                                      <p:tavLst>
                                        <p:tav tm="0">
                                          <p:val>
                                            <p:strVal val="#ppt_y+#ppt_h*1.125000"/>
                                          </p:val>
                                        </p:tav>
                                        <p:tav tm="100000">
                                          <p:val>
                                            <p:strVal val="#ppt_y"/>
                                          </p:val>
                                        </p:tav>
                                      </p:tavLst>
                                    </p:anim>
                                    <p:animEffect transition="in" filter="wipe(up)">
                                      <p:cBhvr>
                                        <p:cTn id="134" dur="500"/>
                                        <p:tgtEl>
                                          <p:spTgt spid="102"/>
                                        </p:tgtEl>
                                      </p:cBhvr>
                                    </p:animEffect>
                                  </p:childTnLst>
                                </p:cTn>
                              </p:par>
                              <p:par>
                                <p:cTn id="135" presetID="12" presetClass="entr" presetSubtype="4" fill="hold" grpId="0" nodeType="withEffect">
                                  <p:stCondLst>
                                    <p:cond delay="100"/>
                                  </p:stCondLst>
                                  <p:childTnLst>
                                    <p:set>
                                      <p:cBhvr>
                                        <p:cTn id="136" dur="1" fill="hold">
                                          <p:stCondLst>
                                            <p:cond delay="0"/>
                                          </p:stCondLst>
                                        </p:cTn>
                                        <p:tgtEl>
                                          <p:spTgt spid="103"/>
                                        </p:tgtEl>
                                        <p:attrNameLst>
                                          <p:attrName>style.visibility</p:attrName>
                                        </p:attrNameLst>
                                      </p:cBhvr>
                                      <p:to>
                                        <p:strVal val="visible"/>
                                      </p:to>
                                    </p:set>
                                    <p:anim calcmode="lin" valueType="num">
                                      <p:cBhvr additive="base">
                                        <p:cTn id="137" dur="500"/>
                                        <p:tgtEl>
                                          <p:spTgt spid="103"/>
                                        </p:tgtEl>
                                        <p:attrNameLst>
                                          <p:attrName>ppt_y</p:attrName>
                                        </p:attrNameLst>
                                      </p:cBhvr>
                                      <p:tavLst>
                                        <p:tav tm="0">
                                          <p:val>
                                            <p:strVal val="#ppt_y+#ppt_h*1.125000"/>
                                          </p:val>
                                        </p:tav>
                                        <p:tav tm="100000">
                                          <p:val>
                                            <p:strVal val="#ppt_y"/>
                                          </p:val>
                                        </p:tav>
                                      </p:tavLst>
                                    </p:anim>
                                    <p:animEffect transition="in" filter="wipe(up)">
                                      <p:cBhvr>
                                        <p:cTn id="138" dur="500"/>
                                        <p:tgtEl>
                                          <p:spTgt spid="103"/>
                                        </p:tgtEl>
                                      </p:cBhvr>
                                    </p:animEffect>
                                  </p:childTnLst>
                                </p:cTn>
                              </p:par>
                              <p:par>
                                <p:cTn id="139" presetID="12" presetClass="entr" presetSubtype="4" fill="hold" grpId="0" nodeType="withEffect">
                                  <p:stCondLst>
                                    <p:cond delay="200"/>
                                  </p:stCondLst>
                                  <p:childTnLst>
                                    <p:set>
                                      <p:cBhvr>
                                        <p:cTn id="140" dur="1" fill="hold">
                                          <p:stCondLst>
                                            <p:cond delay="0"/>
                                          </p:stCondLst>
                                        </p:cTn>
                                        <p:tgtEl>
                                          <p:spTgt spid="104"/>
                                        </p:tgtEl>
                                        <p:attrNameLst>
                                          <p:attrName>style.visibility</p:attrName>
                                        </p:attrNameLst>
                                      </p:cBhvr>
                                      <p:to>
                                        <p:strVal val="visible"/>
                                      </p:to>
                                    </p:set>
                                    <p:anim calcmode="lin" valueType="num">
                                      <p:cBhvr additive="base">
                                        <p:cTn id="141" dur="500"/>
                                        <p:tgtEl>
                                          <p:spTgt spid="104"/>
                                        </p:tgtEl>
                                        <p:attrNameLst>
                                          <p:attrName>ppt_y</p:attrName>
                                        </p:attrNameLst>
                                      </p:cBhvr>
                                      <p:tavLst>
                                        <p:tav tm="0">
                                          <p:val>
                                            <p:strVal val="#ppt_y+#ppt_h*1.125000"/>
                                          </p:val>
                                        </p:tav>
                                        <p:tav tm="100000">
                                          <p:val>
                                            <p:strVal val="#ppt_y"/>
                                          </p:val>
                                        </p:tav>
                                      </p:tavLst>
                                    </p:anim>
                                    <p:animEffect transition="in" filter="wipe(up)">
                                      <p:cBhvr>
                                        <p:cTn id="142" dur="500"/>
                                        <p:tgtEl>
                                          <p:spTgt spid="104"/>
                                        </p:tgtEl>
                                      </p:cBhvr>
                                    </p:animEffect>
                                  </p:childTnLst>
                                </p:cTn>
                              </p:par>
                              <p:par>
                                <p:cTn id="143" presetID="12" presetClass="entr" presetSubtype="4" fill="hold" grpId="0" nodeType="withEffect">
                                  <p:stCondLst>
                                    <p:cond delay="300"/>
                                  </p:stCondLst>
                                  <p:childTnLst>
                                    <p:set>
                                      <p:cBhvr>
                                        <p:cTn id="144" dur="1" fill="hold">
                                          <p:stCondLst>
                                            <p:cond delay="0"/>
                                          </p:stCondLst>
                                        </p:cTn>
                                        <p:tgtEl>
                                          <p:spTgt spid="105"/>
                                        </p:tgtEl>
                                        <p:attrNameLst>
                                          <p:attrName>style.visibility</p:attrName>
                                        </p:attrNameLst>
                                      </p:cBhvr>
                                      <p:to>
                                        <p:strVal val="visible"/>
                                      </p:to>
                                    </p:set>
                                    <p:anim calcmode="lin" valueType="num">
                                      <p:cBhvr additive="base">
                                        <p:cTn id="145" dur="500"/>
                                        <p:tgtEl>
                                          <p:spTgt spid="105"/>
                                        </p:tgtEl>
                                        <p:attrNameLst>
                                          <p:attrName>ppt_y</p:attrName>
                                        </p:attrNameLst>
                                      </p:cBhvr>
                                      <p:tavLst>
                                        <p:tav tm="0">
                                          <p:val>
                                            <p:strVal val="#ppt_y+#ppt_h*1.125000"/>
                                          </p:val>
                                        </p:tav>
                                        <p:tav tm="100000">
                                          <p:val>
                                            <p:strVal val="#ppt_y"/>
                                          </p:val>
                                        </p:tav>
                                      </p:tavLst>
                                    </p:anim>
                                    <p:animEffect transition="in" filter="wipe(up)">
                                      <p:cBhvr>
                                        <p:cTn id="146" dur="500"/>
                                        <p:tgtEl>
                                          <p:spTgt spid="105"/>
                                        </p:tgtEl>
                                      </p:cBhvr>
                                    </p:animEffect>
                                  </p:childTnLst>
                                </p:cTn>
                              </p:par>
                              <p:par>
                                <p:cTn id="147" presetID="12" presetClass="entr" presetSubtype="4" fill="hold" grpId="0" nodeType="withEffect">
                                  <p:stCondLst>
                                    <p:cond delay="400"/>
                                  </p:stCondLst>
                                  <p:childTnLst>
                                    <p:set>
                                      <p:cBhvr>
                                        <p:cTn id="148" dur="1" fill="hold">
                                          <p:stCondLst>
                                            <p:cond delay="0"/>
                                          </p:stCondLst>
                                        </p:cTn>
                                        <p:tgtEl>
                                          <p:spTgt spid="106"/>
                                        </p:tgtEl>
                                        <p:attrNameLst>
                                          <p:attrName>style.visibility</p:attrName>
                                        </p:attrNameLst>
                                      </p:cBhvr>
                                      <p:to>
                                        <p:strVal val="visible"/>
                                      </p:to>
                                    </p:set>
                                    <p:anim calcmode="lin" valueType="num">
                                      <p:cBhvr additive="base">
                                        <p:cTn id="149" dur="500"/>
                                        <p:tgtEl>
                                          <p:spTgt spid="106"/>
                                        </p:tgtEl>
                                        <p:attrNameLst>
                                          <p:attrName>ppt_y</p:attrName>
                                        </p:attrNameLst>
                                      </p:cBhvr>
                                      <p:tavLst>
                                        <p:tav tm="0">
                                          <p:val>
                                            <p:strVal val="#ppt_y+#ppt_h*1.125000"/>
                                          </p:val>
                                        </p:tav>
                                        <p:tav tm="100000">
                                          <p:val>
                                            <p:strVal val="#ppt_y"/>
                                          </p:val>
                                        </p:tav>
                                      </p:tavLst>
                                    </p:anim>
                                    <p:animEffect transition="in" filter="wipe(up)">
                                      <p:cBhvr>
                                        <p:cTn id="150" dur="500"/>
                                        <p:tgtEl>
                                          <p:spTgt spid="106"/>
                                        </p:tgtEl>
                                      </p:cBhvr>
                                    </p:animEffect>
                                  </p:childTnLst>
                                </p:cTn>
                              </p:par>
                              <p:par>
                                <p:cTn id="151" presetID="12" presetClass="entr" presetSubtype="4" fill="hold" grpId="0" nodeType="withEffect">
                                  <p:stCondLst>
                                    <p:cond delay="500"/>
                                  </p:stCondLst>
                                  <p:childTnLst>
                                    <p:set>
                                      <p:cBhvr>
                                        <p:cTn id="152" dur="1" fill="hold">
                                          <p:stCondLst>
                                            <p:cond delay="0"/>
                                          </p:stCondLst>
                                        </p:cTn>
                                        <p:tgtEl>
                                          <p:spTgt spid="107"/>
                                        </p:tgtEl>
                                        <p:attrNameLst>
                                          <p:attrName>style.visibility</p:attrName>
                                        </p:attrNameLst>
                                      </p:cBhvr>
                                      <p:to>
                                        <p:strVal val="visible"/>
                                      </p:to>
                                    </p:set>
                                    <p:anim calcmode="lin" valueType="num">
                                      <p:cBhvr additive="base">
                                        <p:cTn id="153" dur="500"/>
                                        <p:tgtEl>
                                          <p:spTgt spid="107"/>
                                        </p:tgtEl>
                                        <p:attrNameLst>
                                          <p:attrName>ppt_y</p:attrName>
                                        </p:attrNameLst>
                                      </p:cBhvr>
                                      <p:tavLst>
                                        <p:tav tm="0">
                                          <p:val>
                                            <p:strVal val="#ppt_y+#ppt_h*1.125000"/>
                                          </p:val>
                                        </p:tav>
                                        <p:tav tm="100000">
                                          <p:val>
                                            <p:strVal val="#ppt_y"/>
                                          </p:val>
                                        </p:tav>
                                      </p:tavLst>
                                    </p:anim>
                                    <p:animEffect transition="in" filter="wipe(up)">
                                      <p:cBhvr>
                                        <p:cTn id="154" dur="500"/>
                                        <p:tgtEl>
                                          <p:spTgt spid="107"/>
                                        </p:tgtEl>
                                      </p:cBhvr>
                                    </p:animEffect>
                                  </p:childTnLst>
                                </p:cTn>
                              </p:par>
                              <p:par>
                                <p:cTn id="155" presetID="12" presetClass="entr" presetSubtype="4" fill="hold" grpId="0" nodeType="withEffect">
                                  <p:stCondLst>
                                    <p:cond delay="600"/>
                                  </p:stCondLst>
                                  <p:childTnLst>
                                    <p:set>
                                      <p:cBhvr>
                                        <p:cTn id="156" dur="1" fill="hold">
                                          <p:stCondLst>
                                            <p:cond delay="0"/>
                                          </p:stCondLst>
                                        </p:cTn>
                                        <p:tgtEl>
                                          <p:spTgt spid="108"/>
                                        </p:tgtEl>
                                        <p:attrNameLst>
                                          <p:attrName>style.visibility</p:attrName>
                                        </p:attrNameLst>
                                      </p:cBhvr>
                                      <p:to>
                                        <p:strVal val="visible"/>
                                      </p:to>
                                    </p:set>
                                    <p:anim calcmode="lin" valueType="num">
                                      <p:cBhvr additive="base">
                                        <p:cTn id="157" dur="500"/>
                                        <p:tgtEl>
                                          <p:spTgt spid="108"/>
                                        </p:tgtEl>
                                        <p:attrNameLst>
                                          <p:attrName>ppt_y</p:attrName>
                                        </p:attrNameLst>
                                      </p:cBhvr>
                                      <p:tavLst>
                                        <p:tav tm="0">
                                          <p:val>
                                            <p:strVal val="#ppt_y+#ppt_h*1.125000"/>
                                          </p:val>
                                        </p:tav>
                                        <p:tav tm="100000">
                                          <p:val>
                                            <p:strVal val="#ppt_y"/>
                                          </p:val>
                                        </p:tav>
                                      </p:tavLst>
                                    </p:anim>
                                    <p:animEffect transition="in" filter="wipe(up)">
                                      <p:cBhvr>
                                        <p:cTn id="158" dur="500"/>
                                        <p:tgtEl>
                                          <p:spTgt spid="108"/>
                                        </p:tgtEl>
                                      </p:cBhvr>
                                    </p:animEffect>
                                  </p:childTnLst>
                                </p:cTn>
                              </p:par>
                              <p:par>
                                <p:cTn id="159" presetID="12" presetClass="entr" presetSubtype="4" fill="hold" grpId="0" nodeType="withEffect">
                                  <p:stCondLst>
                                    <p:cond delay="700"/>
                                  </p:stCondLst>
                                  <p:childTnLst>
                                    <p:set>
                                      <p:cBhvr>
                                        <p:cTn id="160" dur="1" fill="hold">
                                          <p:stCondLst>
                                            <p:cond delay="0"/>
                                          </p:stCondLst>
                                        </p:cTn>
                                        <p:tgtEl>
                                          <p:spTgt spid="109"/>
                                        </p:tgtEl>
                                        <p:attrNameLst>
                                          <p:attrName>style.visibility</p:attrName>
                                        </p:attrNameLst>
                                      </p:cBhvr>
                                      <p:to>
                                        <p:strVal val="visible"/>
                                      </p:to>
                                    </p:set>
                                    <p:anim calcmode="lin" valueType="num">
                                      <p:cBhvr additive="base">
                                        <p:cTn id="161" dur="500"/>
                                        <p:tgtEl>
                                          <p:spTgt spid="109"/>
                                        </p:tgtEl>
                                        <p:attrNameLst>
                                          <p:attrName>ppt_y</p:attrName>
                                        </p:attrNameLst>
                                      </p:cBhvr>
                                      <p:tavLst>
                                        <p:tav tm="0">
                                          <p:val>
                                            <p:strVal val="#ppt_y+#ppt_h*1.125000"/>
                                          </p:val>
                                        </p:tav>
                                        <p:tav tm="100000">
                                          <p:val>
                                            <p:strVal val="#ppt_y"/>
                                          </p:val>
                                        </p:tav>
                                      </p:tavLst>
                                    </p:anim>
                                    <p:animEffect transition="in" filter="wipe(up)">
                                      <p:cBhvr>
                                        <p:cTn id="162" dur="500"/>
                                        <p:tgtEl>
                                          <p:spTgt spid="109"/>
                                        </p:tgtEl>
                                      </p:cBhvr>
                                    </p:animEffect>
                                  </p:childTnLst>
                                </p:cTn>
                              </p:par>
                              <p:par>
                                <p:cTn id="163" presetID="12" presetClass="entr" presetSubtype="4" fill="hold" grpId="0" nodeType="withEffect">
                                  <p:stCondLst>
                                    <p:cond delay="800"/>
                                  </p:stCondLst>
                                  <p:childTnLst>
                                    <p:set>
                                      <p:cBhvr>
                                        <p:cTn id="164" dur="1" fill="hold">
                                          <p:stCondLst>
                                            <p:cond delay="0"/>
                                          </p:stCondLst>
                                        </p:cTn>
                                        <p:tgtEl>
                                          <p:spTgt spid="110"/>
                                        </p:tgtEl>
                                        <p:attrNameLst>
                                          <p:attrName>style.visibility</p:attrName>
                                        </p:attrNameLst>
                                      </p:cBhvr>
                                      <p:to>
                                        <p:strVal val="visible"/>
                                      </p:to>
                                    </p:set>
                                    <p:anim calcmode="lin" valueType="num">
                                      <p:cBhvr additive="base">
                                        <p:cTn id="165" dur="500"/>
                                        <p:tgtEl>
                                          <p:spTgt spid="110"/>
                                        </p:tgtEl>
                                        <p:attrNameLst>
                                          <p:attrName>ppt_y</p:attrName>
                                        </p:attrNameLst>
                                      </p:cBhvr>
                                      <p:tavLst>
                                        <p:tav tm="0">
                                          <p:val>
                                            <p:strVal val="#ppt_y+#ppt_h*1.125000"/>
                                          </p:val>
                                        </p:tav>
                                        <p:tav tm="100000">
                                          <p:val>
                                            <p:strVal val="#ppt_y"/>
                                          </p:val>
                                        </p:tav>
                                      </p:tavLst>
                                    </p:anim>
                                    <p:animEffect transition="in" filter="wipe(up)">
                                      <p:cBhvr>
                                        <p:cTn id="166" dur="500"/>
                                        <p:tgtEl>
                                          <p:spTgt spid="110"/>
                                        </p:tgtEl>
                                      </p:cBhvr>
                                    </p:animEffect>
                                  </p:childTnLst>
                                </p:cTn>
                              </p:par>
                              <p:par>
                                <p:cTn id="167" presetID="12" presetClass="entr" presetSubtype="4" fill="hold" grpId="0" nodeType="withEffect">
                                  <p:stCondLst>
                                    <p:cond delay="900"/>
                                  </p:stCondLst>
                                  <p:childTnLst>
                                    <p:set>
                                      <p:cBhvr>
                                        <p:cTn id="168" dur="1" fill="hold">
                                          <p:stCondLst>
                                            <p:cond delay="0"/>
                                          </p:stCondLst>
                                        </p:cTn>
                                        <p:tgtEl>
                                          <p:spTgt spid="111"/>
                                        </p:tgtEl>
                                        <p:attrNameLst>
                                          <p:attrName>style.visibility</p:attrName>
                                        </p:attrNameLst>
                                      </p:cBhvr>
                                      <p:to>
                                        <p:strVal val="visible"/>
                                      </p:to>
                                    </p:set>
                                    <p:anim calcmode="lin" valueType="num">
                                      <p:cBhvr additive="base">
                                        <p:cTn id="169" dur="500"/>
                                        <p:tgtEl>
                                          <p:spTgt spid="111"/>
                                        </p:tgtEl>
                                        <p:attrNameLst>
                                          <p:attrName>ppt_y</p:attrName>
                                        </p:attrNameLst>
                                      </p:cBhvr>
                                      <p:tavLst>
                                        <p:tav tm="0">
                                          <p:val>
                                            <p:strVal val="#ppt_y+#ppt_h*1.125000"/>
                                          </p:val>
                                        </p:tav>
                                        <p:tav tm="100000">
                                          <p:val>
                                            <p:strVal val="#ppt_y"/>
                                          </p:val>
                                        </p:tav>
                                      </p:tavLst>
                                    </p:anim>
                                    <p:animEffect transition="in" filter="wipe(up)">
                                      <p:cBhvr>
                                        <p:cTn id="170" dur="500"/>
                                        <p:tgtEl>
                                          <p:spTgt spid="111"/>
                                        </p:tgtEl>
                                      </p:cBhvr>
                                    </p:animEffect>
                                  </p:childTnLst>
                                </p:cTn>
                              </p:par>
                              <p:par>
                                <p:cTn id="171" presetID="12" presetClass="entr" presetSubtype="4" fill="hold" grpId="0" nodeType="withEffect">
                                  <p:stCondLst>
                                    <p:cond delay="0"/>
                                  </p:stCondLst>
                                  <p:childTnLst>
                                    <p:set>
                                      <p:cBhvr>
                                        <p:cTn id="172" dur="1" fill="hold">
                                          <p:stCondLst>
                                            <p:cond delay="0"/>
                                          </p:stCondLst>
                                        </p:cTn>
                                        <p:tgtEl>
                                          <p:spTgt spid="112"/>
                                        </p:tgtEl>
                                        <p:attrNameLst>
                                          <p:attrName>style.visibility</p:attrName>
                                        </p:attrNameLst>
                                      </p:cBhvr>
                                      <p:to>
                                        <p:strVal val="visible"/>
                                      </p:to>
                                    </p:set>
                                    <p:anim calcmode="lin" valueType="num">
                                      <p:cBhvr additive="base">
                                        <p:cTn id="173" dur="500"/>
                                        <p:tgtEl>
                                          <p:spTgt spid="112"/>
                                        </p:tgtEl>
                                        <p:attrNameLst>
                                          <p:attrName>ppt_y</p:attrName>
                                        </p:attrNameLst>
                                      </p:cBhvr>
                                      <p:tavLst>
                                        <p:tav tm="0">
                                          <p:val>
                                            <p:strVal val="#ppt_y+#ppt_h*1.125000"/>
                                          </p:val>
                                        </p:tav>
                                        <p:tav tm="100000">
                                          <p:val>
                                            <p:strVal val="#ppt_y"/>
                                          </p:val>
                                        </p:tav>
                                      </p:tavLst>
                                    </p:anim>
                                    <p:animEffect transition="in" filter="wipe(up)">
                                      <p:cBhvr>
                                        <p:cTn id="174" dur="500"/>
                                        <p:tgtEl>
                                          <p:spTgt spid="112"/>
                                        </p:tgtEl>
                                      </p:cBhvr>
                                    </p:animEffect>
                                  </p:childTnLst>
                                </p:cTn>
                              </p:par>
                              <p:par>
                                <p:cTn id="175" presetID="12" presetClass="entr" presetSubtype="4" fill="hold" grpId="0" nodeType="withEffect">
                                  <p:stCondLst>
                                    <p:cond delay="100"/>
                                  </p:stCondLst>
                                  <p:childTnLst>
                                    <p:set>
                                      <p:cBhvr>
                                        <p:cTn id="176" dur="1" fill="hold">
                                          <p:stCondLst>
                                            <p:cond delay="0"/>
                                          </p:stCondLst>
                                        </p:cTn>
                                        <p:tgtEl>
                                          <p:spTgt spid="113"/>
                                        </p:tgtEl>
                                        <p:attrNameLst>
                                          <p:attrName>style.visibility</p:attrName>
                                        </p:attrNameLst>
                                      </p:cBhvr>
                                      <p:to>
                                        <p:strVal val="visible"/>
                                      </p:to>
                                    </p:set>
                                    <p:anim calcmode="lin" valueType="num">
                                      <p:cBhvr additive="base">
                                        <p:cTn id="177" dur="500"/>
                                        <p:tgtEl>
                                          <p:spTgt spid="113"/>
                                        </p:tgtEl>
                                        <p:attrNameLst>
                                          <p:attrName>ppt_y</p:attrName>
                                        </p:attrNameLst>
                                      </p:cBhvr>
                                      <p:tavLst>
                                        <p:tav tm="0">
                                          <p:val>
                                            <p:strVal val="#ppt_y+#ppt_h*1.125000"/>
                                          </p:val>
                                        </p:tav>
                                        <p:tav tm="100000">
                                          <p:val>
                                            <p:strVal val="#ppt_y"/>
                                          </p:val>
                                        </p:tav>
                                      </p:tavLst>
                                    </p:anim>
                                    <p:animEffect transition="in" filter="wipe(up)">
                                      <p:cBhvr>
                                        <p:cTn id="178" dur="500"/>
                                        <p:tgtEl>
                                          <p:spTgt spid="113"/>
                                        </p:tgtEl>
                                      </p:cBhvr>
                                    </p:animEffect>
                                  </p:childTnLst>
                                </p:cTn>
                              </p:par>
                              <p:par>
                                <p:cTn id="179" presetID="12" presetClass="entr" presetSubtype="4" fill="hold" grpId="0" nodeType="withEffect">
                                  <p:stCondLst>
                                    <p:cond delay="200"/>
                                  </p:stCondLst>
                                  <p:childTnLst>
                                    <p:set>
                                      <p:cBhvr>
                                        <p:cTn id="180" dur="1" fill="hold">
                                          <p:stCondLst>
                                            <p:cond delay="0"/>
                                          </p:stCondLst>
                                        </p:cTn>
                                        <p:tgtEl>
                                          <p:spTgt spid="114"/>
                                        </p:tgtEl>
                                        <p:attrNameLst>
                                          <p:attrName>style.visibility</p:attrName>
                                        </p:attrNameLst>
                                      </p:cBhvr>
                                      <p:to>
                                        <p:strVal val="visible"/>
                                      </p:to>
                                    </p:set>
                                    <p:anim calcmode="lin" valueType="num">
                                      <p:cBhvr additive="base">
                                        <p:cTn id="181" dur="500"/>
                                        <p:tgtEl>
                                          <p:spTgt spid="114"/>
                                        </p:tgtEl>
                                        <p:attrNameLst>
                                          <p:attrName>ppt_y</p:attrName>
                                        </p:attrNameLst>
                                      </p:cBhvr>
                                      <p:tavLst>
                                        <p:tav tm="0">
                                          <p:val>
                                            <p:strVal val="#ppt_y+#ppt_h*1.125000"/>
                                          </p:val>
                                        </p:tav>
                                        <p:tav tm="100000">
                                          <p:val>
                                            <p:strVal val="#ppt_y"/>
                                          </p:val>
                                        </p:tav>
                                      </p:tavLst>
                                    </p:anim>
                                    <p:animEffect transition="in" filter="wipe(up)">
                                      <p:cBhvr>
                                        <p:cTn id="182" dur="500"/>
                                        <p:tgtEl>
                                          <p:spTgt spid="114"/>
                                        </p:tgtEl>
                                      </p:cBhvr>
                                    </p:animEffect>
                                  </p:childTnLst>
                                </p:cTn>
                              </p:par>
                              <p:par>
                                <p:cTn id="183" presetID="12" presetClass="entr" presetSubtype="4" fill="hold" grpId="0" nodeType="withEffect">
                                  <p:stCondLst>
                                    <p:cond delay="300"/>
                                  </p:stCondLst>
                                  <p:childTnLst>
                                    <p:set>
                                      <p:cBhvr>
                                        <p:cTn id="184" dur="1" fill="hold">
                                          <p:stCondLst>
                                            <p:cond delay="0"/>
                                          </p:stCondLst>
                                        </p:cTn>
                                        <p:tgtEl>
                                          <p:spTgt spid="115"/>
                                        </p:tgtEl>
                                        <p:attrNameLst>
                                          <p:attrName>style.visibility</p:attrName>
                                        </p:attrNameLst>
                                      </p:cBhvr>
                                      <p:to>
                                        <p:strVal val="visible"/>
                                      </p:to>
                                    </p:set>
                                    <p:anim calcmode="lin" valueType="num">
                                      <p:cBhvr additive="base">
                                        <p:cTn id="185" dur="500"/>
                                        <p:tgtEl>
                                          <p:spTgt spid="115"/>
                                        </p:tgtEl>
                                        <p:attrNameLst>
                                          <p:attrName>ppt_y</p:attrName>
                                        </p:attrNameLst>
                                      </p:cBhvr>
                                      <p:tavLst>
                                        <p:tav tm="0">
                                          <p:val>
                                            <p:strVal val="#ppt_y+#ppt_h*1.125000"/>
                                          </p:val>
                                        </p:tav>
                                        <p:tav tm="100000">
                                          <p:val>
                                            <p:strVal val="#ppt_y"/>
                                          </p:val>
                                        </p:tav>
                                      </p:tavLst>
                                    </p:anim>
                                    <p:animEffect transition="in" filter="wipe(up)">
                                      <p:cBhvr>
                                        <p:cTn id="186" dur="500"/>
                                        <p:tgtEl>
                                          <p:spTgt spid="115"/>
                                        </p:tgtEl>
                                      </p:cBhvr>
                                    </p:animEffect>
                                  </p:childTnLst>
                                </p:cTn>
                              </p:par>
                              <p:par>
                                <p:cTn id="187" presetID="12" presetClass="entr" presetSubtype="4" fill="hold" grpId="0" nodeType="withEffect">
                                  <p:stCondLst>
                                    <p:cond delay="400"/>
                                  </p:stCondLst>
                                  <p:childTnLst>
                                    <p:set>
                                      <p:cBhvr>
                                        <p:cTn id="188" dur="1" fill="hold">
                                          <p:stCondLst>
                                            <p:cond delay="0"/>
                                          </p:stCondLst>
                                        </p:cTn>
                                        <p:tgtEl>
                                          <p:spTgt spid="116"/>
                                        </p:tgtEl>
                                        <p:attrNameLst>
                                          <p:attrName>style.visibility</p:attrName>
                                        </p:attrNameLst>
                                      </p:cBhvr>
                                      <p:to>
                                        <p:strVal val="visible"/>
                                      </p:to>
                                    </p:set>
                                    <p:anim calcmode="lin" valueType="num">
                                      <p:cBhvr additive="base">
                                        <p:cTn id="189" dur="500"/>
                                        <p:tgtEl>
                                          <p:spTgt spid="116"/>
                                        </p:tgtEl>
                                        <p:attrNameLst>
                                          <p:attrName>ppt_y</p:attrName>
                                        </p:attrNameLst>
                                      </p:cBhvr>
                                      <p:tavLst>
                                        <p:tav tm="0">
                                          <p:val>
                                            <p:strVal val="#ppt_y+#ppt_h*1.125000"/>
                                          </p:val>
                                        </p:tav>
                                        <p:tav tm="100000">
                                          <p:val>
                                            <p:strVal val="#ppt_y"/>
                                          </p:val>
                                        </p:tav>
                                      </p:tavLst>
                                    </p:anim>
                                    <p:animEffect transition="in" filter="wipe(up)">
                                      <p:cBhvr>
                                        <p:cTn id="190" dur="500"/>
                                        <p:tgtEl>
                                          <p:spTgt spid="116"/>
                                        </p:tgtEl>
                                      </p:cBhvr>
                                    </p:animEffect>
                                  </p:childTnLst>
                                </p:cTn>
                              </p:par>
                              <p:par>
                                <p:cTn id="191" presetID="12" presetClass="entr" presetSubtype="4" fill="hold" grpId="0" nodeType="withEffect">
                                  <p:stCondLst>
                                    <p:cond delay="500"/>
                                  </p:stCondLst>
                                  <p:childTnLst>
                                    <p:set>
                                      <p:cBhvr>
                                        <p:cTn id="192" dur="1" fill="hold">
                                          <p:stCondLst>
                                            <p:cond delay="0"/>
                                          </p:stCondLst>
                                        </p:cTn>
                                        <p:tgtEl>
                                          <p:spTgt spid="117"/>
                                        </p:tgtEl>
                                        <p:attrNameLst>
                                          <p:attrName>style.visibility</p:attrName>
                                        </p:attrNameLst>
                                      </p:cBhvr>
                                      <p:to>
                                        <p:strVal val="visible"/>
                                      </p:to>
                                    </p:set>
                                    <p:anim calcmode="lin" valueType="num">
                                      <p:cBhvr additive="base">
                                        <p:cTn id="193" dur="500"/>
                                        <p:tgtEl>
                                          <p:spTgt spid="117"/>
                                        </p:tgtEl>
                                        <p:attrNameLst>
                                          <p:attrName>ppt_y</p:attrName>
                                        </p:attrNameLst>
                                      </p:cBhvr>
                                      <p:tavLst>
                                        <p:tav tm="0">
                                          <p:val>
                                            <p:strVal val="#ppt_y+#ppt_h*1.125000"/>
                                          </p:val>
                                        </p:tav>
                                        <p:tav tm="100000">
                                          <p:val>
                                            <p:strVal val="#ppt_y"/>
                                          </p:val>
                                        </p:tav>
                                      </p:tavLst>
                                    </p:anim>
                                    <p:animEffect transition="in" filter="wipe(up)">
                                      <p:cBhvr>
                                        <p:cTn id="194" dur="500"/>
                                        <p:tgtEl>
                                          <p:spTgt spid="117"/>
                                        </p:tgtEl>
                                      </p:cBhvr>
                                    </p:animEffect>
                                  </p:childTnLst>
                                </p:cTn>
                              </p:par>
                              <p:par>
                                <p:cTn id="195" presetID="12" presetClass="entr" presetSubtype="4" fill="hold" grpId="0" nodeType="withEffect">
                                  <p:stCondLst>
                                    <p:cond delay="600"/>
                                  </p:stCondLst>
                                  <p:childTnLst>
                                    <p:set>
                                      <p:cBhvr>
                                        <p:cTn id="196" dur="1" fill="hold">
                                          <p:stCondLst>
                                            <p:cond delay="0"/>
                                          </p:stCondLst>
                                        </p:cTn>
                                        <p:tgtEl>
                                          <p:spTgt spid="118"/>
                                        </p:tgtEl>
                                        <p:attrNameLst>
                                          <p:attrName>style.visibility</p:attrName>
                                        </p:attrNameLst>
                                      </p:cBhvr>
                                      <p:to>
                                        <p:strVal val="visible"/>
                                      </p:to>
                                    </p:set>
                                    <p:anim calcmode="lin" valueType="num">
                                      <p:cBhvr additive="base">
                                        <p:cTn id="197" dur="500"/>
                                        <p:tgtEl>
                                          <p:spTgt spid="118"/>
                                        </p:tgtEl>
                                        <p:attrNameLst>
                                          <p:attrName>ppt_y</p:attrName>
                                        </p:attrNameLst>
                                      </p:cBhvr>
                                      <p:tavLst>
                                        <p:tav tm="0">
                                          <p:val>
                                            <p:strVal val="#ppt_y+#ppt_h*1.125000"/>
                                          </p:val>
                                        </p:tav>
                                        <p:tav tm="100000">
                                          <p:val>
                                            <p:strVal val="#ppt_y"/>
                                          </p:val>
                                        </p:tav>
                                      </p:tavLst>
                                    </p:anim>
                                    <p:animEffect transition="in" filter="wipe(up)">
                                      <p:cBhvr>
                                        <p:cTn id="198" dur="500"/>
                                        <p:tgtEl>
                                          <p:spTgt spid="118"/>
                                        </p:tgtEl>
                                      </p:cBhvr>
                                    </p:animEffect>
                                  </p:childTnLst>
                                </p:cTn>
                              </p:par>
                              <p:par>
                                <p:cTn id="199" presetID="12" presetClass="entr" presetSubtype="4" fill="hold" grpId="0" nodeType="withEffect">
                                  <p:stCondLst>
                                    <p:cond delay="700"/>
                                  </p:stCondLst>
                                  <p:childTnLst>
                                    <p:set>
                                      <p:cBhvr>
                                        <p:cTn id="200" dur="1" fill="hold">
                                          <p:stCondLst>
                                            <p:cond delay="0"/>
                                          </p:stCondLst>
                                        </p:cTn>
                                        <p:tgtEl>
                                          <p:spTgt spid="119"/>
                                        </p:tgtEl>
                                        <p:attrNameLst>
                                          <p:attrName>style.visibility</p:attrName>
                                        </p:attrNameLst>
                                      </p:cBhvr>
                                      <p:to>
                                        <p:strVal val="visible"/>
                                      </p:to>
                                    </p:set>
                                    <p:anim calcmode="lin" valueType="num">
                                      <p:cBhvr additive="base">
                                        <p:cTn id="201" dur="500"/>
                                        <p:tgtEl>
                                          <p:spTgt spid="119"/>
                                        </p:tgtEl>
                                        <p:attrNameLst>
                                          <p:attrName>ppt_y</p:attrName>
                                        </p:attrNameLst>
                                      </p:cBhvr>
                                      <p:tavLst>
                                        <p:tav tm="0">
                                          <p:val>
                                            <p:strVal val="#ppt_y+#ppt_h*1.125000"/>
                                          </p:val>
                                        </p:tav>
                                        <p:tav tm="100000">
                                          <p:val>
                                            <p:strVal val="#ppt_y"/>
                                          </p:val>
                                        </p:tav>
                                      </p:tavLst>
                                    </p:anim>
                                    <p:animEffect transition="in" filter="wipe(up)">
                                      <p:cBhvr>
                                        <p:cTn id="202" dur="500"/>
                                        <p:tgtEl>
                                          <p:spTgt spid="119"/>
                                        </p:tgtEl>
                                      </p:cBhvr>
                                    </p:animEffect>
                                  </p:childTnLst>
                                </p:cTn>
                              </p:par>
                              <p:par>
                                <p:cTn id="203" presetID="12" presetClass="entr" presetSubtype="4" fill="hold" grpId="0" nodeType="withEffect">
                                  <p:stCondLst>
                                    <p:cond delay="800"/>
                                  </p:stCondLst>
                                  <p:childTnLst>
                                    <p:set>
                                      <p:cBhvr>
                                        <p:cTn id="204" dur="1" fill="hold">
                                          <p:stCondLst>
                                            <p:cond delay="0"/>
                                          </p:stCondLst>
                                        </p:cTn>
                                        <p:tgtEl>
                                          <p:spTgt spid="120"/>
                                        </p:tgtEl>
                                        <p:attrNameLst>
                                          <p:attrName>style.visibility</p:attrName>
                                        </p:attrNameLst>
                                      </p:cBhvr>
                                      <p:to>
                                        <p:strVal val="visible"/>
                                      </p:to>
                                    </p:set>
                                    <p:anim calcmode="lin" valueType="num">
                                      <p:cBhvr additive="base">
                                        <p:cTn id="205" dur="500"/>
                                        <p:tgtEl>
                                          <p:spTgt spid="120"/>
                                        </p:tgtEl>
                                        <p:attrNameLst>
                                          <p:attrName>ppt_y</p:attrName>
                                        </p:attrNameLst>
                                      </p:cBhvr>
                                      <p:tavLst>
                                        <p:tav tm="0">
                                          <p:val>
                                            <p:strVal val="#ppt_y+#ppt_h*1.125000"/>
                                          </p:val>
                                        </p:tav>
                                        <p:tav tm="100000">
                                          <p:val>
                                            <p:strVal val="#ppt_y"/>
                                          </p:val>
                                        </p:tav>
                                      </p:tavLst>
                                    </p:anim>
                                    <p:animEffect transition="in" filter="wipe(up)">
                                      <p:cBhvr>
                                        <p:cTn id="206" dur="500"/>
                                        <p:tgtEl>
                                          <p:spTgt spid="120"/>
                                        </p:tgtEl>
                                      </p:cBhvr>
                                    </p:animEffect>
                                  </p:childTnLst>
                                </p:cTn>
                              </p:par>
                              <p:par>
                                <p:cTn id="207" presetID="12" presetClass="entr" presetSubtype="4" fill="hold" grpId="0" nodeType="withEffect">
                                  <p:stCondLst>
                                    <p:cond delay="900"/>
                                  </p:stCondLst>
                                  <p:childTnLst>
                                    <p:set>
                                      <p:cBhvr>
                                        <p:cTn id="208" dur="1" fill="hold">
                                          <p:stCondLst>
                                            <p:cond delay="0"/>
                                          </p:stCondLst>
                                        </p:cTn>
                                        <p:tgtEl>
                                          <p:spTgt spid="121"/>
                                        </p:tgtEl>
                                        <p:attrNameLst>
                                          <p:attrName>style.visibility</p:attrName>
                                        </p:attrNameLst>
                                      </p:cBhvr>
                                      <p:to>
                                        <p:strVal val="visible"/>
                                      </p:to>
                                    </p:set>
                                    <p:anim calcmode="lin" valueType="num">
                                      <p:cBhvr additive="base">
                                        <p:cTn id="209" dur="500"/>
                                        <p:tgtEl>
                                          <p:spTgt spid="121"/>
                                        </p:tgtEl>
                                        <p:attrNameLst>
                                          <p:attrName>ppt_y</p:attrName>
                                        </p:attrNameLst>
                                      </p:cBhvr>
                                      <p:tavLst>
                                        <p:tav tm="0">
                                          <p:val>
                                            <p:strVal val="#ppt_y+#ppt_h*1.125000"/>
                                          </p:val>
                                        </p:tav>
                                        <p:tav tm="100000">
                                          <p:val>
                                            <p:strVal val="#ppt_y"/>
                                          </p:val>
                                        </p:tav>
                                      </p:tavLst>
                                    </p:anim>
                                    <p:animEffect transition="in" filter="wipe(up)">
                                      <p:cBhvr>
                                        <p:cTn id="210"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02" grpId="0"/>
      <p:bldP spid="103" grpId="0"/>
      <p:bldP spid="104" grpId="0"/>
      <p:bldP spid="105" grpId="0"/>
      <p:bldP spid="106" grpId="0"/>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animBg="1"/>
      <p:bldP spid="123" grpId="0" animBg="1"/>
      <p:bldP spid="124" grpId="0" animBg="1"/>
      <p:bldP spid="125" grpId="0" animBg="1"/>
      <p:bldP spid="126" grpId="0" animBg="1"/>
      <p:bldP spid="127" grpId="0" animBg="1"/>
      <p:bldP spid="128" grpId="0" animBg="1"/>
      <p:bldP spid="129" grpId="0"/>
      <p:bldP spid="130" grpId="0"/>
      <p:bldP spid="131" grpId="0"/>
      <p:bldP spid="132" grpId="0"/>
      <p:bldP spid="133" grpId="0"/>
      <p:bldP spid="134" grpId="0"/>
      <p:bldP spid="135" grpId="0"/>
      <p:bldP spid="136" grpId="0" animBg="1"/>
      <p:bldP spid="137" grpId="0" animBg="1"/>
      <p:bldP spid="138" grpId="0" animBg="1"/>
      <p:bldP spid="139" grpId="0" animBg="1"/>
      <p:bldP spid="140" grpId="0" animBg="1"/>
      <p:bldP spid="141" grpId="0" animBg="1"/>
      <p:bldP spid="142" grpId="0" animBg="1"/>
      <p:bldP spid="143" grpId="0"/>
      <p:bldP spid="144" grpId="0"/>
      <p:bldP spid="145" grpId="0"/>
      <p:bldP spid="146" grpId="0"/>
      <p:bldP spid="147" grpId="0"/>
      <p:bldP spid="148" grpId="0"/>
      <p:bldP spid="149" grpId="0"/>
      <p:bldP spid="150" grpId="0"/>
      <p:bldP spid="151" grpId="0"/>
      <p:bldP spid="152" grpId="0"/>
      <p:bldP spid="153" grpId="0"/>
      <p:bldP spid="154" grpId="0"/>
      <p:bldP spid="155" grpId="0"/>
      <p:bldP spid="1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4892558" y="972607"/>
            <a:ext cx="2448272" cy="24482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4808413" y="4406540"/>
            <a:ext cx="1436675" cy="215444"/>
            <a:chOff x="4369395" y="3284984"/>
            <a:chExt cx="1436675" cy="215444"/>
          </a:xfrm>
        </p:grpSpPr>
        <p:sp>
          <p:nvSpPr>
            <p:cNvPr id="22"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公司战略目标</a:t>
              </a:r>
              <a:endParaRPr lang="zh-CN" altLang="en-US" sz="1400" dirty="0">
                <a:solidFill>
                  <a:srgbClr val="2C3637"/>
                </a:solidFill>
                <a:latin typeface="微软雅黑" pitchFamily="34" charset="-122"/>
                <a:ea typeface="微软雅黑" pitchFamily="34" charset="-122"/>
              </a:endParaRPr>
            </a:p>
          </p:txBody>
        </p:sp>
        <p:grpSp>
          <p:nvGrpSpPr>
            <p:cNvPr id="23" name="组合 22"/>
            <p:cNvGrpSpPr/>
            <p:nvPr/>
          </p:nvGrpSpPr>
          <p:grpSpPr>
            <a:xfrm>
              <a:off x="4369395" y="3316401"/>
              <a:ext cx="168551" cy="168551"/>
              <a:chOff x="5005199" y="3717032"/>
              <a:chExt cx="168551" cy="168551"/>
            </a:xfrm>
          </p:grpSpPr>
          <p:sp>
            <p:nvSpPr>
              <p:cNvPr id="24" name="椭圆 23"/>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25" name="等腰三角形 24"/>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26" name="组合 25"/>
          <p:cNvGrpSpPr/>
          <p:nvPr/>
        </p:nvGrpSpPr>
        <p:grpSpPr>
          <a:xfrm>
            <a:off x="6461112" y="4406540"/>
            <a:ext cx="1436675" cy="215444"/>
            <a:chOff x="4369395" y="3284984"/>
            <a:chExt cx="1436675" cy="215444"/>
          </a:xfrm>
        </p:grpSpPr>
        <p:sp>
          <p:nvSpPr>
            <p:cNvPr id="27"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短期盈利计划</a:t>
              </a:r>
              <a:endParaRPr lang="zh-CN" altLang="en-US" sz="1400" dirty="0">
                <a:solidFill>
                  <a:srgbClr val="2C3637"/>
                </a:solidFill>
                <a:latin typeface="微软雅黑" pitchFamily="34" charset="-122"/>
                <a:ea typeface="微软雅黑" pitchFamily="34" charset="-122"/>
              </a:endParaRPr>
            </a:p>
          </p:txBody>
        </p:sp>
        <p:grpSp>
          <p:nvGrpSpPr>
            <p:cNvPr id="28" name="组合 27"/>
            <p:cNvGrpSpPr/>
            <p:nvPr/>
          </p:nvGrpSpPr>
          <p:grpSpPr>
            <a:xfrm>
              <a:off x="4369395" y="3316401"/>
              <a:ext cx="168551" cy="168551"/>
              <a:chOff x="5005199" y="3717032"/>
              <a:chExt cx="168551" cy="168551"/>
            </a:xfrm>
          </p:grpSpPr>
          <p:sp>
            <p:nvSpPr>
              <p:cNvPr id="29" name="椭圆 28"/>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40" name="等腰三角形 39"/>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41" name="组合 40"/>
          <p:cNvGrpSpPr/>
          <p:nvPr/>
        </p:nvGrpSpPr>
        <p:grpSpPr>
          <a:xfrm>
            <a:off x="4808413" y="4797732"/>
            <a:ext cx="1436675" cy="215444"/>
            <a:chOff x="4369395" y="3284984"/>
            <a:chExt cx="1436675" cy="215444"/>
          </a:xfrm>
        </p:grpSpPr>
        <p:sp>
          <p:nvSpPr>
            <p:cNvPr id="44"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五年发展计划</a:t>
              </a:r>
              <a:endParaRPr lang="zh-CN" altLang="en-US" sz="1400" dirty="0">
                <a:solidFill>
                  <a:srgbClr val="2C3637"/>
                </a:solidFill>
                <a:latin typeface="微软雅黑" pitchFamily="34" charset="-122"/>
                <a:ea typeface="微软雅黑" pitchFamily="34" charset="-122"/>
              </a:endParaRPr>
            </a:p>
          </p:txBody>
        </p:sp>
        <p:grpSp>
          <p:nvGrpSpPr>
            <p:cNvPr id="45" name="组合 44"/>
            <p:cNvGrpSpPr/>
            <p:nvPr/>
          </p:nvGrpSpPr>
          <p:grpSpPr>
            <a:xfrm>
              <a:off x="4369395" y="3316401"/>
              <a:ext cx="168551" cy="168551"/>
              <a:chOff x="5005199" y="3717032"/>
              <a:chExt cx="168551" cy="168551"/>
            </a:xfrm>
          </p:grpSpPr>
          <p:sp>
            <p:nvSpPr>
              <p:cNvPr id="46" name="椭圆 45"/>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47" name="等腰三角形 46"/>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48" name="组合 47"/>
          <p:cNvGrpSpPr/>
          <p:nvPr/>
        </p:nvGrpSpPr>
        <p:grpSpPr>
          <a:xfrm>
            <a:off x="6461112" y="4797152"/>
            <a:ext cx="1436675" cy="215444"/>
            <a:chOff x="4369395" y="3284984"/>
            <a:chExt cx="1436675" cy="215444"/>
          </a:xfrm>
        </p:grpSpPr>
        <p:sp>
          <p:nvSpPr>
            <p:cNvPr id="49"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产品衍生品</a:t>
              </a:r>
              <a:endParaRPr lang="zh-CN" altLang="en-US" sz="1400" dirty="0">
                <a:solidFill>
                  <a:srgbClr val="2C3637"/>
                </a:solidFill>
                <a:latin typeface="微软雅黑" pitchFamily="34" charset="-122"/>
                <a:ea typeface="微软雅黑" pitchFamily="34" charset="-122"/>
              </a:endParaRPr>
            </a:p>
          </p:txBody>
        </p:sp>
        <p:grpSp>
          <p:nvGrpSpPr>
            <p:cNvPr id="50" name="组合 49"/>
            <p:cNvGrpSpPr/>
            <p:nvPr/>
          </p:nvGrpSpPr>
          <p:grpSpPr>
            <a:xfrm>
              <a:off x="4369395" y="3316401"/>
              <a:ext cx="168551" cy="168551"/>
              <a:chOff x="5005199" y="3717032"/>
              <a:chExt cx="168551" cy="168551"/>
            </a:xfrm>
          </p:grpSpPr>
          <p:sp>
            <p:nvSpPr>
              <p:cNvPr id="51" name="椭圆 50"/>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52" name="等腰三角形 51"/>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sp>
        <p:nvSpPr>
          <p:cNvPr id="53" name="标题 4"/>
          <p:cNvSpPr txBox="1">
            <a:spLocks/>
          </p:cNvSpPr>
          <p:nvPr/>
        </p:nvSpPr>
        <p:spPr>
          <a:xfrm>
            <a:off x="4945459" y="3819612"/>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dirty="0" smtClean="0">
                <a:solidFill>
                  <a:srgbClr val="2C3637"/>
                </a:solidFill>
                <a:latin typeface="微软雅黑" panose="020B0503020204020204" pitchFamily="34" charset="-122"/>
                <a:ea typeface="微软雅黑" panose="020B0503020204020204" pitchFamily="34" charset="-122"/>
              </a:rPr>
              <a:t>发展计划</a:t>
            </a:r>
          </a:p>
        </p:txBody>
      </p:sp>
      <p:sp>
        <p:nvSpPr>
          <p:cNvPr id="54" name="椭圆 53"/>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标题 4"/>
          <p:cNvSpPr txBox="1">
            <a:spLocks/>
          </p:cNvSpPr>
          <p:nvPr/>
        </p:nvSpPr>
        <p:spPr>
          <a:xfrm>
            <a:off x="4945459" y="2780928"/>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dirty="0" smtClean="0">
                <a:solidFill>
                  <a:schemeClr val="bg1"/>
                </a:solidFill>
                <a:latin typeface="微软雅黑" panose="020B0503020204020204" pitchFamily="34" charset="-122"/>
                <a:ea typeface="微软雅黑" panose="020B0503020204020204" pitchFamily="34" charset="-122"/>
              </a:rPr>
              <a:t>第四章</a:t>
            </a:r>
          </a:p>
        </p:txBody>
      </p:sp>
      <p:sp>
        <p:nvSpPr>
          <p:cNvPr id="65" name="椭圆 64"/>
          <p:cNvSpPr/>
          <p:nvPr/>
        </p:nvSpPr>
        <p:spPr>
          <a:xfrm>
            <a:off x="4996314" y="1076363"/>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6" name="直接连接符 65"/>
          <p:cNvCxnSpPr/>
          <p:nvPr/>
        </p:nvCxnSpPr>
        <p:spPr>
          <a:xfrm>
            <a:off x="4808413" y="4293096"/>
            <a:ext cx="2477306" cy="0"/>
          </a:xfrm>
          <a:prstGeom prst="line">
            <a:avLst/>
          </a:prstGeom>
          <a:ln>
            <a:solidFill>
              <a:srgbClr val="2C363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67" name="组合 66"/>
          <p:cNvGrpSpPr/>
          <p:nvPr/>
        </p:nvGrpSpPr>
        <p:grpSpPr>
          <a:xfrm>
            <a:off x="4801443" y="5157772"/>
            <a:ext cx="1436675" cy="215444"/>
            <a:chOff x="4369395" y="3284984"/>
            <a:chExt cx="1436675" cy="215444"/>
          </a:xfrm>
        </p:grpSpPr>
        <p:sp>
          <p:nvSpPr>
            <p:cNvPr id="68"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市场拓展计划</a:t>
              </a:r>
              <a:endParaRPr lang="zh-CN" altLang="en-US" sz="1400" dirty="0">
                <a:solidFill>
                  <a:srgbClr val="2C3637"/>
                </a:solidFill>
                <a:latin typeface="微软雅黑" pitchFamily="34" charset="-122"/>
                <a:ea typeface="微软雅黑" pitchFamily="34" charset="-122"/>
              </a:endParaRPr>
            </a:p>
          </p:txBody>
        </p:sp>
        <p:grpSp>
          <p:nvGrpSpPr>
            <p:cNvPr id="69" name="组合 68"/>
            <p:cNvGrpSpPr/>
            <p:nvPr/>
          </p:nvGrpSpPr>
          <p:grpSpPr>
            <a:xfrm>
              <a:off x="4369395" y="3316401"/>
              <a:ext cx="168551" cy="168551"/>
              <a:chOff x="5005199" y="3717032"/>
              <a:chExt cx="168551" cy="168551"/>
            </a:xfrm>
          </p:grpSpPr>
          <p:sp>
            <p:nvSpPr>
              <p:cNvPr id="70" name="椭圆 69"/>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71" name="等腰三角形 70"/>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72" name="组合 71"/>
          <p:cNvGrpSpPr/>
          <p:nvPr/>
        </p:nvGrpSpPr>
        <p:grpSpPr>
          <a:xfrm>
            <a:off x="6468158" y="5157192"/>
            <a:ext cx="1436675" cy="215444"/>
            <a:chOff x="4369395" y="3284984"/>
            <a:chExt cx="1436675" cy="215444"/>
          </a:xfrm>
        </p:grpSpPr>
        <p:sp>
          <p:nvSpPr>
            <p:cNvPr id="73"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未来发展预测</a:t>
              </a:r>
              <a:endParaRPr lang="zh-CN" altLang="en-US" sz="1400" dirty="0">
                <a:solidFill>
                  <a:srgbClr val="2C3637"/>
                </a:solidFill>
                <a:latin typeface="微软雅黑" pitchFamily="34" charset="-122"/>
                <a:ea typeface="微软雅黑" pitchFamily="34" charset="-122"/>
              </a:endParaRPr>
            </a:p>
          </p:txBody>
        </p:sp>
        <p:grpSp>
          <p:nvGrpSpPr>
            <p:cNvPr id="74" name="组合 73"/>
            <p:cNvGrpSpPr/>
            <p:nvPr/>
          </p:nvGrpSpPr>
          <p:grpSpPr>
            <a:xfrm>
              <a:off x="4369395" y="3316401"/>
              <a:ext cx="168551" cy="168551"/>
              <a:chOff x="5005199" y="3717032"/>
              <a:chExt cx="168551" cy="168551"/>
            </a:xfrm>
          </p:grpSpPr>
          <p:sp>
            <p:nvSpPr>
              <p:cNvPr id="75" name="椭圆 74"/>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76" name="等腰三角形 75"/>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sp>
        <p:nvSpPr>
          <p:cNvPr id="77" name="KSO_Shape"/>
          <p:cNvSpPr>
            <a:spLocks/>
          </p:cNvSpPr>
          <p:nvPr/>
        </p:nvSpPr>
        <p:spPr bwMode="auto">
          <a:xfrm>
            <a:off x="5496161" y="1484784"/>
            <a:ext cx="1346868" cy="114483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78" name="圆角矩形 77"/>
          <p:cNvSpPr/>
          <p:nvPr/>
        </p:nvSpPr>
        <p:spPr>
          <a:xfrm>
            <a:off x="-383132" y="1665978"/>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标题 4"/>
          <p:cNvSpPr txBox="1">
            <a:spLocks/>
          </p:cNvSpPr>
          <p:nvPr/>
        </p:nvSpPr>
        <p:spPr>
          <a:xfrm>
            <a:off x="48916" y="1665978"/>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0" name="圆角矩形 79"/>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2" name="圆角矩形 81"/>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4" name="圆角矩形 83"/>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8" name="圆角矩形 87"/>
          <p:cNvSpPr/>
          <p:nvPr/>
        </p:nvSpPr>
        <p:spPr>
          <a:xfrm>
            <a:off x="-383133" y="1355969"/>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标题 4"/>
          <p:cNvSpPr txBox="1">
            <a:spLocks/>
          </p:cNvSpPr>
          <p:nvPr/>
        </p:nvSpPr>
        <p:spPr>
          <a:xfrm>
            <a:off x="48915" y="1355969"/>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a:t>
            </a:r>
            <a:r>
              <a:rPr lang="zh-CN" altLang="en-US" sz="1100" dirty="0">
                <a:solidFill>
                  <a:schemeClr val="bg1"/>
                </a:solidFill>
                <a:latin typeface="微软雅黑" panose="020B0503020204020204" pitchFamily="34" charset="-122"/>
                <a:ea typeface="微软雅黑" panose="020B0503020204020204" pitchFamily="34" charset="-122"/>
              </a:rPr>
              <a:t>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0" name="圆角矩形 89"/>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25</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92"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585100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p:cTn id="13" dur="500" fill="hold"/>
                                        <p:tgtEl>
                                          <p:spTgt spid="65"/>
                                        </p:tgtEl>
                                        <p:attrNameLst>
                                          <p:attrName>ppt_w</p:attrName>
                                        </p:attrNameLst>
                                      </p:cBhvr>
                                      <p:tavLst>
                                        <p:tav tm="0">
                                          <p:val>
                                            <p:fltVal val="0"/>
                                          </p:val>
                                        </p:tav>
                                        <p:tav tm="100000">
                                          <p:val>
                                            <p:strVal val="#ppt_w"/>
                                          </p:val>
                                        </p:tav>
                                      </p:tavLst>
                                    </p:anim>
                                    <p:anim calcmode="lin" valueType="num">
                                      <p:cBhvr>
                                        <p:cTn id="14" dur="500" fill="hold"/>
                                        <p:tgtEl>
                                          <p:spTgt spid="65"/>
                                        </p:tgtEl>
                                        <p:attrNameLst>
                                          <p:attrName>ppt_h</p:attrName>
                                        </p:attrNameLst>
                                      </p:cBhvr>
                                      <p:tavLst>
                                        <p:tav tm="0">
                                          <p:val>
                                            <p:fltVal val="0"/>
                                          </p:val>
                                        </p:tav>
                                        <p:tav tm="100000">
                                          <p:val>
                                            <p:strVal val="#ppt_h"/>
                                          </p:val>
                                        </p:tav>
                                      </p:tavLst>
                                    </p:anim>
                                    <p:animEffect transition="in" filter="fade">
                                      <p:cBhvr>
                                        <p:cTn id="15" dur="500"/>
                                        <p:tgtEl>
                                          <p:spTgt spid="65"/>
                                        </p:tgtEl>
                                      </p:cBhvr>
                                    </p:animEffect>
                                  </p:childTnLst>
                                </p:cTn>
                              </p:par>
                              <p:par>
                                <p:cTn id="16" presetID="53" presetClass="entr" presetSubtype="16" fill="hold" grpId="0" nodeType="withEffect">
                                  <p:stCondLst>
                                    <p:cond delay="1000"/>
                                  </p:stCondLst>
                                  <p:iterate type="lt">
                                    <p:tmPct val="0"/>
                                  </p:iterate>
                                  <p:childTnLst>
                                    <p:set>
                                      <p:cBhvr>
                                        <p:cTn id="17" dur="1" fill="hold">
                                          <p:stCondLst>
                                            <p:cond delay="0"/>
                                          </p:stCondLst>
                                        </p:cTn>
                                        <p:tgtEl>
                                          <p:spTgt spid="64"/>
                                        </p:tgtEl>
                                        <p:attrNameLst>
                                          <p:attrName>style.visibility</p:attrName>
                                        </p:attrNameLst>
                                      </p:cBhvr>
                                      <p:to>
                                        <p:strVal val="visible"/>
                                      </p:to>
                                    </p:set>
                                    <p:anim calcmode="lin" valueType="num">
                                      <p:cBhvr>
                                        <p:cTn id="18" dur="500" fill="hold"/>
                                        <p:tgtEl>
                                          <p:spTgt spid="64"/>
                                        </p:tgtEl>
                                        <p:attrNameLst>
                                          <p:attrName>ppt_w</p:attrName>
                                        </p:attrNameLst>
                                      </p:cBhvr>
                                      <p:tavLst>
                                        <p:tav tm="0">
                                          <p:val>
                                            <p:fltVal val="0"/>
                                          </p:val>
                                        </p:tav>
                                        <p:tav tm="100000">
                                          <p:val>
                                            <p:strVal val="#ppt_w"/>
                                          </p:val>
                                        </p:tav>
                                      </p:tavLst>
                                    </p:anim>
                                    <p:anim calcmode="lin" valueType="num">
                                      <p:cBhvr>
                                        <p:cTn id="19" dur="500" fill="hold"/>
                                        <p:tgtEl>
                                          <p:spTgt spid="64"/>
                                        </p:tgtEl>
                                        <p:attrNameLst>
                                          <p:attrName>ppt_h</p:attrName>
                                        </p:attrNameLst>
                                      </p:cBhvr>
                                      <p:tavLst>
                                        <p:tav tm="0">
                                          <p:val>
                                            <p:fltVal val="0"/>
                                          </p:val>
                                        </p:tav>
                                        <p:tav tm="100000">
                                          <p:val>
                                            <p:strVal val="#ppt_h"/>
                                          </p:val>
                                        </p:tav>
                                      </p:tavLst>
                                    </p:anim>
                                    <p:animEffect transition="in" filter="fade">
                                      <p:cBhvr>
                                        <p:cTn id="20" dur="500"/>
                                        <p:tgtEl>
                                          <p:spTgt spid="64"/>
                                        </p:tgtEl>
                                      </p:cBhvr>
                                    </p:animEffect>
                                  </p:childTnLst>
                                </p:cTn>
                              </p:par>
                              <p:par>
                                <p:cTn id="21" presetID="53" presetClass="entr" presetSubtype="528" fill="hold" grpId="0" nodeType="withEffect">
                                  <p:stCondLst>
                                    <p:cond delay="1000"/>
                                  </p:stCondLst>
                                  <p:childTnLst>
                                    <p:set>
                                      <p:cBhvr>
                                        <p:cTn id="22" dur="1" fill="hold">
                                          <p:stCondLst>
                                            <p:cond delay="0"/>
                                          </p:stCondLst>
                                        </p:cTn>
                                        <p:tgtEl>
                                          <p:spTgt spid="77"/>
                                        </p:tgtEl>
                                        <p:attrNameLst>
                                          <p:attrName>style.visibility</p:attrName>
                                        </p:attrNameLst>
                                      </p:cBhvr>
                                      <p:to>
                                        <p:strVal val="visible"/>
                                      </p:to>
                                    </p:set>
                                    <p:anim calcmode="lin" valueType="num">
                                      <p:cBhvr>
                                        <p:cTn id="23" dur="500" fill="hold"/>
                                        <p:tgtEl>
                                          <p:spTgt spid="77"/>
                                        </p:tgtEl>
                                        <p:attrNameLst>
                                          <p:attrName>ppt_w</p:attrName>
                                        </p:attrNameLst>
                                      </p:cBhvr>
                                      <p:tavLst>
                                        <p:tav tm="0">
                                          <p:val>
                                            <p:fltVal val="0"/>
                                          </p:val>
                                        </p:tav>
                                        <p:tav tm="100000">
                                          <p:val>
                                            <p:strVal val="#ppt_w"/>
                                          </p:val>
                                        </p:tav>
                                      </p:tavLst>
                                    </p:anim>
                                    <p:anim calcmode="lin" valueType="num">
                                      <p:cBhvr>
                                        <p:cTn id="24" dur="500" fill="hold"/>
                                        <p:tgtEl>
                                          <p:spTgt spid="77"/>
                                        </p:tgtEl>
                                        <p:attrNameLst>
                                          <p:attrName>ppt_h</p:attrName>
                                        </p:attrNameLst>
                                      </p:cBhvr>
                                      <p:tavLst>
                                        <p:tav tm="0">
                                          <p:val>
                                            <p:fltVal val="0"/>
                                          </p:val>
                                        </p:tav>
                                        <p:tav tm="100000">
                                          <p:val>
                                            <p:strVal val="#ppt_h"/>
                                          </p:val>
                                        </p:tav>
                                      </p:tavLst>
                                    </p:anim>
                                    <p:animEffect transition="in" filter="fade">
                                      <p:cBhvr>
                                        <p:cTn id="25" dur="500"/>
                                        <p:tgtEl>
                                          <p:spTgt spid="77"/>
                                        </p:tgtEl>
                                      </p:cBhvr>
                                    </p:animEffect>
                                    <p:anim calcmode="lin" valueType="num">
                                      <p:cBhvr>
                                        <p:cTn id="26" dur="500" fill="hold"/>
                                        <p:tgtEl>
                                          <p:spTgt spid="77"/>
                                        </p:tgtEl>
                                        <p:attrNameLst>
                                          <p:attrName>ppt_x</p:attrName>
                                        </p:attrNameLst>
                                      </p:cBhvr>
                                      <p:tavLst>
                                        <p:tav tm="0">
                                          <p:val>
                                            <p:fltVal val="0.5"/>
                                          </p:val>
                                        </p:tav>
                                        <p:tav tm="100000">
                                          <p:val>
                                            <p:strVal val="#ppt_x"/>
                                          </p:val>
                                        </p:tav>
                                      </p:tavLst>
                                    </p:anim>
                                    <p:anim calcmode="lin" valueType="num">
                                      <p:cBhvr>
                                        <p:cTn id="27" dur="500" fill="hold"/>
                                        <p:tgtEl>
                                          <p:spTgt spid="77"/>
                                        </p:tgtEl>
                                        <p:attrNameLst>
                                          <p:attrName>ppt_y</p:attrName>
                                        </p:attrNameLst>
                                      </p:cBhvr>
                                      <p:tavLst>
                                        <p:tav tm="0">
                                          <p:val>
                                            <p:fltVal val="0.5"/>
                                          </p:val>
                                        </p:tav>
                                        <p:tav tm="100000">
                                          <p:val>
                                            <p:strVal val="#ppt_y"/>
                                          </p:val>
                                        </p:tav>
                                      </p:tavLst>
                                    </p:anim>
                                  </p:childTnLst>
                                </p:cTn>
                              </p:par>
                              <p:par>
                                <p:cTn id="28" presetID="53" presetClass="entr" presetSubtype="16" fill="hold" grpId="0" nodeType="withEffect">
                                  <p:stCondLst>
                                    <p:cond delay="2000"/>
                                  </p:stCondLst>
                                  <p:iterate type="lt">
                                    <p:tmPct val="0"/>
                                  </p:iterate>
                                  <p:childTnLst>
                                    <p:set>
                                      <p:cBhvr>
                                        <p:cTn id="29" dur="1" fill="hold">
                                          <p:stCondLst>
                                            <p:cond delay="0"/>
                                          </p:stCondLst>
                                        </p:cTn>
                                        <p:tgtEl>
                                          <p:spTgt spid="53"/>
                                        </p:tgtEl>
                                        <p:attrNameLst>
                                          <p:attrName>style.visibility</p:attrName>
                                        </p:attrNameLst>
                                      </p:cBhvr>
                                      <p:to>
                                        <p:strVal val="visible"/>
                                      </p:to>
                                    </p:set>
                                    <p:anim calcmode="lin" valueType="num">
                                      <p:cBhvr>
                                        <p:cTn id="30" dur="500" fill="hold"/>
                                        <p:tgtEl>
                                          <p:spTgt spid="53"/>
                                        </p:tgtEl>
                                        <p:attrNameLst>
                                          <p:attrName>ppt_w</p:attrName>
                                        </p:attrNameLst>
                                      </p:cBhvr>
                                      <p:tavLst>
                                        <p:tav tm="0">
                                          <p:val>
                                            <p:fltVal val="0"/>
                                          </p:val>
                                        </p:tav>
                                        <p:tav tm="100000">
                                          <p:val>
                                            <p:strVal val="#ppt_w"/>
                                          </p:val>
                                        </p:tav>
                                      </p:tavLst>
                                    </p:anim>
                                    <p:anim calcmode="lin" valueType="num">
                                      <p:cBhvr>
                                        <p:cTn id="31" dur="500" fill="hold"/>
                                        <p:tgtEl>
                                          <p:spTgt spid="53"/>
                                        </p:tgtEl>
                                        <p:attrNameLst>
                                          <p:attrName>ppt_h</p:attrName>
                                        </p:attrNameLst>
                                      </p:cBhvr>
                                      <p:tavLst>
                                        <p:tav tm="0">
                                          <p:val>
                                            <p:fltVal val="0"/>
                                          </p:val>
                                        </p:tav>
                                        <p:tav tm="100000">
                                          <p:val>
                                            <p:strVal val="#ppt_h"/>
                                          </p:val>
                                        </p:tav>
                                      </p:tavLst>
                                    </p:anim>
                                    <p:animEffect transition="in" filter="fade">
                                      <p:cBhvr>
                                        <p:cTn id="32" dur="500"/>
                                        <p:tgtEl>
                                          <p:spTgt spid="53"/>
                                        </p:tgtEl>
                                      </p:cBhvr>
                                    </p:animEffect>
                                  </p:childTnLst>
                                </p:cTn>
                              </p:par>
                              <p:par>
                                <p:cTn id="33" presetID="16" presetClass="entr" presetSubtype="21" fill="hold" nodeType="withEffect">
                                  <p:stCondLst>
                                    <p:cond delay="2000"/>
                                  </p:stCondLst>
                                  <p:childTnLst>
                                    <p:set>
                                      <p:cBhvr>
                                        <p:cTn id="34" dur="1" fill="hold">
                                          <p:stCondLst>
                                            <p:cond delay="0"/>
                                          </p:stCondLst>
                                        </p:cTn>
                                        <p:tgtEl>
                                          <p:spTgt spid="66"/>
                                        </p:tgtEl>
                                        <p:attrNameLst>
                                          <p:attrName>style.visibility</p:attrName>
                                        </p:attrNameLst>
                                      </p:cBhvr>
                                      <p:to>
                                        <p:strVal val="visible"/>
                                      </p:to>
                                    </p:set>
                                    <p:animEffect transition="in" filter="barn(inVertical)">
                                      <p:cBhvr>
                                        <p:cTn id="35" dur="500"/>
                                        <p:tgtEl>
                                          <p:spTgt spid="66"/>
                                        </p:tgtEl>
                                      </p:cBhvr>
                                    </p:animEffect>
                                  </p:childTnLst>
                                </p:cTn>
                              </p:par>
                              <p:par>
                                <p:cTn id="36" presetID="53" presetClass="entr" presetSubtype="16" fill="hold" nodeType="withEffect">
                                  <p:stCondLst>
                                    <p:cond delay="250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par>
                                <p:cTn id="41" presetID="53" presetClass="entr" presetSubtype="16" fill="hold" nodeType="withEffect">
                                  <p:stCondLst>
                                    <p:cond delay="25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childTnLst>
                                </p:cTn>
                              </p:par>
                              <p:par>
                                <p:cTn id="46" presetID="53" presetClass="entr" presetSubtype="16" fill="hold" nodeType="withEffect">
                                  <p:stCondLst>
                                    <p:cond delay="250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Effect transition="in" filter="fade">
                                      <p:cBhvr>
                                        <p:cTn id="50" dur="500"/>
                                        <p:tgtEl>
                                          <p:spTgt spid="41"/>
                                        </p:tgtEl>
                                      </p:cBhvr>
                                    </p:animEffect>
                                  </p:childTnLst>
                                </p:cTn>
                              </p:par>
                              <p:par>
                                <p:cTn id="51" presetID="53" presetClass="entr" presetSubtype="16" fill="hold" nodeType="withEffect">
                                  <p:stCondLst>
                                    <p:cond delay="2500"/>
                                  </p:stCondLst>
                                  <p:childTnLst>
                                    <p:set>
                                      <p:cBhvr>
                                        <p:cTn id="52" dur="1" fill="hold">
                                          <p:stCondLst>
                                            <p:cond delay="0"/>
                                          </p:stCondLst>
                                        </p:cTn>
                                        <p:tgtEl>
                                          <p:spTgt spid="48"/>
                                        </p:tgtEl>
                                        <p:attrNameLst>
                                          <p:attrName>style.visibility</p:attrName>
                                        </p:attrNameLst>
                                      </p:cBhvr>
                                      <p:to>
                                        <p:strVal val="visible"/>
                                      </p:to>
                                    </p:set>
                                    <p:anim calcmode="lin" valueType="num">
                                      <p:cBhvr>
                                        <p:cTn id="53" dur="500" fill="hold"/>
                                        <p:tgtEl>
                                          <p:spTgt spid="48"/>
                                        </p:tgtEl>
                                        <p:attrNameLst>
                                          <p:attrName>ppt_w</p:attrName>
                                        </p:attrNameLst>
                                      </p:cBhvr>
                                      <p:tavLst>
                                        <p:tav tm="0">
                                          <p:val>
                                            <p:fltVal val="0"/>
                                          </p:val>
                                        </p:tav>
                                        <p:tav tm="100000">
                                          <p:val>
                                            <p:strVal val="#ppt_w"/>
                                          </p:val>
                                        </p:tav>
                                      </p:tavLst>
                                    </p:anim>
                                    <p:anim calcmode="lin" valueType="num">
                                      <p:cBhvr>
                                        <p:cTn id="54" dur="500" fill="hold"/>
                                        <p:tgtEl>
                                          <p:spTgt spid="48"/>
                                        </p:tgtEl>
                                        <p:attrNameLst>
                                          <p:attrName>ppt_h</p:attrName>
                                        </p:attrNameLst>
                                      </p:cBhvr>
                                      <p:tavLst>
                                        <p:tav tm="0">
                                          <p:val>
                                            <p:fltVal val="0"/>
                                          </p:val>
                                        </p:tav>
                                        <p:tav tm="100000">
                                          <p:val>
                                            <p:strVal val="#ppt_h"/>
                                          </p:val>
                                        </p:tav>
                                      </p:tavLst>
                                    </p:anim>
                                    <p:animEffect transition="in" filter="fade">
                                      <p:cBhvr>
                                        <p:cTn id="55" dur="500"/>
                                        <p:tgtEl>
                                          <p:spTgt spid="48"/>
                                        </p:tgtEl>
                                      </p:cBhvr>
                                    </p:animEffect>
                                  </p:childTnLst>
                                </p:cTn>
                              </p:par>
                              <p:par>
                                <p:cTn id="56" presetID="53" presetClass="entr" presetSubtype="16" fill="hold" nodeType="withEffect">
                                  <p:stCondLst>
                                    <p:cond delay="2500"/>
                                  </p:stCondLst>
                                  <p:childTnLst>
                                    <p:set>
                                      <p:cBhvr>
                                        <p:cTn id="57" dur="1" fill="hold">
                                          <p:stCondLst>
                                            <p:cond delay="0"/>
                                          </p:stCondLst>
                                        </p:cTn>
                                        <p:tgtEl>
                                          <p:spTgt spid="67"/>
                                        </p:tgtEl>
                                        <p:attrNameLst>
                                          <p:attrName>style.visibility</p:attrName>
                                        </p:attrNameLst>
                                      </p:cBhvr>
                                      <p:to>
                                        <p:strVal val="visible"/>
                                      </p:to>
                                    </p:set>
                                    <p:anim calcmode="lin" valueType="num">
                                      <p:cBhvr>
                                        <p:cTn id="58" dur="500" fill="hold"/>
                                        <p:tgtEl>
                                          <p:spTgt spid="67"/>
                                        </p:tgtEl>
                                        <p:attrNameLst>
                                          <p:attrName>ppt_w</p:attrName>
                                        </p:attrNameLst>
                                      </p:cBhvr>
                                      <p:tavLst>
                                        <p:tav tm="0">
                                          <p:val>
                                            <p:fltVal val="0"/>
                                          </p:val>
                                        </p:tav>
                                        <p:tav tm="100000">
                                          <p:val>
                                            <p:strVal val="#ppt_w"/>
                                          </p:val>
                                        </p:tav>
                                      </p:tavLst>
                                    </p:anim>
                                    <p:anim calcmode="lin" valueType="num">
                                      <p:cBhvr>
                                        <p:cTn id="59" dur="500" fill="hold"/>
                                        <p:tgtEl>
                                          <p:spTgt spid="67"/>
                                        </p:tgtEl>
                                        <p:attrNameLst>
                                          <p:attrName>ppt_h</p:attrName>
                                        </p:attrNameLst>
                                      </p:cBhvr>
                                      <p:tavLst>
                                        <p:tav tm="0">
                                          <p:val>
                                            <p:fltVal val="0"/>
                                          </p:val>
                                        </p:tav>
                                        <p:tav tm="100000">
                                          <p:val>
                                            <p:strVal val="#ppt_h"/>
                                          </p:val>
                                        </p:tav>
                                      </p:tavLst>
                                    </p:anim>
                                    <p:animEffect transition="in" filter="fade">
                                      <p:cBhvr>
                                        <p:cTn id="60" dur="500"/>
                                        <p:tgtEl>
                                          <p:spTgt spid="67"/>
                                        </p:tgtEl>
                                      </p:cBhvr>
                                    </p:animEffect>
                                  </p:childTnLst>
                                </p:cTn>
                              </p:par>
                              <p:par>
                                <p:cTn id="61" presetID="53" presetClass="entr" presetSubtype="16" fill="hold" nodeType="withEffect">
                                  <p:stCondLst>
                                    <p:cond delay="2500"/>
                                  </p:stCondLst>
                                  <p:childTnLst>
                                    <p:set>
                                      <p:cBhvr>
                                        <p:cTn id="62" dur="1" fill="hold">
                                          <p:stCondLst>
                                            <p:cond delay="0"/>
                                          </p:stCondLst>
                                        </p:cTn>
                                        <p:tgtEl>
                                          <p:spTgt spid="72"/>
                                        </p:tgtEl>
                                        <p:attrNameLst>
                                          <p:attrName>style.visibility</p:attrName>
                                        </p:attrNameLst>
                                      </p:cBhvr>
                                      <p:to>
                                        <p:strVal val="visible"/>
                                      </p:to>
                                    </p:set>
                                    <p:anim calcmode="lin" valueType="num">
                                      <p:cBhvr>
                                        <p:cTn id="63" dur="500" fill="hold"/>
                                        <p:tgtEl>
                                          <p:spTgt spid="72"/>
                                        </p:tgtEl>
                                        <p:attrNameLst>
                                          <p:attrName>ppt_w</p:attrName>
                                        </p:attrNameLst>
                                      </p:cBhvr>
                                      <p:tavLst>
                                        <p:tav tm="0">
                                          <p:val>
                                            <p:fltVal val="0"/>
                                          </p:val>
                                        </p:tav>
                                        <p:tav tm="100000">
                                          <p:val>
                                            <p:strVal val="#ppt_w"/>
                                          </p:val>
                                        </p:tav>
                                      </p:tavLst>
                                    </p:anim>
                                    <p:anim calcmode="lin" valueType="num">
                                      <p:cBhvr>
                                        <p:cTn id="64" dur="500" fill="hold"/>
                                        <p:tgtEl>
                                          <p:spTgt spid="72"/>
                                        </p:tgtEl>
                                        <p:attrNameLst>
                                          <p:attrName>ppt_h</p:attrName>
                                        </p:attrNameLst>
                                      </p:cBhvr>
                                      <p:tavLst>
                                        <p:tav tm="0">
                                          <p:val>
                                            <p:fltVal val="0"/>
                                          </p:val>
                                        </p:tav>
                                        <p:tav tm="100000">
                                          <p:val>
                                            <p:strVal val="#ppt_h"/>
                                          </p:val>
                                        </p:tav>
                                      </p:tavLst>
                                    </p:anim>
                                    <p:animEffect transition="in" filter="fade">
                                      <p:cBhvr>
                                        <p:cTn id="65" dur="500"/>
                                        <p:tgtEl>
                                          <p:spTgt spid="72"/>
                                        </p:tgtEl>
                                      </p:cBhvr>
                                    </p:animEffect>
                                  </p:childTnLst>
                                </p:cTn>
                              </p:par>
                              <p:par>
                                <p:cTn id="66" presetID="32" presetClass="emph" presetSubtype="0" fill="hold" nodeType="withEffect">
                                  <p:stCondLst>
                                    <p:cond delay="3000"/>
                                  </p:stCondLst>
                                  <p:childTnLst>
                                    <p:animRot by="120000">
                                      <p:cBhvr>
                                        <p:cTn id="67" dur="100" fill="hold">
                                          <p:stCondLst>
                                            <p:cond delay="0"/>
                                          </p:stCondLst>
                                        </p:cTn>
                                        <p:tgtEl>
                                          <p:spTgt spid="21"/>
                                        </p:tgtEl>
                                        <p:attrNameLst>
                                          <p:attrName>r</p:attrName>
                                        </p:attrNameLst>
                                      </p:cBhvr>
                                    </p:animRot>
                                    <p:animRot by="-240000">
                                      <p:cBhvr>
                                        <p:cTn id="68" dur="200" fill="hold">
                                          <p:stCondLst>
                                            <p:cond delay="200"/>
                                          </p:stCondLst>
                                        </p:cTn>
                                        <p:tgtEl>
                                          <p:spTgt spid="21"/>
                                        </p:tgtEl>
                                        <p:attrNameLst>
                                          <p:attrName>r</p:attrName>
                                        </p:attrNameLst>
                                      </p:cBhvr>
                                    </p:animRot>
                                    <p:animRot by="240000">
                                      <p:cBhvr>
                                        <p:cTn id="69" dur="200" fill="hold">
                                          <p:stCondLst>
                                            <p:cond delay="400"/>
                                          </p:stCondLst>
                                        </p:cTn>
                                        <p:tgtEl>
                                          <p:spTgt spid="21"/>
                                        </p:tgtEl>
                                        <p:attrNameLst>
                                          <p:attrName>r</p:attrName>
                                        </p:attrNameLst>
                                      </p:cBhvr>
                                    </p:animRot>
                                    <p:animRot by="-240000">
                                      <p:cBhvr>
                                        <p:cTn id="70" dur="200" fill="hold">
                                          <p:stCondLst>
                                            <p:cond delay="600"/>
                                          </p:stCondLst>
                                        </p:cTn>
                                        <p:tgtEl>
                                          <p:spTgt spid="21"/>
                                        </p:tgtEl>
                                        <p:attrNameLst>
                                          <p:attrName>r</p:attrName>
                                        </p:attrNameLst>
                                      </p:cBhvr>
                                    </p:animRot>
                                    <p:animRot by="120000">
                                      <p:cBhvr>
                                        <p:cTn id="71" dur="200" fill="hold">
                                          <p:stCondLst>
                                            <p:cond delay="800"/>
                                          </p:stCondLst>
                                        </p:cTn>
                                        <p:tgtEl>
                                          <p:spTgt spid="21"/>
                                        </p:tgtEl>
                                        <p:attrNameLst>
                                          <p:attrName>r</p:attrName>
                                        </p:attrNameLst>
                                      </p:cBhvr>
                                    </p:animRot>
                                  </p:childTnLst>
                                </p:cTn>
                              </p:par>
                              <p:par>
                                <p:cTn id="72" presetID="32" presetClass="emph" presetSubtype="0" fill="hold" nodeType="withEffect">
                                  <p:stCondLst>
                                    <p:cond delay="3000"/>
                                  </p:stCondLst>
                                  <p:childTnLst>
                                    <p:animRot by="120000">
                                      <p:cBhvr>
                                        <p:cTn id="73" dur="100" fill="hold">
                                          <p:stCondLst>
                                            <p:cond delay="0"/>
                                          </p:stCondLst>
                                        </p:cTn>
                                        <p:tgtEl>
                                          <p:spTgt spid="26"/>
                                        </p:tgtEl>
                                        <p:attrNameLst>
                                          <p:attrName>r</p:attrName>
                                        </p:attrNameLst>
                                      </p:cBhvr>
                                    </p:animRot>
                                    <p:animRot by="-240000">
                                      <p:cBhvr>
                                        <p:cTn id="74" dur="200" fill="hold">
                                          <p:stCondLst>
                                            <p:cond delay="200"/>
                                          </p:stCondLst>
                                        </p:cTn>
                                        <p:tgtEl>
                                          <p:spTgt spid="26"/>
                                        </p:tgtEl>
                                        <p:attrNameLst>
                                          <p:attrName>r</p:attrName>
                                        </p:attrNameLst>
                                      </p:cBhvr>
                                    </p:animRot>
                                    <p:animRot by="240000">
                                      <p:cBhvr>
                                        <p:cTn id="75" dur="200" fill="hold">
                                          <p:stCondLst>
                                            <p:cond delay="400"/>
                                          </p:stCondLst>
                                        </p:cTn>
                                        <p:tgtEl>
                                          <p:spTgt spid="26"/>
                                        </p:tgtEl>
                                        <p:attrNameLst>
                                          <p:attrName>r</p:attrName>
                                        </p:attrNameLst>
                                      </p:cBhvr>
                                    </p:animRot>
                                    <p:animRot by="-240000">
                                      <p:cBhvr>
                                        <p:cTn id="76" dur="200" fill="hold">
                                          <p:stCondLst>
                                            <p:cond delay="600"/>
                                          </p:stCondLst>
                                        </p:cTn>
                                        <p:tgtEl>
                                          <p:spTgt spid="26"/>
                                        </p:tgtEl>
                                        <p:attrNameLst>
                                          <p:attrName>r</p:attrName>
                                        </p:attrNameLst>
                                      </p:cBhvr>
                                    </p:animRot>
                                    <p:animRot by="120000">
                                      <p:cBhvr>
                                        <p:cTn id="77" dur="200" fill="hold">
                                          <p:stCondLst>
                                            <p:cond delay="800"/>
                                          </p:stCondLst>
                                        </p:cTn>
                                        <p:tgtEl>
                                          <p:spTgt spid="26"/>
                                        </p:tgtEl>
                                        <p:attrNameLst>
                                          <p:attrName>r</p:attrName>
                                        </p:attrNameLst>
                                      </p:cBhvr>
                                    </p:animRot>
                                  </p:childTnLst>
                                </p:cTn>
                              </p:par>
                              <p:par>
                                <p:cTn id="78" presetID="32" presetClass="emph" presetSubtype="0" fill="hold" nodeType="withEffect">
                                  <p:stCondLst>
                                    <p:cond delay="3000"/>
                                  </p:stCondLst>
                                  <p:childTnLst>
                                    <p:animRot by="120000">
                                      <p:cBhvr>
                                        <p:cTn id="79" dur="100" fill="hold">
                                          <p:stCondLst>
                                            <p:cond delay="0"/>
                                          </p:stCondLst>
                                        </p:cTn>
                                        <p:tgtEl>
                                          <p:spTgt spid="41"/>
                                        </p:tgtEl>
                                        <p:attrNameLst>
                                          <p:attrName>r</p:attrName>
                                        </p:attrNameLst>
                                      </p:cBhvr>
                                    </p:animRot>
                                    <p:animRot by="-240000">
                                      <p:cBhvr>
                                        <p:cTn id="80" dur="200" fill="hold">
                                          <p:stCondLst>
                                            <p:cond delay="200"/>
                                          </p:stCondLst>
                                        </p:cTn>
                                        <p:tgtEl>
                                          <p:spTgt spid="41"/>
                                        </p:tgtEl>
                                        <p:attrNameLst>
                                          <p:attrName>r</p:attrName>
                                        </p:attrNameLst>
                                      </p:cBhvr>
                                    </p:animRot>
                                    <p:animRot by="240000">
                                      <p:cBhvr>
                                        <p:cTn id="81" dur="200" fill="hold">
                                          <p:stCondLst>
                                            <p:cond delay="400"/>
                                          </p:stCondLst>
                                        </p:cTn>
                                        <p:tgtEl>
                                          <p:spTgt spid="41"/>
                                        </p:tgtEl>
                                        <p:attrNameLst>
                                          <p:attrName>r</p:attrName>
                                        </p:attrNameLst>
                                      </p:cBhvr>
                                    </p:animRot>
                                    <p:animRot by="-240000">
                                      <p:cBhvr>
                                        <p:cTn id="82" dur="200" fill="hold">
                                          <p:stCondLst>
                                            <p:cond delay="600"/>
                                          </p:stCondLst>
                                        </p:cTn>
                                        <p:tgtEl>
                                          <p:spTgt spid="41"/>
                                        </p:tgtEl>
                                        <p:attrNameLst>
                                          <p:attrName>r</p:attrName>
                                        </p:attrNameLst>
                                      </p:cBhvr>
                                    </p:animRot>
                                    <p:animRot by="120000">
                                      <p:cBhvr>
                                        <p:cTn id="83" dur="200" fill="hold">
                                          <p:stCondLst>
                                            <p:cond delay="800"/>
                                          </p:stCondLst>
                                        </p:cTn>
                                        <p:tgtEl>
                                          <p:spTgt spid="41"/>
                                        </p:tgtEl>
                                        <p:attrNameLst>
                                          <p:attrName>r</p:attrName>
                                        </p:attrNameLst>
                                      </p:cBhvr>
                                    </p:animRot>
                                  </p:childTnLst>
                                </p:cTn>
                              </p:par>
                              <p:par>
                                <p:cTn id="84" presetID="32" presetClass="emph" presetSubtype="0" fill="hold" nodeType="withEffect">
                                  <p:stCondLst>
                                    <p:cond delay="3000"/>
                                  </p:stCondLst>
                                  <p:childTnLst>
                                    <p:animRot by="120000">
                                      <p:cBhvr>
                                        <p:cTn id="85" dur="100" fill="hold">
                                          <p:stCondLst>
                                            <p:cond delay="0"/>
                                          </p:stCondLst>
                                        </p:cTn>
                                        <p:tgtEl>
                                          <p:spTgt spid="48"/>
                                        </p:tgtEl>
                                        <p:attrNameLst>
                                          <p:attrName>r</p:attrName>
                                        </p:attrNameLst>
                                      </p:cBhvr>
                                    </p:animRot>
                                    <p:animRot by="-240000">
                                      <p:cBhvr>
                                        <p:cTn id="86" dur="200" fill="hold">
                                          <p:stCondLst>
                                            <p:cond delay="200"/>
                                          </p:stCondLst>
                                        </p:cTn>
                                        <p:tgtEl>
                                          <p:spTgt spid="48"/>
                                        </p:tgtEl>
                                        <p:attrNameLst>
                                          <p:attrName>r</p:attrName>
                                        </p:attrNameLst>
                                      </p:cBhvr>
                                    </p:animRot>
                                    <p:animRot by="240000">
                                      <p:cBhvr>
                                        <p:cTn id="87" dur="200" fill="hold">
                                          <p:stCondLst>
                                            <p:cond delay="400"/>
                                          </p:stCondLst>
                                        </p:cTn>
                                        <p:tgtEl>
                                          <p:spTgt spid="48"/>
                                        </p:tgtEl>
                                        <p:attrNameLst>
                                          <p:attrName>r</p:attrName>
                                        </p:attrNameLst>
                                      </p:cBhvr>
                                    </p:animRot>
                                    <p:animRot by="-240000">
                                      <p:cBhvr>
                                        <p:cTn id="88" dur="200" fill="hold">
                                          <p:stCondLst>
                                            <p:cond delay="600"/>
                                          </p:stCondLst>
                                        </p:cTn>
                                        <p:tgtEl>
                                          <p:spTgt spid="48"/>
                                        </p:tgtEl>
                                        <p:attrNameLst>
                                          <p:attrName>r</p:attrName>
                                        </p:attrNameLst>
                                      </p:cBhvr>
                                    </p:animRot>
                                    <p:animRot by="120000">
                                      <p:cBhvr>
                                        <p:cTn id="89" dur="200" fill="hold">
                                          <p:stCondLst>
                                            <p:cond delay="800"/>
                                          </p:stCondLst>
                                        </p:cTn>
                                        <p:tgtEl>
                                          <p:spTgt spid="48"/>
                                        </p:tgtEl>
                                        <p:attrNameLst>
                                          <p:attrName>r</p:attrName>
                                        </p:attrNameLst>
                                      </p:cBhvr>
                                    </p:animRot>
                                  </p:childTnLst>
                                </p:cTn>
                              </p:par>
                              <p:par>
                                <p:cTn id="90" presetID="32" presetClass="emph" presetSubtype="0" fill="hold" nodeType="withEffect">
                                  <p:stCondLst>
                                    <p:cond delay="3000"/>
                                  </p:stCondLst>
                                  <p:childTnLst>
                                    <p:animRot by="120000">
                                      <p:cBhvr>
                                        <p:cTn id="91" dur="100" fill="hold">
                                          <p:stCondLst>
                                            <p:cond delay="0"/>
                                          </p:stCondLst>
                                        </p:cTn>
                                        <p:tgtEl>
                                          <p:spTgt spid="67"/>
                                        </p:tgtEl>
                                        <p:attrNameLst>
                                          <p:attrName>r</p:attrName>
                                        </p:attrNameLst>
                                      </p:cBhvr>
                                    </p:animRot>
                                    <p:animRot by="-240000">
                                      <p:cBhvr>
                                        <p:cTn id="92" dur="200" fill="hold">
                                          <p:stCondLst>
                                            <p:cond delay="200"/>
                                          </p:stCondLst>
                                        </p:cTn>
                                        <p:tgtEl>
                                          <p:spTgt spid="67"/>
                                        </p:tgtEl>
                                        <p:attrNameLst>
                                          <p:attrName>r</p:attrName>
                                        </p:attrNameLst>
                                      </p:cBhvr>
                                    </p:animRot>
                                    <p:animRot by="240000">
                                      <p:cBhvr>
                                        <p:cTn id="93" dur="200" fill="hold">
                                          <p:stCondLst>
                                            <p:cond delay="400"/>
                                          </p:stCondLst>
                                        </p:cTn>
                                        <p:tgtEl>
                                          <p:spTgt spid="67"/>
                                        </p:tgtEl>
                                        <p:attrNameLst>
                                          <p:attrName>r</p:attrName>
                                        </p:attrNameLst>
                                      </p:cBhvr>
                                    </p:animRot>
                                    <p:animRot by="-240000">
                                      <p:cBhvr>
                                        <p:cTn id="94" dur="200" fill="hold">
                                          <p:stCondLst>
                                            <p:cond delay="600"/>
                                          </p:stCondLst>
                                        </p:cTn>
                                        <p:tgtEl>
                                          <p:spTgt spid="67"/>
                                        </p:tgtEl>
                                        <p:attrNameLst>
                                          <p:attrName>r</p:attrName>
                                        </p:attrNameLst>
                                      </p:cBhvr>
                                    </p:animRot>
                                    <p:animRot by="120000">
                                      <p:cBhvr>
                                        <p:cTn id="95" dur="200" fill="hold">
                                          <p:stCondLst>
                                            <p:cond delay="800"/>
                                          </p:stCondLst>
                                        </p:cTn>
                                        <p:tgtEl>
                                          <p:spTgt spid="67"/>
                                        </p:tgtEl>
                                        <p:attrNameLst>
                                          <p:attrName>r</p:attrName>
                                        </p:attrNameLst>
                                      </p:cBhvr>
                                    </p:animRot>
                                  </p:childTnLst>
                                </p:cTn>
                              </p:par>
                              <p:par>
                                <p:cTn id="96" presetID="32" presetClass="emph" presetSubtype="0" fill="hold" nodeType="withEffect">
                                  <p:stCondLst>
                                    <p:cond delay="3500"/>
                                  </p:stCondLst>
                                  <p:childTnLst>
                                    <p:animRot by="120000">
                                      <p:cBhvr>
                                        <p:cTn id="97" dur="100" fill="hold">
                                          <p:stCondLst>
                                            <p:cond delay="0"/>
                                          </p:stCondLst>
                                        </p:cTn>
                                        <p:tgtEl>
                                          <p:spTgt spid="72"/>
                                        </p:tgtEl>
                                        <p:attrNameLst>
                                          <p:attrName>r</p:attrName>
                                        </p:attrNameLst>
                                      </p:cBhvr>
                                    </p:animRot>
                                    <p:animRot by="-240000">
                                      <p:cBhvr>
                                        <p:cTn id="98" dur="200" fill="hold">
                                          <p:stCondLst>
                                            <p:cond delay="200"/>
                                          </p:stCondLst>
                                        </p:cTn>
                                        <p:tgtEl>
                                          <p:spTgt spid="72"/>
                                        </p:tgtEl>
                                        <p:attrNameLst>
                                          <p:attrName>r</p:attrName>
                                        </p:attrNameLst>
                                      </p:cBhvr>
                                    </p:animRot>
                                    <p:animRot by="240000">
                                      <p:cBhvr>
                                        <p:cTn id="99" dur="200" fill="hold">
                                          <p:stCondLst>
                                            <p:cond delay="400"/>
                                          </p:stCondLst>
                                        </p:cTn>
                                        <p:tgtEl>
                                          <p:spTgt spid="72"/>
                                        </p:tgtEl>
                                        <p:attrNameLst>
                                          <p:attrName>r</p:attrName>
                                        </p:attrNameLst>
                                      </p:cBhvr>
                                    </p:animRot>
                                    <p:animRot by="-240000">
                                      <p:cBhvr>
                                        <p:cTn id="100" dur="200" fill="hold">
                                          <p:stCondLst>
                                            <p:cond delay="600"/>
                                          </p:stCondLst>
                                        </p:cTn>
                                        <p:tgtEl>
                                          <p:spTgt spid="72"/>
                                        </p:tgtEl>
                                        <p:attrNameLst>
                                          <p:attrName>r</p:attrName>
                                        </p:attrNameLst>
                                      </p:cBhvr>
                                    </p:animRot>
                                    <p:animRot by="120000">
                                      <p:cBhvr>
                                        <p:cTn id="101" dur="200" fill="hold">
                                          <p:stCondLst>
                                            <p:cond delay="800"/>
                                          </p:stCondLst>
                                        </p:cTn>
                                        <p:tgtEl>
                                          <p:spTgt spid="72"/>
                                        </p:tgtEl>
                                        <p:attrNameLst>
                                          <p:attrName>r</p:attrName>
                                        </p:attrNameLst>
                                      </p:cBhvr>
                                    </p:animRot>
                                  </p:childTnLst>
                                </p:cTn>
                              </p:par>
                            </p:childTnLst>
                          </p:cTn>
                        </p:par>
                        <p:par>
                          <p:cTn id="102" fill="hold">
                            <p:stCondLst>
                              <p:cond delay="5500"/>
                            </p:stCondLst>
                            <p:childTnLst>
                              <p:par>
                                <p:cTn id="103" presetID="10" presetClass="entr" presetSubtype="0" fill="hold" grpId="1" nodeType="after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fade">
                                      <p:cBhvr>
                                        <p:cTn id="105" dur="500"/>
                                        <p:tgtEl>
                                          <p:spTgt spid="54"/>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56"/>
                                        </p:tgtEl>
                                        <p:attrNameLst>
                                          <p:attrName>style.visibility</p:attrName>
                                        </p:attrNameLst>
                                      </p:cBhvr>
                                      <p:to>
                                        <p:strVal val="visible"/>
                                      </p:to>
                                    </p:set>
                                    <p:animEffect transition="in" filter="fade">
                                      <p:cBhvr>
                                        <p:cTn id="111" dur="500"/>
                                        <p:tgtEl>
                                          <p:spTgt spid="56"/>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fade">
                                      <p:cBhvr>
                                        <p:cTn id="114" dur="500"/>
                                        <p:tgtEl>
                                          <p:spTgt spid="57"/>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59"/>
                                        </p:tgtEl>
                                        <p:attrNameLst>
                                          <p:attrName>style.visibility</p:attrName>
                                        </p:attrNameLst>
                                      </p:cBhvr>
                                      <p:to>
                                        <p:strVal val="visible"/>
                                      </p:to>
                                    </p:set>
                                    <p:animEffect transition="in" filter="fade">
                                      <p:cBhvr>
                                        <p:cTn id="120" dur="500"/>
                                        <p:tgtEl>
                                          <p:spTgt spid="59"/>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60"/>
                                        </p:tgtEl>
                                        <p:attrNameLst>
                                          <p:attrName>style.visibility</p:attrName>
                                        </p:attrNameLst>
                                      </p:cBhvr>
                                      <p:to>
                                        <p:strVal val="visible"/>
                                      </p:to>
                                    </p:set>
                                    <p:animEffect transition="in" filter="fade">
                                      <p:cBhvr>
                                        <p:cTn id="123" dur="500"/>
                                        <p:tgtEl>
                                          <p:spTgt spid="60"/>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61"/>
                                        </p:tgtEl>
                                        <p:attrNameLst>
                                          <p:attrName>style.visibility</p:attrName>
                                        </p:attrNameLst>
                                      </p:cBhvr>
                                      <p:to>
                                        <p:strVal val="visible"/>
                                      </p:to>
                                    </p:set>
                                    <p:animEffect transition="in" filter="fade">
                                      <p:cBhvr>
                                        <p:cTn id="126" dur="500"/>
                                        <p:tgtEl>
                                          <p:spTgt spid="61"/>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62"/>
                                        </p:tgtEl>
                                        <p:attrNameLst>
                                          <p:attrName>style.visibility</p:attrName>
                                        </p:attrNameLst>
                                      </p:cBhvr>
                                      <p:to>
                                        <p:strVal val="visible"/>
                                      </p:to>
                                    </p:set>
                                    <p:animEffect transition="in" filter="fade">
                                      <p:cBhvr>
                                        <p:cTn id="129" dur="500"/>
                                        <p:tgtEl>
                                          <p:spTgt spid="62"/>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63"/>
                                        </p:tgtEl>
                                        <p:attrNameLst>
                                          <p:attrName>style.visibility</p:attrName>
                                        </p:attrNameLst>
                                      </p:cBhvr>
                                      <p:to>
                                        <p:strVal val="visible"/>
                                      </p:to>
                                    </p:set>
                                    <p:animEffect transition="in" filter="fade">
                                      <p:cBhvr>
                                        <p:cTn id="132" dur="500"/>
                                        <p:tgtEl>
                                          <p:spTgt spid="63"/>
                                        </p:tgtEl>
                                      </p:cBhvr>
                                    </p:animEffect>
                                  </p:childTnLst>
                                </p:cTn>
                              </p:par>
                            </p:childTnLst>
                          </p:cTn>
                        </p:par>
                        <p:par>
                          <p:cTn id="133" fill="hold">
                            <p:stCondLst>
                              <p:cond delay="6000"/>
                            </p:stCondLst>
                            <p:childTnLst>
                              <p:par>
                                <p:cTn id="134" presetID="1" presetClass="path" presetSubtype="0" repeatCount="3000" accel="50000" decel="50000" fill="remove" grpId="0" nodeType="afterEffect">
                                  <p:stCondLst>
                                    <p:cond delay="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5" dur="2000" fill="hold"/>
                                        <p:tgtEl>
                                          <p:spTgt spid="54"/>
                                        </p:tgtEl>
                                        <p:attrNameLst>
                                          <p:attrName>ppt_x</p:attrName>
                                          <p:attrName>ppt_y</p:attrName>
                                        </p:attrNameLst>
                                      </p:cBhvr>
                                      <p:rCtr x="17" y="18981"/>
                                    </p:animMotion>
                                  </p:childTnLst>
                                </p:cTn>
                              </p:par>
                              <p:par>
                                <p:cTn id="136" presetID="1" presetClass="path" presetSubtype="0" repeatCount="3000" accel="50000" decel="50000" fill="remove" grpId="0" nodeType="withEffect">
                                  <p:stCondLst>
                                    <p:cond delay="1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7" dur="2000" fill="hold"/>
                                        <p:tgtEl>
                                          <p:spTgt spid="55"/>
                                        </p:tgtEl>
                                        <p:attrNameLst>
                                          <p:attrName>ppt_x</p:attrName>
                                          <p:attrName>ppt_y</p:attrName>
                                        </p:attrNameLst>
                                      </p:cBhvr>
                                      <p:rCtr x="17" y="18981"/>
                                    </p:animMotion>
                                  </p:childTnLst>
                                </p:cTn>
                              </p:par>
                              <p:par>
                                <p:cTn id="138" presetID="1" presetClass="path" presetSubtype="0" repeatCount="3000" accel="50000" decel="50000" fill="remove" grpId="0" nodeType="withEffect">
                                  <p:stCondLst>
                                    <p:cond delay="2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9" dur="2000" fill="hold"/>
                                        <p:tgtEl>
                                          <p:spTgt spid="56"/>
                                        </p:tgtEl>
                                        <p:attrNameLst>
                                          <p:attrName>ppt_x</p:attrName>
                                          <p:attrName>ppt_y</p:attrName>
                                        </p:attrNameLst>
                                      </p:cBhvr>
                                      <p:rCtr x="17" y="18981"/>
                                    </p:animMotion>
                                  </p:childTnLst>
                                </p:cTn>
                              </p:par>
                              <p:par>
                                <p:cTn id="140" presetID="1" presetClass="path" presetSubtype="0" repeatCount="3000" accel="50000" decel="50000" fill="remove" grpId="0" nodeType="withEffect">
                                  <p:stCondLst>
                                    <p:cond delay="3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1" dur="2000" fill="hold"/>
                                        <p:tgtEl>
                                          <p:spTgt spid="57"/>
                                        </p:tgtEl>
                                        <p:attrNameLst>
                                          <p:attrName>ppt_x</p:attrName>
                                          <p:attrName>ppt_y</p:attrName>
                                        </p:attrNameLst>
                                      </p:cBhvr>
                                      <p:rCtr x="17" y="18981"/>
                                    </p:animMotion>
                                  </p:childTnLst>
                                </p:cTn>
                              </p:par>
                              <p:par>
                                <p:cTn id="142" presetID="1" presetClass="path" presetSubtype="0" repeatCount="3000" accel="50000" decel="50000" fill="remove" grpId="0" nodeType="withEffect">
                                  <p:stCondLst>
                                    <p:cond delay="4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3" dur="2000" fill="hold"/>
                                        <p:tgtEl>
                                          <p:spTgt spid="58"/>
                                        </p:tgtEl>
                                        <p:attrNameLst>
                                          <p:attrName>ppt_x</p:attrName>
                                          <p:attrName>ppt_y</p:attrName>
                                        </p:attrNameLst>
                                      </p:cBhvr>
                                      <p:rCtr x="17" y="18981"/>
                                    </p:animMotion>
                                  </p:childTnLst>
                                </p:cTn>
                              </p:par>
                              <p:par>
                                <p:cTn id="144" presetID="1" presetClass="path" presetSubtype="0" repeatCount="3000" accel="50000" decel="50000" fill="remove" grpId="0" nodeType="withEffect">
                                  <p:stCondLst>
                                    <p:cond delay="5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5" dur="2000" fill="hold"/>
                                        <p:tgtEl>
                                          <p:spTgt spid="59"/>
                                        </p:tgtEl>
                                        <p:attrNameLst>
                                          <p:attrName>ppt_x</p:attrName>
                                          <p:attrName>ppt_y</p:attrName>
                                        </p:attrNameLst>
                                      </p:cBhvr>
                                      <p:rCtr x="17" y="18981"/>
                                    </p:animMotion>
                                  </p:childTnLst>
                                </p:cTn>
                              </p:par>
                              <p:par>
                                <p:cTn id="146" presetID="1" presetClass="path" presetSubtype="0" repeatCount="3000" accel="50000" decel="50000" fill="remove" grpId="0" nodeType="withEffect">
                                  <p:stCondLst>
                                    <p:cond delay="6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7" dur="2000" fill="hold"/>
                                        <p:tgtEl>
                                          <p:spTgt spid="60"/>
                                        </p:tgtEl>
                                        <p:attrNameLst>
                                          <p:attrName>ppt_x</p:attrName>
                                          <p:attrName>ppt_y</p:attrName>
                                        </p:attrNameLst>
                                      </p:cBhvr>
                                      <p:rCtr x="17" y="18981"/>
                                    </p:animMotion>
                                  </p:childTnLst>
                                </p:cTn>
                              </p:par>
                              <p:par>
                                <p:cTn id="148" presetID="1" presetClass="path" presetSubtype="0" repeatCount="3000" accel="50000" decel="50000" fill="remove" grpId="0" nodeType="withEffect">
                                  <p:stCondLst>
                                    <p:cond delay="7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9" dur="2000" fill="hold"/>
                                        <p:tgtEl>
                                          <p:spTgt spid="61"/>
                                        </p:tgtEl>
                                        <p:attrNameLst>
                                          <p:attrName>ppt_x</p:attrName>
                                          <p:attrName>ppt_y</p:attrName>
                                        </p:attrNameLst>
                                      </p:cBhvr>
                                      <p:rCtr x="17" y="18981"/>
                                    </p:animMotion>
                                  </p:childTnLst>
                                </p:cTn>
                              </p:par>
                              <p:par>
                                <p:cTn id="150" presetID="1" presetClass="path" presetSubtype="0" repeatCount="3000" accel="50000" decel="50000" fill="remove" grpId="0" nodeType="withEffect">
                                  <p:stCondLst>
                                    <p:cond delay="8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51" dur="2000" fill="hold"/>
                                        <p:tgtEl>
                                          <p:spTgt spid="62"/>
                                        </p:tgtEl>
                                        <p:attrNameLst>
                                          <p:attrName>ppt_x</p:attrName>
                                          <p:attrName>ppt_y</p:attrName>
                                        </p:attrNameLst>
                                      </p:cBhvr>
                                      <p:rCtr x="17" y="18981"/>
                                    </p:animMotion>
                                  </p:childTnLst>
                                </p:cTn>
                              </p:par>
                              <p:par>
                                <p:cTn id="152" presetID="1" presetClass="path" presetSubtype="0" repeatCount="3000" accel="50000" decel="50000" fill="remove" grpId="0" nodeType="withEffect">
                                  <p:stCondLst>
                                    <p:cond delay="9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53" dur="2000" fill="hold"/>
                                        <p:tgtEl>
                                          <p:spTgt spid="63"/>
                                        </p:tgtEl>
                                        <p:attrNameLst>
                                          <p:attrName>ppt_x</p:attrName>
                                          <p:attrName>ppt_y</p:attrName>
                                        </p:attrNameLst>
                                      </p:cBhvr>
                                      <p:rCtr x="17" y="1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3" grpId="0"/>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p:bldP spid="65" grpId="0" animBg="1"/>
      <p:bldP spid="7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35332"/>
            <a:ext cx="799288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公司战略目标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COMPANY STRATEGIC OBJECTIVES</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grpSp>
        <p:nvGrpSpPr>
          <p:cNvPr id="40" name="组合 39"/>
          <p:cNvGrpSpPr/>
          <p:nvPr/>
        </p:nvGrpSpPr>
        <p:grpSpPr>
          <a:xfrm>
            <a:off x="841003" y="1834699"/>
            <a:ext cx="6120680" cy="3682533"/>
            <a:chOff x="3022028" y="1587732"/>
            <a:chExt cx="6120680" cy="3682533"/>
          </a:xfrm>
        </p:grpSpPr>
        <p:pic>
          <p:nvPicPr>
            <p:cNvPr id="41" name="Picture 2" descr="C:\Users\Administrator\Desktop\ppt展示模板-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028" y="1587732"/>
              <a:ext cx="6120680" cy="3682533"/>
            </a:xfrm>
            <a:prstGeom prst="rect">
              <a:avLst/>
            </a:prstGeom>
            <a:noFill/>
            <a:extLst>
              <a:ext uri="{909E8E84-426E-40DD-AFC4-6F175D3DCCD1}">
                <a14:hiddenFill xmlns:a14="http://schemas.microsoft.com/office/drawing/2010/main">
                  <a:solidFill>
                    <a:srgbClr val="FFFFFF"/>
                  </a:solidFill>
                </a14:hiddenFill>
              </a:ext>
            </a:extLst>
          </p:spPr>
        </p:pic>
        <p:sp>
          <p:nvSpPr>
            <p:cNvPr id="44" name="矩形 43"/>
            <p:cNvSpPr/>
            <p:nvPr/>
          </p:nvSpPr>
          <p:spPr>
            <a:xfrm>
              <a:off x="3937348" y="2060861"/>
              <a:ext cx="4320480" cy="2376251"/>
            </a:xfrm>
            <a:prstGeom prst="rect">
              <a:avLst/>
            </a:prstGeom>
            <a:blipFill>
              <a:blip r:embed="rId4">
                <a:extLst>
                  <a:ext uri="{BEBA8EAE-BF5A-486C-A8C5-ECC9F3942E4B}">
                    <a14:imgProps xmlns:a14="http://schemas.microsoft.com/office/drawing/2010/main">
                      <a14:imgLayer r:embed="rId5">
                        <a14:imgEffect>
                          <a14:brightnessContrast bright="22000"/>
                        </a14:imgEffect>
                      </a14:imgLayer>
                    </a14:imgProps>
                  </a:ext>
                </a:extLst>
              </a:blip>
              <a:srcRect/>
              <a:stretch>
                <a:fillRect l="-2911" t="-6812" r="-2911" b="-6812"/>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燕尾形 44"/>
          <p:cNvSpPr/>
          <p:nvPr/>
        </p:nvSpPr>
        <p:spPr>
          <a:xfrm rot="5400000">
            <a:off x="7033691" y="2064036"/>
            <a:ext cx="360040" cy="57606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6" name="直接连接符 45"/>
          <p:cNvCxnSpPr/>
          <p:nvPr/>
        </p:nvCxnSpPr>
        <p:spPr>
          <a:xfrm>
            <a:off x="7213711" y="2640100"/>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7550709" y="1543964"/>
            <a:ext cx="1313162"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itchFamily="34" charset="-122"/>
                <a:ea typeface="微软雅黑" pitchFamily="34" charset="-122"/>
              </a:rPr>
              <a:t>添加标题</a:t>
            </a:r>
            <a:endParaRPr lang="en-US" altLang="zh-CN" sz="2200" b="1" dirty="0">
              <a:solidFill>
                <a:schemeClr val="tx1">
                  <a:lumMod val="75000"/>
                  <a:lumOff val="25000"/>
                </a:schemeClr>
              </a:solidFill>
              <a:latin typeface="微软雅黑" pitchFamily="34" charset="-122"/>
              <a:ea typeface="微软雅黑" pitchFamily="34" charset="-122"/>
            </a:endParaRPr>
          </a:p>
        </p:txBody>
      </p:sp>
      <p:sp>
        <p:nvSpPr>
          <p:cNvPr id="48" name="矩形 47"/>
          <p:cNvSpPr>
            <a:spLocks noChangeArrowheads="1"/>
          </p:cNvSpPr>
          <p:nvPr/>
        </p:nvSpPr>
        <p:spPr bwMode="auto">
          <a:xfrm>
            <a:off x="7537747" y="1958702"/>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333333"/>
                </a:solidFill>
                <a:sym typeface="微软雅黑" pitchFamily="34" charset="-122"/>
              </a:rPr>
              <a:t>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a:t>
            </a:r>
            <a:r>
              <a:rPr lang="zh-CN" altLang="en-US" sz="1400" dirty="0">
                <a:solidFill>
                  <a:srgbClr val="333333"/>
                </a:solidFill>
                <a:sym typeface="微软雅黑" pitchFamily="34" charset="-122"/>
              </a:rPr>
              <a:t>说明，在此录入上述图表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描述说明。</a:t>
            </a:r>
            <a:endParaRPr lang="zh-CN" altLang="en-US" sz="1400" dirty="0">
              <a:solidFill>
                <a:srgbClr val="333333"/>
              </a:solidFill>
              <a:sym typeface="微软雅黑" pitchFamily="34" charset="-122"/>
            </a:endParaRPr>
          </a:p>
        </p:txBody>
      </p:sp>
      <p:sp>
        <p:nvSpPr>
          <p:cNvPr id="49" name="燕尾形 48"/>
          <p:cNvSpPr/>
          <p:nvPr/>
        </p:nvSpPr>
        <p:spPr>
          <a:xfrm rot="5400000">
            <a:off x="7033691" y="3432188"/>
            <a:ext cx="360040" cy="57606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50" name="直接连接符 49"/>
          <p:cNvCxnSpPr/>
          <p:nvPr/>
        </p:nvCxnSpPr>
        <p:spPr>
          <a:xfrm>
            <a:off x="7213711" y="4008252"/>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7550709" y="2912116"/>
            <a:ext cx="1313162"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itchFamily="34" charset="-122"/>
                <a:ea typeface="微软雅黑" pitchFamily="34" charset="-122"/>
              </a:rPr>
              <a:t>添加标题</a:t>
            </a:r>
            <a:endParaRPr lang="en-US" altLang="zh-CN" sz="2200" b="1" dirty="0">
              <a:solidFill>
                <a:schemeClr val="tx1">
                  <a:lumMod val="75000"/>
                  <a:lumOff val="25000"/>
                </a:schemeClr>
              </a:solidFill>
              <a:latin typeface="微软雅黑" pitchFamily="34" charset="-122"/>
              <a:ea typeface="微软雅黑" pitchFamily="34" charset="-122"/>
            </a:endParaRPr>
          </a:p>
        </p:txBody>
      </p:sp>
      <p:sp>
        <p:nvSpPr>
          <p:cNvPr id="52" name="矩形 47"/>
          <p:cNvSpPr>
            <a:spLocks noChangeArrowheads="1"/>
          </p:cNvSpPr>
          <p:nvPr/>
        </p:nvSpPr>
        <p:spPr bwMode="auto">
          <a:xfrm>
            <a:off x="7537747" y="3326854"/>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333333"/>
                </a:solidFill>
                <a:sym typeface="微软雅黑" pitchFamily="34" charset="-122"/>
              </a:rPr>
              <a:t>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a:t>
            </a:r>
            <a:r>
              <a:rPr lang="zh-CN" altLang="en-US" sz="1400" dirty="0">
                <a:solidFill>
                  <a:srgbClr val="333333"/>
                </a:solidFill>
                <a:sym typeface="微软雅黑" pitchFamily="34" charset="-122"/>
              </a:rPr>
              <a:t>说明，在此录入上述图表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描述说明。</a:t>
            </a:r>
            <a:endParaRPr lang="zh-CN" altLang="en-US" sz="1400" dirty="0">
              <a:solidFill>
                <a:srgbClr val="333333"/>
              </a:solidFill>
              <a:sym typeface="微软雅黑" pitchFamily="34" charset="-122"/>
            </a:endParaRPr>
          </a:p>
        </p:txBody>
      </p:sp>
      <p:sp>
        <p:nvSpPr>
          <p:cNvPr id="53" name="燕尾形 52"/>
          <p:cNvSpPr/>
          <p:nvPr/>
        </p:nvSpPr>
        <p:spPr>
          <a:xfrm rot="5400000">
            <a:off x="7033691" y="4872348"/>
            <a:ext cx="360040" cy="57606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54" name="直接连接符 53"/>
          <p:cNvCxnSpPr/>
          <p:nvPr/>
        </p:nvCxnSpPr>
        <p:spPr>
          <a:xfrm>
            <a:off x="7213711" y="5448412"/>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7550709" y="4352276"/>
            <a:ext cx="1313162"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itchFamily="34" charset="-122"/>
                <a:ea typeface="微软雅黑" pitchFamily="34" charset="-122"/>
              </a:rPr>
              <a:t>添加标题</a:t>
            </a:r>
            <a:endParaRPr lang="en-US" altLang="zh-CN" sz="2200" b="1" dirty="0">
              <a:solidFill>
                <a:schemeClr val="tx1">
                  <a:lumMod val="75000"/>
                  <a:lumOff val="25000"/>
                </a:schemeClr>
              </a:solidFill>
              <a:latin typeface="微软雅黑" pitchFamily="34" charset="-122"/>
              <a:ea typeface="微软雅黑" pitchFamily="34" charset="-122"/>
            </a:endParaRPr>
          </a:p>
        </p:txBody>
      </p:sp>
      <p:sp>
        <p:nvSpPr>
          <p:cNvPr id="56" name="矩形 47"/>
          <p:cNvSpPr>
            <a:spLocks noChangeArrowheads="1"/>
          </p:cNvSpPr>
          <p:nvPr/>
        </p:nvSpPr>
        <p:spPr bwMode="auto">
          <a:xfrm>
            <a:off x="7537747" y="4767014"/>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333333"/>
                </a:solidFill>
                <a:sym typeface="微软雅黑" pitchFamily="34" charset="-122"/>
              </a:rPr>
              <a:t>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a:t>
            </a:r>
            <a:r>
              <a:rPr lang="zh-CN" altLang="en-US" sz="1400" dirty="0">
                <a:solidFill>
                  <a:srgbClr val="333333"/>
                </a:solidFill>
                <a:sym typeface="微软雅黑" pitchFamily="34" charset="-122"/>
              </a:rPr>
              <a:t>说明，在此录入上述图表</a:t>
            </a:r>
            <a:r>
              <a:rPr lang="zh-CN" altLang="en-US" sz="1400" dirty="0" smtClean="0">
                <a:solidFill>
                  <a:srgbClr val="333333"/>
                </a:solidFill>
                <a:sym typeface="微软雅黑" pitchFamily="34" charset="-122"/>
              </a:rPr>
              <a:t>的</a:t>
            </a:r>
            <a:r>
              <a:rPr lang="zh-CN" altLang="en-US" sz="1400" dirty="0">
                <a:solidFill>
                  <a:srgbClr val="333333"/>
                </a:solidFill>
                <a:sym typeface="微软雅黑" pitchFamily="34" charset="-122"/>
              </a:rPr>
              <a:t>综合</a:t>
            </a:r>
            <a:r>
              <a:rPr lang="zh-CN" altLang="en-US" sz="1400" dirty="0" smtClean="0">
                <a:solidFill>
                  <a:srgbClr val="333333"/>
                </a:solidFill>
                <a:sym typeface="微软雅黑" pitchFamily="34" charset="-122"/>
              </a:rPr>
              <a:t>描述说明。</a:t>
            </a:r>
            <a:endParaRPr lang="zh-CN" altLang="en-US" sz="1400" dirty="0">
              <a:solidFill>
                <a:srgbClr val="333333"/>
              </a:solidFill>
              <a:sym typeface="微软雅黑" pitchFamily="34" charset="-122"/>
            </a:endParaRPr>
          </a:p>
        </p:txBody>
      </p:sp>
      <p:sp>
        <p:nvSpPr>
          <p:cNvPr id="74" name="圆角矩形 73"/>
          <p:cNvSpPr/>
          <p:nvPr/>
        </p:nvSpPr>
        <p:spPr>
          <a:xfrm>
            <a:off x="-239117" y="220849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圆角矩形 74"/>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标题 4"/>
          <p:cNvSpPr txBox="1">
            <a:spLocks/>
          </p:cNvSpPr>
          <p:nvPr/>
        </p:nvSpPr>
        <p:spPr>
          <a:xfrm>
            <a:off x="48915" y="2229726"/>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未来计划</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77"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8" name="圆角矩形 77"/>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4" name="圆角矩形 83"/>
          <p:cNvSpPr/>
          <p:nvPr/>
        </p:nvSpPr>
        <p:spPr>
          <a:xfrm>
            <a:off x="-383133" y="190287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标题 4"/>
          <p:cNvSpPr txBox="1">
            <a:spLocks/>
          </p:cNvSpPr>
          <p:nvPr/>
        </p:nvSpPr>
        <p:spPr>
          <a:xfrm>
            <a:off x="48915" y="190287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6" name="圆角矩形 85"/>
          <p:cNvSpPr/>
          <p:nvPr/>
        </p:nvSpPr>
        <p:spPr>
          <a:xfrm>
            <a:off x="-383133" y="2599295"/>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标题 4"/>
          <p:cNvSpPr txBox="1">
            <a:spLocks/>
          </p:cNvSpPr>
          <p:nvPr/>
        </p:nvSpPr>
        <p:spPr>
          <a:xfrm>
            <a:off x="48915" y="2599295"/>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8" name="圆角矩形 87"/>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26</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82997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500"/>
                                        <p:tgtEl>
                                          <p:spTgt spid="46"/>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left)">
                                      <p:cBhvr>
                                        <p:cTn id="23" dur="500"/>
                                        <p:tgtEl>
                                          <p:spTgt spid="4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left)">
                                      <p:cBhvr>
                                        <p:cTn id="26" dur="500"/>
                                        <p:tgtEl>
                                          <p:spTgt spid="48"/>
                                        </p:tgtEl>
                                      </p:cBhvr>
                                    </p:animEffect>
                                  </p:childTnLst>
                                </p:cTn>
                              </p:par>
                            </p:childTnLst>
                          </p:cTn>
                        </p:par>
                        <p:par>
                          <p:cTn id="27" fill="hold">
                            <p:stCondLst>
                              <p:cond delay="3000"/>
                            </p:stCondLst>
                            <p:childTnLst>
                              <p:par>
                                <p:cTn id="28" presetID="47" presetClass="entr" presetSubtype="0"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1000"/>
                                        <p:tgtEl>
                                          <p:spTgt spid="49"/>
                                        </p:tgtEl>
                                      </p:cBhvr>
                                    </p:animEffect>
                                    <p:anim calcmode="lin" valueType="num">
                                      <p:cBhvr>
                                        <p:cTn id="31" dur="1000" fill="hold"/>
                                        <p:tgtEl>
                                          <p:spTgt spid="49"/>
                                        </p:tgtEl>
                                        <p:attrNameLst>
                                          <p:attrName>ppt_x</p:attrName>
                                        </p:attrNameLst>
                                      </p:cBhvr>
                                      <p:tavLst>
                                        <p:tav tm="0">
                                          <p:val>
                                            <p:strVal val="#ppt_x"/>
                                          </p:val>
                                        </p:tav>
                                        <p:tav tm="100000">
                                          <p:val>
                                            <p:strVal val="#ppt_x"/>
                                          </p:val>
                                        </p:tav>
                                      </p:tavLst>
                                    </p:anim>
                                    <p:anim calcmode="lin" valueType="num">
                                      <p:cBhvr>
                                        <p:cTn id="32" dur="1000" fill="hold"/>
                                        <p:tgtEl>
                                          <p:spTgt spid="49"/>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22" presetClass="entr" presetSubtype="8"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left)">
                                      <p:cBhvr>
                                        <p:cTn id="36" dur="500"/>
                                        <p:tgtEl>
                                          <p:spTgt spid="50"/>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left)">
                                      <p:cBhvr>
                                        <p:cTn id="40" dur="500"/>
                                        <p:tgtEl>
                                          <p:spTgt spid="5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500"/>
                                        <p:tgtEl>
                                          <p:spTgt spid="52"/>
                                        </p:tgtEl>
                                      </p:cBhvr>
                                    </p:animEffect>
                                  </p:childTnLst>
                                </p:cTn>
                              </p:par>
                            </p:childTnLst>
                          </p:cTn>
                        </p:par>
                        <p:par>
                          <p:cTn id="44" fill="hold">
                            <p:stCondLst>
                              <p:cond delay="5000"/>
                            </p:stCondLst>
                            <p:childTnLst>
                              <p:par>
                                <p:cTn id="45" presetID="47" presetClass="entr" presetSubtype="0"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1000"/>
                                        <p:tgtEl>
                                          <p:spTgt spid="53"/>
                                        </p:tgtEl>
                                      </p:cBhvr>
                                    </p:animEffect>
                                    <p:anim calcmode="lin" valueType="num">
                                      <p:cBhvr>
                                        <p:cTn id="48" dur="1000" fill="hold"/>
                                        <p:tgtEl>
                                          <p:spTgt spid="53"/>
                                        </p:tgtEl>
                                        <p:attrNameLst>
                                          <p:attrName>ppt_x</p:attrName>
                                        </p:attrNameLst>
                                      </p:cBhvr>
                                      <p:tavLst>
                                        <p:tav tm="0">
                                          <p:val>
                                            <p:strVal val="#ppt_x"/>
                                          </p:val>
                                        </p:tav>
                                        <p:tav tm="100000">
                                          <p:val>
                                            <p:strVal val="#ppt_x"/>
                                          </p:val>
                                        </p:tav>
                                      </p:tavLst>
                                    </p:anim>
                                    <p:anim calcmode="lin" valueType="num">
                                      <p:cBhvr>
                                        <p:cTn id="49" dur="1000" fill="hold"/>
                                        <p:tgtEl>
                                          <p:spTgt spid="53"/>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22" presetClass="entr" presetSubtype="8" fill="hold" nodeType="after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left)">
                                      <p:cBhvr>
                                        <p:cTn id="53" dur="500"/>
                                        <p:tgtEl>
                                          <p:spTgt spid="54"/>
                                        </p:tgtEl>
                                      </p:cBhvr>
                                    </p:animEffect>
                                  </p:childTnLst>
                                </p:cTn>
                              </p:par>
                            </p:childTnLst>
                          </p:cTn>
                        </p:par>
                        <p:par>
                          <p:cTn id="54" fill="hold">
                            <p:stCondLst>
                              <p:cond delay="6500"/>
                            </p:stCondLst>
                            <p:childTnLst>
                              <p:par>
                                <p:cTn id="55" presetID="22" presetClass="entr" presetSubtype="8" fill="hold" grpId="0" nodeType="after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left)">
                                      <p:cBhvr>
                                        <p:cTn id="57" dur="500"/>
                                        <p:tgtEl>
                                          <p:spTgt spid="5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wipe(left)">
                                      <p:cBhvr>
                                        <p:cTn id="6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p:bldP spid="48" grpId="0"/>
      <p:bldP spid="49" grpId="0" animBg="1"/>
      <p:bldP spid="51" grpId="0"/>
      <p:bldP spid="52" grpId="0"/>
      <p:bldP spid="53" grpId="0" animBg="1"/>
      <p:bldP spid="55" grpId="0"/>
      <p:bldP spid="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35332"/>
            <a:ext cx="799288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短期盈利计划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SHORT-TERM PROFIT PLAN</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30" name="Freeform 14"/>
          <p:cNvSpPr>
            <a:spLocks/>
          </p:cNvSpPr>
          <p:nvPr/>
        </p:nvSpPr>
        <p:spPr bwMode="auto">
          <a:xfrm>
            <a:off x="2995091" y="2382501"/>
            <a:ext cx="298450" cy="344488"/>
          </a:xfrm>
          <a:custGeom>
            <a:avLst/>
            <a:gdLst>
              <a:gd name="T0" fmla="*/ 0 w 336"/>
              <a:gd name="T1" fmla="*/ 194 h 388"/>
              <a:gd name="T2" fmla="*/ 168 w 336"/>
              <a:gd name="T3" fmla="*/ 97 h 388"/>
              <a:gd name="T4" fmla="*/ 336 w 336"/>
              <a:gd name="T5" fmla="*/ 0 h 388"/>
              <a:gd name="T6" fmla="*/ 336 w 336"/>
              <a:gd name="T7" fmla="*/ 194 h 388"/>
              <a:gd name="T8" fmla="*/ 336 w 336"/>
              <a:gd name="T9" fmla="*/ 388 h 388"/>
              <a:gd name="T10" fmla="*/ 168 w 336"/>
              <a:gd name="T11" fmla="*/ 291 h 388"/>
              <a:gd name="T12" fmla="*/ 0 w 336"/>
              <a:gd name="T13" fmla="*/ 194 h 388"/>
            </a:gdLst>
            <a:ahLst/>
            <a:cxnLst>
              <a:cxn ang="0">
                <a:pos x="T0" y="T1"/>
              </a:cxn>
              <a:cxn ang="0">
                <a:pos x="T2" y="T3"/>
              </a:cxn>
              <a:cxn ang="0">
                <a:pos x="T4" y="T5"/>
              </a:cxn>
              <a:cxn ang="0">
                <a:pos x="T6" y="T7"/>
              </a:cxn>
              <a:cxn ang="0">
                <a:pos x="T8" y="T9"/>
              </a:cxn>
              <a:cxn ang="0">
                <a:pos x="T10" y="T11"/>
              </a:cxn>
              <a:cxn ang="0">
                <a:pos x="T12" y="T13"/>
              </a:cxn>
            </a:cxnLst>
            <a:rect l="0" t="0" r="r" b="b"/>
            <a:pathLst>
              <a:path w="336" h="388">
                <a:moveTo>
                  <a:pt x="0" y="194"/>
                </a:moveTo>
                <a:lnTo>
                  <a:pt x="168" y="97"/>
                </a:lnTo>
                <a:lnTo>
                  <a:pt x="336" y="0"/>
                </a:lnTo>
                <a:lnTo>
                  <a:pt x="336" y="194"/>
                </a:lnTo>
                <a:lnTo>
                  <a:pt x="336" y="388"/>
                </a:lnTo>
                <a:lnTo>
                  <a:pt x="168" y="291"/>
                </a:lnTo>
                <a:lnTo>
                  <a:pt x="0" y="19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1" name="Freeform 15"/>
          <p:cNvSpPr>
            <a:spLocks/>
          </p:cNvSpPr>
          <p:nvPr/>
        </p:nvSpPr>
        <p:spPr bwMode="auto">
          <a:xfrm>
            <a:off x="3204641" y="3044489"/>
            <a:ext cx="344488" cy="298450"/>
          </a:xfrm>
          <a:custGeom>
            <a:avLst/>
            <a:gdLst>
              <a:gd name="T0" fmla="*/ 0 w 388"/>
              <a:gd name="T1" fmla="*/ 336 h 336"/>
              <a:gd name="T2" fmla="*/ 97 w 388"/>
              <a:gd name="T3" fmla="*/ 168 h 336"/>
              <a:gd name="T4" fmla="*/ 194 w 388"/>
              <a:gd name="T5" fmla="*/ 0 h 336"/>
              <a:gd name="T6" fmla="*/ 291 w 388"/>
              <a:gd name="T7" fmla="*/ 168 h 336"/>
              <a:gd name="T8" fmla="*/ 388 w 388"/>
              <a:gd name="T9" fmla="*/ 336 h 336"/>
              <a:gd name="T10" fmla="*/ 194 w 388"/>
              <a:gd name="T11" fmla="*/ 336 h 336"/>
              <a:gd name="T12" fmla="*/ 0 w 388"/>
              <a:gd name="T13" fmla="*/ 336 h 336"/>
            </a:gdLst>
            <a:ahLst/>
            <a:cxnLst>
              <a:cxn ang="0">
                <a:pos x="T0" y="T1"/>
              </a:cxn>
              <a:cxn ang="0">
                <a:pos x="T2" y="T3"/>
              </a:cxn>
              <a:cxn ang="0">
                <a:pos x="T4" y="T5"/>
              </a:cxn>
              <a:cxn ang="0">
                <a:pos x="T6" y="T7"/>
              </a:cxn>
              <a:cxn ang="0">
                <a:pos x="T8" y="T9"/>
              </a:cxn>
              <a:cxn ang="0">
                <a:pos x="T10" y="T11"/>
              </a:cxn>
              <a:cxn ang="0">
                <a:pos x="T12" y="T13"/>
              </a:cxn>
            </a:cxnLst>
            <a:rect l="0" t="0" r="r" b="b"/>
            <a:pathLst>
              <a:path w="388" h="336">
                <a:moveTo>
                  <a:pt x="0" y="336"/>
                </a:moveTo>
                <a:lnTo>
                  <a:pt x="97" y="168"/>
                </a:lnTo>
                <a:lnTo>
                  <a:pt x="194" y="0"/>
                </a:lnTo>
                <a:lnTo>
                  <a:pt x="291" y="168"/>
                </a:lnTo>
                <a:lnTo>
                  <a:pt x="388" y="336"/>
                </a:lnTo>
                <a:lnTo>
                  <a:pt x="194" y="336"/>
                </a:lnTo>
                <a:lnTo>
                  <a:pt x="0" y="336"/>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2" name="Freeform 16"/>
          <p:cNvSpPr>
            <a:spLocks/>
          </p:cNvSpPr>
          <p:nvPr/>
        </p:nvSpPr>
        <p:spPr bwMode="auto">
          <a:xfrm>
            <a:off x="3690416" y="3525501"/>
            <a:ext cx="298450" cy="344488"/>
          </a:xfrm>
          <a:custGeom>
            <a:avLst/>
            <a:gdLst>
              <a:gd name="T0" fmla="*/ 0 w 336"/>
              <a:gd name="T1" fmla="*/ 388 h 388"/>
              <a:gd name="T2" fmla="*/ 0 w 336"/>
              <a:gd name="T3" fmla="*/ 194 h 388"/>
              <a:gd name="T4" fmla="*/ 0 w 336"/>
              <a:gd name="T5" fmla="*/ 0 h 388"/>
              <a:gd name="T6" fmla="*/ 168 w 336"/>
              <a:gd name="T7" fmla="*/ 97 h 388"/>
              <a:gd name="T8" fmla="*/ 336 w 336"/>
              <a:gd name="T9" fmla="*/ 194 h 388"/>
              <a:gd name="T10" fmla="*/ 168 w 336"/>
              <a:gd name="T11" fmla="*/ 291 h 388"/>
              <a:gd name="T12" fmla="*/ 0 w 336"/>
              <a:gd name="T13" fmla="*/ 388 h 388"/>
            </a:gdLst>
            <a:ahLst/>
            <a:cxnLst>
              <a:cxn ang="0">
                <a:pos x="T0" y="T1"/>
              </a:cxn>
              <a:cxn ang="0">
                <a:pos x="T2" y="T3"/>
              </a:cxn>
              <a:cxn ang="0">
                <a:pos x="T4" y="T5"/>
              </a:cxn>
              <a:cxn ang="0">
                <a:pos x="T6" y="T7"/>
              </a:cxn>
              <a:cxn ang="0">
                <a:pos x="T8" y="T9"/>
              </a:cxn>
              <a:cxn ang="0">
                <a:pos x="T10" y="T11"/>
              </a:cxn>
              <a:cxn ang="0">
                <a:pos x="T12" y="T13"/>
              </a:cxn>
            </a:cxnLst>
            <a:rect l="0" t="0" r="r" b="b"/>
            <a:pathLst>
              <a:path w="336" h="388">
                <a:moveTo>
                  <a:pt x="0" y="388"/>
                </a:moveTo>
                <a:lnTo>
                  <a:pt x="0" y="194"/>
                </a:lnTo>
                <a:lnTo>
                  <a:pt x="0" y="0"/>
                </a:lnTo>
                <a:lnTo>
                  <a:pt x="168" y="97"/>
                </a:lnTo>
                <a:lnTo>
                  <a:pt x="336" y="194"/>
                </a:lnTo>
                <a:lnTo>
                  <a:pt x="168" y="291"/>
                </a:lnTo>
                <a:lnTo>
                  <a:pt x="0" y="388"/>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3" name="Freeform 17"/>
          <p:cNvSpPr>
            <a:spLocks/>
          </p:cNvSpPr>
          <p:nvPr/>
        </p:nvSpPr>
        <p:spPr bwMode="auto">
          <a:xfrm>
            <a:off x="4288904" y="3781089"/>
            <a:ext cx="344488" cy="298450"/>
          </a:xfrm>
          <a:custGeom>
            <a:avLst/>
            <a:gdLst>
              <a:gd name="T0" fmla="*/ 194 w 388"/>
              <a:gd name="T1" fmla="*/ 336 h 336"/>
              <a:gd name="T2" fmla="*/ 97 w 388"/>
              <a:gd name="T3" fmla="*/ 168 h 336"/>
              <a:gd name="T4" fmla="*/ 0 w 388"/>
              <a:gd name="T5" fmla="*/ 0 h 336"/>
              <a:gd name="T6" fmla="*/ 194 w 388"/>
              <a:gd name="T7" fmla="*/ 0 h 336"/>
              <a:gd name="T8" fmla="*/ 388 w 388"/>
              <a:gd name="T9" fmla="*/ 0 h 336"/>
              <a:gd name="T10" fmla="*/ 291 w 388"/>
              <a:gd name="T11" fmla="*/ 168 h 336"/>
              <a:gd name="T12" fmla="*/ 194 w 388"/>
              <a:gd name="T13" fmla="*/ 336 h 336"/>
            </a:gdLst>
            <a:ahLst/>
            <a:cxnLst>
              <a:cxn ang="0">
                <a:pos x="T0" y="T1"/>
              </a:cxn>
              <a:cxn ang="0">
                <a:pos x="T2" y="T3"/>
              </a:cxn>
              <a:cxn ang="0">
                <a:pos x="T4" y="T5"/>
              </a:cxn>
              <a:cxn ang="0">
                <a:pos x="T6" y="T7"/>
              </a:cxn>
              <a:cxn ang="0">
                <a:pos x="T8" y="T9"/>
              </a:cxn>
              <a:cxn ang="0">
                <a:pos x="T10" y="T11"/>
              </a:cxn>
              <a:cxn ang="0">
                <a:pos x="T12" y="T13"/>
              </a:cxn>
            </a:cxnLst>
            <a:rect l="0" t="0" r="r" b="b"/>
            <a:pathLst>
              <a:path w="388" h="336">
                <a:moveTo>
                  <a:pt x="194" y="336"/>
                </a:moveTo>
                <a:lnTo>
                  <a:pt x="97" y="168"/>
                </a:lnTo>
                <a:lnTo>
                  <a:pt x="0" y="0"/>
                </a:lnTo>
                <a:lnTo>
                  <a:pt x="194" y="0"/>
                </a:lnTo>
                <a:lnTo>
                  <a:pt x="388" y="0"/>
                </a:lnTo>
                <a:lnTo>
                  <a:pt x="291" y="168"/>
                </a:lnTo>
                <a:lnTo>
                  <a:pt x="194" y="336"/>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4" name="Freeform 18"/>
          <p:cNvSpPr>
            <a:spLocks/>
          </p:cNvSpPr>
          <p:nvPr/>
        </p:nvSpPr>
        <p:spPr bwMode="auto">
          <a:xfrm>
            <a:off x="4963591" y="3539789"/>
            <a:ext cx="298450" cy="344488"/>
          </a:xfrm>
          <a:custGeom>
            <a:avLst/>
            <a:gdLst>
              <a:gd name="T0" fmla="*/ 336 w 336"/>
              <a:gd name="T1" fmla="*/ 388 h 388"/>
              <a:gd name="T2" fmla="*/ 168 w 336"/>
              <a:gd name="T3" fmla="*/ 291 h 388"/>
              <a:gd name="T4" fmla="*/ 0 w 336"/>
              <a:gd name="T5" fmla="*/ 194 h 388"/>
              <a:gd name="T6" fmla="*/ 168 w 336"/>
              <a:gd name="T7" fmla="*/ 97 h 388"/>
              <a:gd name="T8" fmla="*/ 336 w 336"/>
              <a:gd name="T9" fmla="*/ 0 h 388"/>
              <a:gd name="T10" fmla="*/ 336 w 336"/>
              <a:gd name="T11" fmla="*/ 194 h 388"/>
              <a:gd name="T12" fmla="*/ 336 w 336"/>
              <a:gd name="T13" fmla="*/ 388 h 388"/>
            </a:gdLst>
            <a:ahLst/>
            <a:cxnLst>
              <a:cxn ang="0">
                <a:pos x="T0" y="T1"/>
              </a:cxn>
              <a:cxn ang="0">
                <a:pos x="T2" y="T3"/>
              </a:cxn>
              <a:cxn ang="0">
                <a:pos x="T4" y="T5"/>
              </a:cxn>
              <a:cxn ang="0">
                <a:pos x="T6" y="T7"/>
              </a:cxn>
              <a:cxn ang="0">
                <a:pos x="T8" y="T9"/>
              </a:cxn>
              <a:cxn ang="0">
                <a:pos x="T10" y="T11"/>
              </a:cxn>
              <a:cxn ang="0">
                <a:pos x="T12" y="T13"/>
              </a:cxn>
            </a:cxnLst>
            <a:rect l="0" t="0" r="r" b="b"/>
            <a:pathLst>
              <a:path w="336" h="388">
                <a:moveTo>
                  <a:pt x="336" y="388"/>
                </a:moveTo>
                <a:lnTo>
                  <a:pt x="168" y="291"/>
                </a:lnTo>
                <a:lnTo>
                  <a:pt x="0" y="194"/>
                </a:lnTo>
                <a:lnTo>
                  <a:pt x="168" y="97"/>
                </a:lnTo>
                <a:lnTo>
                  <a:pt x="336" y="0"/>
                </a:lnTo>
                <a:lnTo>
                  <a:pt x="336" y="194"/>
                </a:lnTo>
                <a:lnTo>
                  <a:pt x="336" y="388"/>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5" name="Freeform 19"/>
          <p:cNvSpPr>
            <a:spLocks/>
          </p:cNvSpPr>
          <p:nvPr/>
        </p:nvSpPr>
        <p:spPr bwMode="auto">
          <a:xfrm>
            <a:off x="5449366" y="3036551"/>
            <a:ext cx="344488" cy="298450"/>
          </a:xfrm>
          <a:custGeom>
            <a:avLst/>
            <a:gdLst>
              <a:gd name="T0" fmla="*/ 388 w 388"/>
              <a:gd name="T1" fmla="*/ 336 h 336"/>
              <a:gd name="T2" fmla="*/ 194 w 388"/>
              <a:gd name="T3" fmla="*/ 336 h 336"/>
              <a:gd name="T4" fmla="*/ 0 w 388"/>
              <a:gd name="T5" fmla="*/ 336 h 336"/>
              <a:gd name="T6" fmla="*/ 97 w 388"/>
              <a:gd name="T7" fmla="*/ 168 h 336"/>
              <a:gd name="T8" fmla="*/ 194 w 388"/>
              <a:gd name="T9" fmla="*/ 0 h 336"/>
              <a:gd name="T10" fmla="*/ 291 w 388"/>
              <a:gd name="T11" fmla="*/ 168 h 336"/>
              <a:gd name="T12" fmla="*/ 388 w 388"/>
              <a:gd name="T13" fmla="*/ 336 h 336"/>
            </a:gdLst>
            <a:ahLst/>
            <a:cxnLst>
              <a:cxn ang="0">
                <a:pos x="T0" y="T1"/>
              </a:cxn>
              <a:cxn ang="0">
                <a:pos x="T2" y="T3"/>
              </a:cxn>
              <a:cxn ang="0">
                <a:pos x="T4" y="T5"/>
              </a:cxn>
              <a:cxn ang="0">
                <a:pos x="T6" y="T7"/>
              </a:cxn>
              <a:cxn ang="0">
                <a:pos x="T8" y="T9"/>
              </a:cxn>
              <a:cxn ang="0">
                <a:pos x="T10" y="T11"/>
              </a:cxn>
              <a:cxn ang="0">
                <a:pos x="T12" y="T13"/>
              </a:cxn>
            </a:cxnLst>
            <a:rect l="0" t="0" r="r" b="b"/>
            <a:pathLst>
              <a:path w="388" h="336">
                <a:moveTo>
                  <a:pt x="388" y="336"/>
                </a:moveTo>
                <a:lnTo>
                  <a:pt x="194" y="336"/>
                </a:lnTo>
                <a:lnTo>
                  <a:pt x="0" y="336"/>
                </a:lnTo>
                <a:lnTo>
                  <a:pt x="97" y="168"/>
                </a:lnTo>
                <a:lnTo>
                  <a:pt x="194" y="0"/>
                </a:lnTo>
                <a:lnTo>
                  <a:pt x="291" y="168"/>
                </a:lnTo>
                <a:lnTo>
                  <a:pt x="388" y="336"/>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6" name="Freeform 20"/>
          <p:cNvSpPr>
            <a:spLocks/>
          </p:cNvSpPr>
          <p:nvPr/>
        </p:nvSpPr>
        <p:spPr bwMode="auto">
          <a:xfrm>
            <a:off x="5698604" y="2379326"/>
            <a:ext cx="298450" cy="344488"/>
          </a:xfrm>
          <a:custGeom>
            <a:avLst/>
            <a:gdLst>
              <a:gd name="T0" fmla="*/ 336 w 336"/>
              <a:gd name="T1" fmla="*/ 194 h 388"/>
              <a:gd name="T2" fmla="*/ 168 w 336"/>
              <a:gd name="T3" fmla="*/ 291 h 388"/>
              <a:gd name="T4" fmla="*/ 0 w 336"/>
              <a:gd name="T5" fmla="*/ 388 h 388"/>
              <a:gd name="T6" fmla="*/ 0 w 336"/>
              <a:gd name="T7" fmla="*/ 194 h 388"/>
              <a:gd name="T8" fmla="*/ 0 w 336"/>
              <a:gd name="T9" fmla="*/ 0 h 388"/>
              <a:gd name="T10" fmla="*/ 168 w 336"/>
              <a:gd name="T11" fmla="*/ 97 h 388"/>
              <a:gd name="T12" fmla="*/ 336 w 336"/>
              <a:gd name="T13" fmla="*/ 194 h 388"/>
            </a:gdLst>
            <a:ahLst/>
            <a:cxnLst>
              <a:cxn ang="0">
                <a:pos x="T0" y="T1"/>
              </a:cxn>
              <a:cxn ang="0">
                <a:pos x="T2" y="T3"/>
              </a:cxn>
              <a:cxn ang="0">
                <a:pos x="T4" y="T5"/>
              </a:cxn>
              <a:cxn ang="0">
                <a:pos x="T6" y="T7"/>
              </a:cxn>
              <a:cxn ang="0">
                <a:pos x="T8" y="T9"/>
              </a:cxn>
              <a:cxn ang="0">
                <a:pos x="T10" y="T11"/>
              </a:cxn>
              <a:cxn ang="0">
                <a:pos x="T12" y="T13"/>
              </a:cxn>
            </a:cxnLst>
            <a:rect l="0" t="0" r="r" b="b"/>
            <a:pathLst>
              <a:path w="336" h="388">
                <a:moveTo>
                  <a:pt x="336" y="194"/>
                </a:moveTo>
                <a:lnTo>
                  <a:pt x="168" y="291"/>
                </a:lnTo>
                <a:lnTo>
                  <a:pt x="0" y="388"/>
                </a:lnTo>
                <a:lnTo>
                  <a:pt x="0" y="194"/>
                </a:lnTo>
                <a:lnTo>
                  <a:pt x="0" y="0"/>
                </a:lnTo>
                <a:lnTo>
                  <a:pt x="168" y="97"/>
                </a:lnTo>
                <a:lnTo>
                  <a:pt x="336" y="194"/>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3442766" y="1534776"/>
            <a:ext cx="2058988" cy="2060575"/>
            <a:chOff x="1990725" y="836613"/>
            <a:chExt cx="2058988" cy="2060575"/>
          </a:xfrm>
          <a:solidFill>
            <a:srgbClr val="C00000"/>
          </a:solidFill>
        </p:grpSpPr>
        <p:sp>
          <p:nvSpPr>
            <p:cNvPr id="38" name="Oval 6"/>
            <p:cNvSpPr>
              <a:spLocks noChangeArrowheads="1"/>
            </p:cNvSpPr>
            <p:nvPr/>
          </p:nvSpPr>
          <p:spPr bwMode="auto">
            <a:xfrm>
              <a:off x="1990725" y="836613"/>
              <a:ext cx="2058988" cy="2060575"/>
            </a:xfrm>
            <a:prstGeom prst="ellipse">
              <a:avLst/>
            </a:prstGeom>
            <a:grpFill/>
            <a:ln w="10" cap="flat">
              <a:noFill/>
              <a:prstDash val="solid"/>
              <a:miter lim="800000"/>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2262958" y="1625541"/>
              <a:ext cx="1492298" cy="400110"/>
            </a:xfrm>
            <a:prstGeom prst="rect">
              <a:avLst/>
            </a:prstGeom>
            <a:grpFill/>
          </p:spPr>
          <p:txBody>
            <a:bodyPr wrap="square" rtlCol="0">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输入标题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6052616" y="2122151"/>
            <a:ext cx="981075" cy="979488"/>
            <a:chOff x="4600575" y="1423988"/>
            <a:chExt cx="981075" cy="979488"/>
          </a:xfrm>
        </p:grpSpPr>
        <p:sp>
          <p:nvSpPr>
            <p:cNvPr id="41" name="Freeform 7"/>
            <p:cNvSpPr>
              <a:spLocks/>
            </p:cNvSpPr>
            <p:nvPr/>
          </p:nvSpPr>
          <p:spPr bwMode="auto">
            <a:xfrm>
              <a:off x="4600575" y="1423988"/>
              <a:ext cx="981075" cy="979488"/>
            </a:xfrm>
            <a:custGeom>
              <a:avLst/>
              <a:gdLst>
                <a:gd name="T0" fmla="*/ 429 w 1106"/>
                <a:gd name="T1" fmla="*/ 68 h 1105"/>
                <a:gd name="T2" fmla="*/ 1038 w 1106"/>
                <a:gd name="T3" fmla="*/ 429 h 1105"/>
                <a:gd name="T4" fmla="*/ 677 w 1106"/>
                <a:gd name="T5" fmla="*/ 1037 h 1105"/>
                <a:gd name="T6" fmla="*/ 69 w 1106"/>
                <a:gd name="T7" fmla="*/ 677 h 1105"/>
                <a:gd name="T8" fmla="*/ 429 w 1106"/>
                <a:gd name="T9" fmla="*/ 68 h 1105"/>
              </a:gdLst>
              <a:ahLst/>
              <a:cxnLst>
                <a:cxn ang="0">
                  <a:pos x="T0" y="T1"/>
                </a:cxn>
                <a:cxn ang="0">
                  <a:pos x="T2" y="T3"/>
                </a:cxn>
                <a:cxn ang="0">
                  <a:pos x="T4" y="T5"/>
                </a:cxn>
                <a:cxn ang="0">
                  <a:pos x="T6" y="T7"/>
                </a:cxn>
                <a:cxn ang="0">
                  <a:pos x="T8" y="T9"/>
                </a:cxn>
              </a:cxnLst>
              <a:rect l="0" t="0" r="r" b="b"/>
              <a:pathLst>
                <a:path w="1106" h="1105">
                  <a:moveTo>
                    <a:pt x="429" y="68"/>
                  </a:moveTo>
                  <a:cubicBezTo>
                    <a:pt x="697" y="0"/>
                    <a:pt x="969" y="161"/>
                    <a:pt x="1038" y="429"/>
                  </a:cubicBezTo>
                  <a:cubicBezTo>
                    <a:pt x="1106" y="696"/>
                    <a:pt x="945" y="968"/>
                    <a:pt x="677" y="1037"/>
                  </a:cubicBezTo>
                  <a:cubicBezTo>
                    <a:pt x="410" y="1105"/>
                    <a:pt x="137" y="944"/>
                    <a:pt x="69" y="677"/>
                  </a:cubicBezTo>
                  <a:cubicBezTo>
                    <a:pt x="0" y="409"/>
                    <a:pt x="162" y="137"/>
                    <a:pt x="429" y="68"/>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4680228" y="1570552"/>
              <a:ext cx="773141" cy="646331"/>
            </a:xfrm>
            <a:prstGeom prst="rect">
              <a:avLst/>
            </a:prstGeom>
            <a:noFill/>
          </p:spPr>
          <p:txBody>
            <a:bodyPr wrap="squar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标题文字</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5760516" y="3150851"/>
            <a:ext cx="987425" cy="987425"/>
            <a:chOff x="4308475" y="2452688"/>
            <a:chExt cx="987425" cy="987425"/>
          </a:xfrm>
        </p:grpSpPr>
        <p:sp>
          <p:nvSpPr>
            <p:cNvPr id="46" name="Freeform 8"/>
            <p:cNvSpPr>
              <a:spLocks/>
            </p:cNvSpPr>
            <p:nvPr/>
          </p:nvSpPr>
          <p:spPr bwMode="auto">
            <a:xfrm>
              <a:off x="4308475" y="2452688"/>
              <a:ext cx="987425" cy="987425"/>
            </a:xfrm>
            <a:custGeom>
              <a:avLst/>
              <a:gdLst>
                <a:gd name="T0" fmla="*/ 691 w 1112"/>
                <a:gd name="T1" fmla="*/ 75 h 1112"/>
                <a:gd name="T2" fmla="*/ 1037 w 1112"/>
                <a:gd name="T3" fmla="*/ 691 h 1112"/>
                <a:gd name="T4" fmla="*/ 421 w 1112"/>
                <a:gd name="T5" fmla="*/ 1038 h 1112"/>
                <a:gd name="T6" fmla="*/ 74 w 1112"/>
                <a:gd name="T7" fmla="*/ 421 h 1112"/>
                <a:gd name="T8" fmla="*/ 691 w 1112"/>
                <a:gd name="T9" fmla="*/ 75 h 1112"/>
              </a:gdLst>
              <a:ahLst/>
              <a:cxnLst>
                <a:cxn ang="0">
                  <a:pos x="T0" y="T1"/>
                </a:cxn>
                <a:cxn ang="0">
                  <a:pos x="T2" y="T3"/>
                </a:cxn>
                <a:cxn ang="0">
                  <a:pos x="T4" y="T5"/>
                </a:cxn>
                <a:cxn ang="0">
                  <a:pos x="T6" y="T7"/>
                </a:cxn>
                <a:cxn ang="0">
                  <a:pos x="T8" y="T9"/>
                </a:cxn>
              </a:cxnLst>
              <a:rect l="0" t="0" r="r" b="b"/>
              <a:pathLst>
                <a:path w="1112" h="1112">
                  <a:moveTo>
                    <a:pt x="691" y="75"/>
                  </a:moveTo>
                  <a:cubicBezTo>
                    <a:pt x="956" y="149"/>
                    <a:pt x="1112" y="425"/>
                    <a:pt x="1037" y="691"/>
                  </a:cubicBezTo>
                  <a:cubicBezTo>
                    <a:pt x="963" y="957"/>
                    <a:pt x="687" y="1112"/>
                    <a:pt x="421" y="1038"/>
                  </a:cubicBezTo>
                  <a:cubicBezTo>
                    <a:pt x="155" y="963"/>
                    <a:pt x="0" y="687"/>
                    <a:pt x="74" y="421"/>
                  </a:cubicBezTo>
                  <a:cubicBezTo>
                    <a:pt x="149" y="156"/>
                    <a:pt x="425" y="0"/>
                    <a:pt x="691" y="75"/>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4335135" y="2625971"/>
              <a:ext cx="941695" cy="646331"/>
            </a:xfrm>
            <a:prstGeom prst="rect">
              <a:avLst/>
            </a:prstGeom>
            <a:noFill/>
          </p:spPr>
          <p:txBody>
            <a:bodyPr wrap="squar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标题</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r>
                <a:rPr lang="zh-CN" altLang="en-US" dirty="0" smtClean="0">
                  <a:solidFill>
                    <a:schemeClr val="bg1"/>
                  </a:solidFill>
                  <a:latin typeface="微软雅黑" panose="020B0503020204020204" pitchFamily="34" charset="-122"/>
                  <a:ea typeface="微软雅黑" panose="020B0503020204020204" pitchFamily="34" charset="-122"/>
                </a:rPr>
                <a:t>文字</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4998516" y="3904914"/>
            <a:ext cx="976313" cy="977900"/>
            <a:chOff x="3546475" y="3206751"/>
            <a:chExt cx="976313" cy="977900"/>
          </a:xfrm>
        </p:grpSpPr>
        <p:sp>
          <p:nvSpPr>
            <p:cNvPr id="49" name="Freeform 9"/>
            <p:cNvSpPr>
              <a:spLocks/>
            </p:cNvSpPr>
            <p:nvPr/>
          </p:nvSpPr>
          <p:spPr bwMode="auto">
            <a:xfrm>
              <a:off x="3546475" y="3206751"/>
              <a:ext cx="976313" cy="977900"/>
            </a:xfrm>
            <a:custGeom>
              <a:avLst/>
              <a:gdLst>
                <a:gd name="T0" fmla="*/ 908 w 1101"/>
                <a:gd name="T1" fmla="*/ 201 h 1101"/>
                <a:gd name="T2" fmla="*/ 900 w 1101"/>
                <a:gd name="T3" fmla="*/ 908 h 1101"/>
                <a:gd name="T4" fmla="*/ 193 w 1101"/>
                <a:gd name="T5" fmla="*/ 900 h 1101"/>
                <a:gd name="T6" fmla="*/ 201 w 1101"/>
                <a:gd name="T7" fmla="*/ 193 h 1101"/>
                <a:gd name="T8" fmla="*/ 908 w 1101"/>
                <a:gd name="T9" fmla="*/ 201 h 1101"/>
              </a:gdLst>
              <a:ahLst/>
              <a:cxnLst>
                <a:cxn ang="0">
                  <a:pos x="T0" y="T1"/>
                </a:cxn>
                <a:cxn ang="0">
                  <a:pos x="T2" y="T3"/>
                </a:cxn>
                <a:cxn ang="0">
                  <a:pos x="T4" y="T5"/>
                </a:cxn>
                <a:cxn ang="0">
                  <a:pos x="T6" y="T7"/>
                </a:cxn>
                <a:cxn ang="0">
                  <a:pos x="T8" y="T9"/>
                </a:cxn>
              </a:cxnLst>
              <a:rect l="0" t="0" r="r" b="b"/>
              <a:pathLst>
                <a:path w="1101" h="1101">
                  <a:moveTo>
                    <a:pt x="908" y="201"/>
                  </a:moveTo>
                  <a:cubicBezTo>
                    <a:pt x="1101" y="398"/>
                    <a:pt x="1097" y="715"/>
                    <a:pt x="900" y="908"/>
                  </a:cubicBezTo>
                  <a:cubicBezTo>
                    <a:pt x="703" y="1101"/>
                    <a:pt x="386" y="1098"/>
                    <a:pt x="193" y="900"/>
                  </a:cubicBezTo>
                  <a:cubicBezTo>
                    <a:pt x="0" y="703"/>
                    <a:pt x="3" y="386"/>
                    <a:pt x="201" y="193"/>
                  </a:cubicBezTo>
                  <a:cubicBezTo>
                    <a:pt x="398" y="0"/>
                    <a:pt x="715" y="4"/>
                    <a:pt x="908" y="201"/>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3594228" y="3396997"/>
              <a:ext cx="910969" cy="646331"/>
            </a:xfrm>
            <a:prstGeom prst="rect">
              <a:avLst/>
            </a:prstGeom>
            <a:noFill/>
          </p:spPr>
          <p:txBody>
            <a:bodyPr wrap="squar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标题</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r>
                <a:rPr lang="zh-CN" altLang="en-US" dirty="0" smtClean="0">
                  <a:solidFill>
                    <a:schemeClr val="bg1"/>
                  </a:solidFill>
                  <a:latin typeface="微软雅黑" panose="020B0503020204020204" pitchFamily="34" charset="-122"/>
                  <a:ea typeface="微软雅黑" panose="020B0503020204020204" pitchFamily="34" charset="-122"/>
                </a:rPr>
                <a:t>文字</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3957116" y="4168439"/>
            <a:ext cx="981075" cy="981075"/>
            <a:chOff x="2505075" y="3470276"/>
            <a:chExt cx="981075" cy="981075"/>
          </a:xfrm>
        </p:grpSpPr>
        <p:sp>
          <p:nvSpPr>
            <p:cNvPr id="52" name="Freeform 10"/>
            <p:cNvSpPr>
              <a:spLocks/>
            </p:cNvSpPr>
            <p:nvPr/>
          </p:nvSpPr>
          <p:spPr bwMode="auto">
            <a:xfrm>
              <a:off x="2505075" y="3470276"/>
              <a:ext cx="981075" cy="981075"/>
            </a:xfrm>
            <a:custGeom>
              <a:avLst/>
              <a:gdLst>
                <a:gd name="T0" fmla="*/ 1037 w 1105"/>
                <a:gd name="T1" fmla="*/ 429 h 1106"/>
                <a:gd name="T2" fmla="*/ 676 w 1105"/>
                <a:gd name="T3" fmla="*/ 1037 h 1106"/>
                <a:gd name="T4" fmla="*/ 68 w 1105"/>
                <a:gd name="T5" fmla="*/ 677 h 1106"/>
                <a:gd name="T6" fmla="*/ 428 w 1105"/>
                <a:gd name="T7" fmla="*/ 68 h 1106"/>
                <a:gd name="T8" fmla="*/ 1037 w 1105"/>
                <a:gd name="T9" fmla="*/ 429 h 1106"/>
              </a:gdLst>
              <a:ahLst/>
              <a:cxnLst>
                <a:cxn ang="0">
                  <a:pos x="T0" y="T1"/>
                </a:cxn>
                <a:cxn ang="0">
                  <a:pos x="T2" y="T3"/>
                </a:cxn>
                <a:cxn ang="0">
                  <a:pos x="T4" y="T5"/>
                </a:cxn>
                <a:cxn ang="0">
                  <a:pos x="T6" y="T7"/>
                </a:cxn>
                <a:cxn ang="0">
                  <a:pos x="T8" y="T9"/>
                </a:cxn>
              </a:cxnLst>
              <a:rect l="0" t="0" r="r" b="b"/>
              <a:pathLst>
                <a:path w="1105" h="1106">
                  <a:moveTo>
                    <a:pt x="1037" y="429"/>
                  </a:moveTo>
                  <a:cubicBezTo>
                    <a:pt x="1105" y="696"/>
                    <a:pt x="944" y="969"/>
                    <a:pt x="676" y="1037"/>
                  </a:cubicBezTo>
                  <a:cubicBezTo>
                    <a:pt x="409" y="1106"/>
                    <a:pt x="137" y="944"/>
                    <a:pt x="68" y="677"/>
                  </a:cubicBezTo>
                  <a:cubicBezTo>
                    <a:pt x="0" y="409"/>
                    <a:pt x="161" y="137"/>
                    <a:pt x="428" y="68"/>
                  </a:cubicBezTo>
                  <a:cubicBezTo>
                    <a:pt x="696" y="0"/>
                    <a:pt x="968" y="161"/>
                    <a:pt x="1037" y="429"/>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3" name="TextBox 52"/>
            <p:cNvSpPr txBox="1"/>
            <p:nvPr/>
          </p:nvSpPr>
          <p:spPr>
            <a:xfrm>
              <a:off x="2539069" y="3635581"/>
              <a:ext cx="886843" cy="646331"/>
            </a:xfrm>
            <a:prstGeom prst="rect">
              <a:avLst/>
            </a:prstGeom>
            <a:noFill/>
          </p:spPr>
          <p:txBody>
            <a:bodyPr wrap="squar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标题文字</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54" name="组合 53"/>
          <p:cNvGrpSpPr/>
          <p:nvPr/>
        </p:nvGrpSpPr>
        <p:grpSpPr>
          <a:xfrm>
            <a:off x="2922066" y="3876339"/>
            <a:ext cx="987425" cy="985838"/>
            <a:chOff x="1470025" y="3178176"/>
            <a:chExt cx="987425" cy="985838"/>
          </a:xfrm>
        </p:grpSpPr>
        <p:sp>
          <p:nvSpPr>
            <p:cNvPr id="55" name="Freeform 11"/>
            <p:cNvSpPr>
              <a:spLocks/>
            </p:cNvSpPr>
            <p:nvPr/>
          </p:nvSpPr>
          <p:spPr bwMode="auto">
            <a:xfrm>
              <a:off x="1470025" y="3178176"/>
              <a:ext cx="987425" cy="985838"/>
            </a:xfrm>
            <a:custGeom>
              <a:avLst/>
              <a:gdLst>
                <a:gd name="T0" fmla="*/ 1037 w 1112"/>
                <a:gd name="T1" fmla="*/ 691 h 1112"/>
                <a:gd name="T2" fmla="*/ 421 w 1112"/>
                <a:gd name="T3" fmla="*/ 1038 h 1112"/>
                <a:gd name="T4" fmla="*/ 74 w 1112"/>
                <a:gd name="T5" fmla="*/ 422 h 1112"/>
                <a:gd name="T6" fmla="*/ 691 w 1112"/>
                <a:gd name="T7" fmla="*/ 75 h 1112"/>
                <a:gd name="T8" fmla="*/ 1037 w 1112"/>
                <a:gd name="T9" fmla="*/ 691 h 1112"/>
              </a:gdLst>
              <a:ahLst/>
              <a:cxnLst>
                <a:cxn ang="0">
                  <a:pos x="T0" y="T1"/>
                </a:cxn>
                <a:cxn ang="0">
                  <a:pos x="T2" y="T3"/>
                </a:cxn>
                <a:cxn ang="0">
                  <a:pos x="T4" y="T5"/>
                </a:cxn>
                <a:cxn ang="0">
                  <a:pos x="T6" y="T7"/>
                </a:cxn>
                <a:cxn ang="0">
                  <a:pos x="T8" y="T9"/>
                </a:cxn>
              </a:cxnLst>
              <a:rect l="0" t="0" r="r" b="b"/>
              <a:pathLst>
                <a:path w="1112" h="1112">
                  <a:moveTo>
                    <a:pt x="1037" y="691"/>
                  </a:moveTo>
                  <a:cubicBezTo>
                    <a:pt x="963" y="957"/>
                    <a:pt x="687" y="1112"/>
                    <a:pt x="421" y="1038"/>
                  </a:cubicBezTo>
                  <a:cubicBezTo>
                    <a:pt x="155" y="964"/>
                    <a:pt x="0" y="688"/>
                    <a:pt x="74" y="422"/>
                  </a:cubicBezTo>
                  <a:cubicBezTo>
                    <a:pt x="149" y="156"/>
                    <a:pt x="425" y="0"/>
                    <a:pt x="691" y="75"/>
                  </a:cubicBezTo>
                  <a:cubicBezTo>
                    <a:pt x="956" y="149"/>
                    <a:pt x="1112" y="425"/>
                    <a:pt x="1037" y="691"/>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593182" y="3365466"/>
              <a:ext cx="741110" cy="646331"/>
            </a:xfrm>
            <a:prstGeom prst="rect">
              <a:avLst/>
            </a:prstGeom>
            <a:noFill/>
          </p:spPr>
          <p:txBody>
            <a:bodyPr wrap="squar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标题文字</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2177529" y="3114339"/>
            <a:ext cx="977900" cy="977900"/>
            <a:chOff x="725488" y="2416176"/>
            <a:chExt cx="977900" cy="977900"/>
          </a:xfrm>
        </p:grpSpPr>
        <p:sp>
          <p:nvSpPr>
            <p:cNvPr id="58" name="Freeform 12"/>
            <p:cNvSpPr>
              <a:spLocks/>
            </p:cNvSpPr>
            <p:nvPr/>
          </p:nvSpPr>
          <p:spPr bwMode="auto">
            <a:xfrm>
              <a:off x="725488" y="2416176"/>
              <a:ext cx="977900" cy="977900"/>
            </a:xfrm>
            <a:custGeom>
              <a:avLst/>
              <a:gdLst>
                <a:gd name="T0" fmla="*/ 900 w 1101"/>
                <a:gd name="T1" fmla="*/ 908 h 1102"/>
                <a:gd name="T2" fmla="*/ 193 w 1101"/>
                <a:gd name="T3" fmla="*/ 901 h 1102"/>
                <a:gd name="T4" fmla="*/ 201 w 1101"/>
                <a:gd name="T5" fmla="*/ 193 h 1102"/>
                <a:gd name="T6" fmla="*/ 908 w 1101"/>
                <a:gd name="T7" fmla="*/ 201 h 1102"/>
                <a:gd name="T8" fmla="*/ 900 w 1101"/>
                <a:gd name="T9" fmla="*/ 908 h 1102"/>
              </a:gdLst>
              <a:ahLst/>
              <a:cxnLst>
                <a:cxn ang="0">
                  <a:pos x="T0" y="T1"/>
                </a:cxn>
                <a:cxn ang="0">
                  <a:pos x="T2" y="T3"/>
                </a:cxn>
                <a:cxn ang="0">
                  <a:pos x="T4" y="T5"/>
                </a:cxn>
                <a:cxn ang="0">
                  <a:pos x="T6" y="T7"/>
                </a:cxn>
                <a:cxn ang="0">
                  <a:pos x="T8" y="T9"/>
                </a:cxn>
              </a:cxnLst>
              <a:rect l="0" t="0" r="r" b="b"/>
              <a:pathLst>
                <a:path w="1101" h="1102">
                  <a:moveTo>
                    <a:pt x="900" y="908"/>
                  </a:moveTo>
                  <a:cubicBezTo>
                    <a:pt x="702" y="1102"/>
                    <a:pt x="386" y="1098"/>
                    <a:pt x="193" y="901"/>
                  </a:cubicBezTo>
                  <a:cubicBezTo>
                    <a:pt x="0" y="703"/>
                    <a:pt x="3" y="387"/>
                    <a:pt x="201" y="193"/>
                  </a:cubicBezTo>
                  <a:cubicBezTo>
                    <a:pt x="398" y="0"/>
                    <a:pt x="715" y="4"/>
                    <a:pt x="908" y="201"/>
                  </a:cubicBezTo>
                  <a:cubicBezTo>
                    <a:pt x="1101" y="399"/>
                    <a:pt x="1097" y="715"/>
                    <a:pt x="900" y="908"/>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9" name="TextBox 58"/>
            <p:cNvSpPr txBox="1"/>
            <p:nvPr/>
          </p:nvSpPr>
          <p:spPr>
            <a:xfrm>
              <a:off x="828182" y="2623234"/>
              <a:ext cx="772511" cy="646331"/>
            </a:xfrm>
            <a:prstGeom prst="rect">
              <a:avLst/>
            </a:prstGeom>
            <a:noFill/>
          </p:spPr>
          <p:txBody>
            <a:bodyPr wrap="squar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标题文字</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909241" y="2072939"/>
            <a:ext cx="982663" cy="981075"/>
            <a:chOff x="457200" y="1374776"/>
            <a:chExt cx="982663" cy="981075"/>
          </a:xfrm>
        </p:grpSpPr>
        <p:sp>
          <p:nvSpPr>
            <p:cNvPr id="61" name="Freeform 13"/>
            <p:cNvSpPr>
              <a:spLocks/>
            </p:cNvSpPr>
            <p:nvPr/>
          </p:nvSpPr>
          <p:spPr bwMode="auto">
            <a:xfrm>
              <a:off x="457200" y="1374776"/>
              <a:ext cx="982663" cy="981075"/>
            </a:xfrm>
            <a:custGeom>
              <a:avLst/>
              <a:gdLst>
                <a:gd name="T0" fmla="*/ 677 w 1106"/>
                <a:gd name="T1" fmla="*/ 1037 h 1106"/>
                <a:gd name="T2" fmla="*/ 69 w 1106"/>
                <a:gd name="T3" fmla="*/ 677 h 1106"/>
                <a:gd name="T4" fmla="*/ 429 w 1106"/>
                <a:gd name="T5" fmla="*/ 69 h 1106"/>
                <a:gd name="T6" fmla="*/ 1037 w 1106"/>
                <a:gd name="T7" fmla="*/ 429 h 1106"/>
                <a:gd name="T8" fmla="*/ 677 w 1106"/>
                <a:gd name="T9" fmla="*/ 1037 h 1106"/>
              </a:gdLst>
              <a:ahLst/>
              <a:cxnLst>
                <a:cxn ang="0">
                  <a:pos x="T0" y="T1"/>
                </a:cxn>
                <a:cxn ang="0">
                  <a:pos x="T2" y="T3"/>
                </a:cxn>
                <a:cxn ang="0">
                  <a:pos x="T4" y="T5"/>
                </a:cxn>
                <a:cxn ang="0">
                  <a:pos x="T6" y="T7"/>
                </a:cxn>
                <a:cxn ang="0">
                  <a:pos x="T8" y="T9"/>
                </a:cxn>
              </a:cxnLst>
              <a:rect l="0" t="0" r="r" b="b"/>
              <a:pathLst>
                <a:path w="1106" h="1106">
                  <a:moveTo>
                    <a:pt x="677" y="1037"/>
                  </a:moveTo>
                  <a:cubicBezTo>
                    <a:pt x="410" y="1106"/>
                    <a:pt x="137" y="945"/>
                    <a:pt x="69" y="677"/>
                  </a:cubicBezTo>
                  <a:cubicBezTo>
                    <a:pt x="0" y="410"/>
                    <a:pt x="162" y="137"/>
                    <a:pt x="429" y="69"/>
                  </a:cubicBezTo>
                  <a:cubicBezTo>
                    <a:pt x="697" y="0"/>
                    <a:pt x="969" y="162"/>
                    <a:pt x="1037" y="429"/>
                  </a:cubicBezTo>
                  <a:cubicBezTo>
                    <a:pt x="1106" y="696"/>
                    <a:pt x="945" y="969"/>
                    <a:pt x="677" y="1037"/>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2" name="TextBox 61"/>
            <p:cNvSpPr txBox="1"/>
            <p:nvPr/>
          </p:nvSpPr>
          <p:spPr>
            <a:xfrm>
              <a:off x="574090" y="1552431"/>
              <a:ext cx="748881" cy="646331"/>
            </a:xfrm>
            <a:prstGeom prst="rect">
              <a:avLst/>
            </a:prstGeom>
            <a:noFill/>
          </p:spPr>
          <p:txBody>
            <a:bodyPr wrap="squar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rPr>
                <a:t>标题文字</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63" name="矩形 83"/>
          <p:cNvSpPr>
            <a:spLocks noChangeArrowheads="1"/>
          </p:cNvSpPr>
          <p:nvPr/>
        </p:nvSpPr>
        <p:spPr bwMode="auto">
          <a:xfrm>
            <a:off x="7393730" y="1510621"/>
            <a:ext cx="3932483" cy="4073899"/>
          </a:xfrm>
          <a:prstGeom prst="rect">
            <a:avLst/>
          </a:prstGeom>
          <a:solidFill>
            <a:srgbClr val="F2F2F2"/>
          </a:solidFill>
          <a:ln w="9525" cmpd="sng">
            <a:solidFill>
              <a:srgbClr val="55735B"/>
            </a:solidFill>
            <a:miter lim="800000"/>
            <a:headEnd/>
            <a:tailEnd/>
          </a:ln>
        </p:spPr>
        <p:txBody>
          <a:bodyPr/>
          <a:lstStyle/>
          <a:p>
            <a:endParaRPr lang="zh-CN" altLang="en-US"/>
          </a:p>
        </p:txBody>
      </p:sp>
      <p:sp>
        <p:nvSpPr>
          <p:cNvPr id="64" name="TextBox 84"/>
          <p:cNvSpPr txBox="1">
            <a:spLocks noChangeArrowheads="1"/>
          </p:cNvSpPr>
          <p:nvPr/>
        </p:nvSpPr>
        <p:spPr bwMode="auto">
          <a:xfrm>
            <a:off x="7731296" y="1916832"/>
            <a:ext cx="326283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r>
              <a:rPr lang="zh-CN" altLang="en-US" dirty="0">
                <a:solidFill>
                  <a:srgbClr val="595959"/>
                </a:solidFill>
                <a:latin typeface="微软雅黑" pitchFamily="34" charset="-122"/>
                <a:ea typeface="微软雅黑" pitchFamily="34" charset="-122"/>
                <a:sym typeface="微软雅黑" pitchFamily="34" charset="-122"/>
              </a:rPr>
              <a:t>这里输入产品形式的简介，这里输入产品形式的简介</a:t>
            </a:r>
            <a:r>
              <a:rPr lang="zh-CN" altLang="en-US" dirty="0" smtClean="0">
                <a:solidFill>
                  <a:srgbClr val="595959"/>
                </a:solidFill>
                <a:latin typeface="微软雅黑" pitchFamily="34" charset="-122"/>
                <a:ea typeface="微软雅黑" pitchFamily="34" charset="-122"/>
                <a:sym typeface="微软雅黑" pitchFamily="34" charset="-122"/>
              </a:rPr>
              <a:t>，</a:t>
            </a:r>
            <a:r>
              <a:rPr lang="zh-CN" altLang="en-US" dirty="0">
                <a:solidFill>
                  <a:srgbClr val="595959"/>
                </a:solidFill>
                <a:latin typeface="微软雅黑" pitchFamily="34" charset="-122"/>
                <a:ea typeface="微软雅黑" pitchFamily="34" charset="-122"/>
                <a:sym typeface="微软雅黑" pitchFamily="34" charset="-122"/>
              </a:rPr>
              <a:t>这里输入产品形式的简介</a:t>
            </a:r>
            <a:r>
              <a:rPr lang="zh-CN" altLang="en-US" dirty="0" smtClean="0">
                <a:solidFill>
                  <a:srgbClr val="595959"/>
                </a:solidFill>
                <a:latin typeface="微软雅黑" pitchFamily="34" charset="-122"/>
                <a:ea typeface="微软雅黑" pitchFamily="34" charset="-122"/>
                <a:sym typeface="微软雅黑" pitchFamily="34" charset="-122"/>
              </a:rPr>
              <a:t>，</a:t>
            </a:r>
            <a:r>
              <a:rPr lang="zh-CN" altLang="en-US" dirty="0">
                <a:solidFill>
                  <a:srgbClr val="595959"/>
                </a:solidFill>
                <a:latin typeface="微软雅黑" pitchFamily="34" charset="-122"/>
                <a:ea typeface="微软雅黑" pitchFamily="34" charset="-122"/>
                <a:sym typeface="微软雅黑" pitchFamily="34" charset="-122"/>
              </a:rPr>
              <a:t>这里输入产品形式的简介</a:t>
            </a:r>
            <a:r>
              <a:rPr lang="zh-CN" altLang="en-US" dirty="0" smtClean="0">
                <a:solidFill>
                  <a:srgbClr val="595959"/>
                </a:solidFill>
                <a:latin typeface="微软雅黑" pitchFamily="34" charset="-122"/>
                <a:ea typeface="微软雅黑" pitchFamily="34" charset="-122"/>
                <a:sym typeface="微软雅黑" pitchFamily="34" charset="-122"/>
              </a:rPr>
              <a:t>，</a:t>
            </a:r>
            <a:r>
              <a:rPr lang="zh-CN" altLang="en-US" dirty="0">
                <a:solidFill>
                  <a:srgbClr val="595959"/>
                </a:solidFill>
                <a:latin typeface="微软雅黑" pitchFamily="34" charset="-122"/>
                <a:ea typeface="微软雅黑" pitchFamily="34" charset="-122"/>
                <a:sym typeface="微软雅黑" pitchFamily="34" charset="-122"/>
              </a:rPr>
              <a:t>这里输入产品形式的简介</a:t>
            </a:r>
            <a:r>
              <a:rPr lang="zh-CN" altLang="en-US" dirty="0" smtClean="0">
                <a:solidFill>
                  <a:srgbClr val="595959"/>
                </a:solidFill>
                <a:latin typeface="微软雅黑" pitchFamily="34" charset="-122"/>
                <a:ea typeface="微软雅黑" pitchFamily="34" charset="-122"/>
                <a:sym typeface="微软雅黑" pitchFamily="34" charset="-122"/>
              </a:rPr>
              <a:t>，里</a:t>
            </a:r>
            <a:r>
              <a:rPr lang="zh-CN" altLang="en-US" dirty="0">
                <a:solidFill>
                  <a:srgbClr val="595959"/>
                </a:solidFill>
                <a:latin typeface="微软雅黑" pitchFamily="34" charset="-122"/>
                <a:ea typeface="微软雅黑" pitchFamily="34" charset="-122"/>
                <a:sym typeface="微软雅黑" pitchFamily="34" charset="-122"/>
              </a:rPr>
              <a:t>输入产品形式的简介</a:t>
            </a:r>
            <a:r>
              <a:rPr lang="zh-CN" altLang="en-US" dirty="0" smtClean="0">
                <a:solidFill>
                  <a:srgbClr val="595959"/>
                </a:solidFill>
                <a:latin typeface="微软雅黑" pitchFamily="34" charset="-122"/>
                <a:ea typeface="微软雅黑" pitchFamily="34" charset="-122"/>
                <a:sym typeface="微软雅黑" pitchFamily="34" charset="-122"/>
              </a:rPr>
              <a:t>，</a:t>
            </a:r>
            <a:r>
              <a:rPr lang="zh-CN" altLang="en-US" dirty="0">
                <a:solidFill>
                  <a:srgbClr val="595959"/>
                </a:solidFill>
                <a:latin typeface="微软雅黑" pitchFamily="34" charset="-122"/>
                <a:ea typeface="微软雅黑" pitchFamily="34" charset="-122"/>
                <a:sym typeface="微软雅黑" pitchFamily="34" charset="-122"/>
              </a:rPr>
              <a:t>这里输入产品形式的简介，这里输入产品形式的简介，这里输入产品形式的简介，这里输入产品形式的简介，这里输入产品形式的简介，里输入产品形式的</a:t>
            </a:r>
            <a:r>
              <a:rPr lang="zh-CN" altLang="en-US" dirty="0" smtClean="0">
                <a:solidFill>
                  <a:srgbClr val="595959"/>
                </a:solidFill>
                <a:latin typeface="微软雅黑" pitchFamily="34" charset="-122"/>
                <a:ea typeface="微软雅黑" pitchFamily="34" charset="-122"/>
                <a:sym typeface="微软雅黑" pitchFamily="34" charset="-122"/>
              </a:rPr>
              <a:t>简介。</a:t>
            </a:r>
            <a:endParaRPr lang="zh-CN" altLang="en-US" dirty="0">
              <a:solidFill>
                <a:srgbClr val="595959"/>
              </a:solidFill>
              <a:latin typeface="微软雅黑" pitchFamily="34" charset="-122"/>
              <a:ea typeface="微软雅黑" pitchFamily="34" charset="-122"/>
              <a:sym typeface="微软雅黑" pitchFamily="34" charset="-122"/>
            </a:endParaRPr>
          </a:p>
        </p:txBody>
      </p:sp>
      <p:sp>
        <p:nvSpPr>
          <p:cNvPr id="65" name="Freeform 12"/>
          <p:cNvSpPr>
            <a:spLocks/>
          </p:cNvSpPr>
          <p:nvPr/>
        </p:nvSpPr>
        <p:spPr bwMode="auto">
          <a:xfrm>
            <a:off x="7297141" y="1340768"/>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2C3637"/>
          </a:solidFill>
          <a:ln>
            <a:noFill/>
          </a:ln>
          <a:extLst/>
        </p:spPr>
        <p:txBody>
          <a:bodyPr/>
          <a:lstStyle/>
          <a:p>
            <a:endParaRPr lang="zh-CN" altLang="en-US"/>
          </a:p>
        </p:txBody>
      </p:sp>
      <p:sp>
        <p:nvSpPr>
          <p:cNvPr id="66" name="Freeform 12"/>
          <p:cNvSpPr>
            <a:spLocks/>
          </p:cNvSpPr>
          <p:nvPr/>
        </p:nvSpPr>
        <p:spPr bwMode="auto">
          <a:xfrm flipH="1" flipV="1">
            <a:off x="10895621" y="5157192"/>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2C3637"/>
          </a:solidFill>
          <a:ln>
            <a:noFill/>
          </a:ln>
          <a:extLst/>
        </p:spPr>
        <p:txBody>
          <a:bodyPr/>
          <a:lstStyle/>
          <a:p>
            <a:endParaRPr lang="zh-CN" altLang="en-US"/>
          </a:p>
        </p:txBody>
      </p:sp>
      <p:sp>
        <p:nvSpPr>
          <p:cNvPr id="77" name="圆角矩形 76"/>
          <p:cNvSpPr/>
          <p:nvPr/>
        </p:nvSpPr>
        <p:spPr>
          <a:xfrm>
            <a:off x="-239117" y="220849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圆角矩形 77"/>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标题 4"/>
          <p:cNvSpPr txBox="1">
            <a:spLocks/>
          </p:cNvSpPr>
          <p:nvPr/>
        </p:nvSpPr>
        <p:spPr>
          <a:xfrm>
            <a:off x="48915" y="2229726"/>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未来计划</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4"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5" name="圆角矩形 84"/>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7" name="圆角矩形 86"/>
          <p:cNvSpPr/>
          <p:nvPr/>
        </p:nvSpPr>
        <p:spPr>
          <a:xfrm>
            <a:off x="-383133" y="190287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标题 4"/>
          <p:cNvSpPr txBox="1">
            <a:spLocks/>
          </p:cNvSpPr>
          <p:nvPr/>
        </p:nvSpPr>
        <p:spPr>
          <a:xfrm>
            <a:off x="48915" y="190287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9" name="圆角矩形 88"/>
          <p:cNvSpPr/>
          <p:nvPr/>
        </p:nvSpPr>
        <p:spPr>
          <a:xfrm>
            <a:off x="-383133" y="2599295"/>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标题 4"/>
          <p:cNvSpPr txBox="1">
            <a:spLocks/>
          </p:cNvSpPr>
          <p:nvPr/>
        </p:nvSpPr>
        <p:spPr>
          <a:xfrm>
            <a:off x="48915" y="2599295"/>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1" name="圆角矩形 90"/>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27</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1041631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2000"/>
                                        <p:tgtEl>
                                          <p:spTgt spid="37"/>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4.31378E-6 -1.85185E-6 L 0.10732 -1.85185E-6 " pathEditMode="relative" rAng="0" ptsTypes="AA">
                                      <p:cBhvr>
                                        <p:cTn id="12" dur="300" spd="-100000" fill="hold"/>
                                        <p:tgtEl>
                                          <p:spTgt spid="30"/>
                                        </p:tgtEl>
                                        <p:attrNameLst>
                                          <p:attrName>ppt_x</p:attrName>
                                          <p:attrName>ppt_y</p:attrName>
                                        </p:attrNameLst>
                                      </p:cBhvr>
                                      <p:rCtr x="5360" y="0"/>
                                    </p:animMotion>
                                  </p:childTnLst>
                                </p:cTn>
                              </p:par>
                              <p:par>
                                <p:cTn id="13" presetID="1" presetClass="entr" presetSubtype="0" fill="hold" grpId="0" nodeType="withEffect">
                                  <p:stCondLst>
                                    <p:cond delay="100"/>
                                  </p:stCondLst>
                                  <p:childTnLst>
                                    <p:set>
                                      <p:cBhvr>
                                        <p:cTn id="14" dur="1" fill="hold">
                                          <p:stCondLst>
                                            <p:cond delay="0"/>
                                          </p:stCondLst>
                                        </p:cTn>
                                        <p:tgtEl>
                                          <p:spTgt spid="31"/>
                                        </p:tgtEl>
                                        <p:attrNameLst>
                                          <p:attrName>style.visibility</p:attrName>
                                        </p:attrNameLst>
                                      </p:cBhvr>
                                      <p:to>
                                        <p:strVal val="visible"/>
                                      </p:to>
                                    </p:set>
                                  </p:childTnLst>
                                </p:cTn>
                              </p:par>
                              <p:par>
                                <p:cTn id="15" presetID="63" presetClass="path" presetSubtype="0" accel="50000" decel="50000" fill="hold" grpId="1" nodeType="withEffect">
                                  <p:stCondLst>
                                    <p:cond delay="100"/>
                                  </p:stCondLst>
                                  <p:childTnLst>
                                    <p:animMotion origin="layout" path="M 1.20853E-6 1.11111E-6 L 0.08833 -0.09329 " pathEditMode="relative" rAng="0" ptsTypes="AA">
                                      <p:cBhvr>
                                        <p:cTn id="16" dur="300" spd="-100000" fill="hold"/>
                                        <p:tgtEl>
                                          <p:spTgt spid="31"/>
                                        </p:tgtEl>
                                        <p:attrNameLst>
                                          <p:attrName>ppt_x</p:attrName>
                                          <p:attrName>ppt_y</p:attrName>
                                        </p:attrNameLst>
                                      </p:cBhvr>
                                      <p:rCtr x="4410" y="-4676"/>
                                    </p:animMotion>
                                  </p:childTnLst>
                                </p:cTn>
                              </p:par>
                              <p:par>
                                <p:cTn id="17" presetID="1" presetClass="entr" presetSubtype="0" fill="hold" grpId="0" nodeType="withEffect">
                                  <p:stCondLst>
                                    <p:cond delay="200"/>
                                  </p:stCondLst>
                                  <p:childTnLst>
                                    <p:set>
                                      <p:cBhvr>
                                        <p:cTn id="18" dur="1" fill="hold">
                                          <p:stCondLst>
                                            <p:cond delay="0"/>
                                          </p:stCondLst>
                                        </p:cTn>
                                        <p:tgtEl>
                                          <p:spTgt spid="32"/>
                                        </p:tgtEl>
                                        <p:attrNameLst>
                                          <p:attrName>style.visibility</p:attrName>
                                        </p:attrNameLst>
                                      </p:cBhvr>
                                      <p:to>
                                        <p:strVal val="visible"/>
                                      </p:to>
                                    </p:set>
                                  </p:childTnLst>
                                </p:cTn>
                              </p:par>
                              <p:par>
                                <p:cTn id="19" presetID="63" presetClass="path" presetSubtype="0" accel="50000" decel="50000" fill="hold" grpId="1" nodeType="withEffect">
                                  <p:stCondLst>
                                    <p:cond delay="200"/>
                                  </p:stCondLst>
                                  <p:childTnLst>
                                    <p:animMotion origin="layout" path="M 4.99805E-6 1.48148E-6 L 0.05034 -0.16667 " pathEditMode="relative" rAng="0" ptsTypes="AA">
                                      <p:cBhvr>
                                        <p:cTn id="20" dur="300" spd="-100000" fill="hold"/>
                                        <p:tgtEl>
                                          <p:spTgt spid="32"/>
                                        </p:tgtEl>
                                        <p:attrNameLst>
                                          <p:attrName>ppt_x</p:attrName>
                                          <p:attrName>ppt_y</p:attrName>
                                        </p:attrNameLst>
                                      </p:cBhvr>
                                      <p:rCtr x="2511" y="-8333"/>
                                    </p:animMotion>
                                  </p:childTnLst>
                                </p:cTn>
                              </p:par>
                              <p:par>
                                <p:cTn id="21" presetID="1" presetClass="entr" presetSubtype="0" fill="hold" grpId="0" nodeType="withEffect">
                                  <p:stCondLst>
                                    <p:cond delay="300"/>
                                  </p:stCondLst>
                                  <p:childTnLst>
                                    <p:set>
                                      <p:cBhvr>
                                        <p:cTn id="22" dur="1" fill="hold">
                                          <p:stCondLst>
                                            <p:cond delay="0"/>
                                          </p:stCondLst>
                                        </p:cTn>
                                        <p:tgtEl>
                                          <p:spTgt spid="33"/>
                                        </p:tgtEl>
                                        <p:attrNameLst>
                                          <p:attrName>style.visibility</p:attrName>
                                        </p:attrNameLst>
                                      </p:cBhvr>
                                      <p:to>
                                        <p:strVal val="visible"/>
                                      </p:to>
                                    </p:set>
                                  </p:childTnLst>
                                </p:cTn>
                              </p:par>
                              <p:par>
                                <p:cTn id="23" presetID="63" presetClass="path" presetSubtype="0" accel="50000" decel="50000" fill="hold" grpId="1" nodeType="withEffect">
                                  <p:stCondLst>
                                    <p:cond delay="300"/>
                                  </p:stCondLst>
                                  <p:childTnLst>
                                    <p:animMotion origin="layout" path="M -9.88682E-8 3.7037E-6 L -9.88682E-8 -0.2007 " pathEditMode="relative" rAng="0" ptsTypes="AA">
                                      <p:cBhvr>
                                        <p:cTn id="24" dur="300" spd="-100000" fill="hold"/>
                                        <p:tgtEl>
                                          <p:spTgt spid="33"/>
                                        </p:tgtEl>
                                        <p:attrNameLst>
                                          <p:attrName>ppt_x</p:attrName>
                                          <p:attrName>ppt_y</p:attrName>
                                        </p:attrNameLst>
                                      </p:cBhvr>
                                      <p:rCtr x="0" y="-10046"/>
                                    </p:animMotion>
                                  </p:childTnLst>
                                </p:cTn>
                              </p:par>
                              <p:par>
                                <p:cTn id="25" presetID="1" presetClass="entr" presetSubtype="0" fill="hold" grpId="0" nodeType="withEffect">
                                  <p:stCondLst>
                                    <p:cond delay="400"/>
                                  </p:stCondLst>
                                  <p:childTnLst>
                                    <p:set>
                                      <p:cBhvr>
                                        <p:cTn id="26" dur="1" fill="hold">
                                          <p:stCondLst>
                                            <p:cond delay="0"/>
                                          </p:stCondLst>
                                        </p:cTn>
                                        <p:tgtEl>
                                          <p:spTgt spid="34"/>
                                        </p:tgtEl>
                                        <p:attrNameLst>
                                          <p:attrName>style.visibility</p:attrName>
                                        </p:attrNameLst>
                                      </p:cBhvr>
                                      <p:to>
                                        <p:strVal val="visible"/>
                                      </p:to>
                                    </p:set>
                                  </p:childTnLst>
                                </p:cTn>
                              </p:par>
                              <p:par>
                                <p:cTn id="27" presetID="63" presetClass="path" presetSubtype="0" accel="50000" decel="50000" fill="hold" grpId="1" nodeType="withEffect">
                                  <p:stCondLst>
                                    <p:cond delay="400"/>
                                  </p:stCondLst>
                                  <p:childTnLst>
                                    <p:animMotion origin="layout" path="M 3.00898E-6 -1.85185E-6 L -0.05347 -0.16875 " pathEditMode="relative" rAng="0" ptsTypes="AA">
                                      <p:cBhvr>
                                        <p:cTn id="28" dur="300" spd="-100000" fill="hold"/>
                                        <p:tgtEl>
                                          <p:spTgt spid="34"/>
                                        </p:tgtEl>
                                        <p:attrNameLst>
                                          <p:attrName>ppt_x</p:attrName>
                                          <p:attrName>ppt_y</p:attrName>
                                        </p:attrNameLst>
                                      </p:cBhvr>
                                      <p:rCtr x="-2680" y="-8449"/>
                                    </p:animMotion>
                                  </p:childTnLst>
                                </p:cTn>
                              </p:par>
                              <p:par>
                                <p:cTn id="29" presetID="1" presetClass="entr" presetSubtype="0" fill="hold" grpId="0" nodeType="withEffect">
                                  <p:stCondLst>
                                    <p:cond delay="500"/>
                                  </p:stCondLst>
                                  <p:childTnLst>
                                    <p:set>
                                      <p:cBhvr>
                                        <p:cTn id="30" dur="1" fill="hold">
                                          <p:stCondLst>
                                            <p:cond delay="0"/>
                                          </p:stCondLst>
                                        </p:cTn>
                                        <p:tgtEl>
                                          <p:spTgt spid="35"/>
                                        </p:tgtEl>
                                        <p:attrNameLst>
                                          <p:attrName>style.visibility</p:attrName>
                                        </p:attrNameLst>
                                      </p:cBhvr>
                                      <p:to>
                                        <p:strVal val="visible"/>
                                      </p:to>
                                    </p:set>
                                  </p:childTnLst>
                                </p:cTn>
                              </p:par>
                              <p:par>
                                <p:cTn id="31" presetID="63" presetClass="path" presetSubtype="0" accel="50000" decel="50000" fill="hold" grpId="1" nodeType="withEffect">
                                  <p:stCondLst>
                                    <p:cond delay="500"/>
                                  </p:stCondLst>
                                  <p:childTnLst>
                                    <p:animMotion origin="layout" path="M 4.28516E-6 -1.48148E-6 L -0.09562 -0.09213 " pathEditMode="relative" rAng="0" ptsTypes="AA">
                                      <p:cBhvr>
                                        <p:cTn id="32" dur="300" spd="-100000" fill="hold"/>
                                        <p:tgtEl>
                                          <p:spTgt spid="35"/>
                                        </p:tgtEl>
                                        <p:attrNameLst>
                                          <p:attrName>ppt_x</p:attrName>
                                          <p:attrName>ppt_y</p:attrName>
                                        </p:attrNameLst>
                                      </p:cBhvr>
                                      <p:rCtr x="-4787" y="-4606"/>
                                    </p:animMotion>
                                  </p:childTnLst>
                                </p:cTn>
                              </p:par>
                              <p:par>
                                <p:cTn id="33" presetID="1" presetClass="entr" presetSubtype="0" fill="hold" grpId="0" nodeType="withEffect">
                                  <p:stCondLst>
                                    <p:cond delay="600"/>
                                  </p:stCondLst>
                                  <p:childTnLst>
                                    <p:set>
                                      <p:cBhvr>
                                        <p:cTn id="34" dur="1" fill="hold">
                                          <p:stCondLst>
                                            <p:cond delay="0"/>
                                          </p:stCondLst>
                                        </p:cTn>
                                        <p:tgtEl>
                                          <p:spTgt spid="36"/>
                                        </p:tgtEl>
                                        <p:attrNameLst>
                                          <p:attrName>style.visibility</p:attrName>
                                        </p:attrNameLst>
                                      </p:cBhvr>
                                      <p:to>
                                        <p:strVal val="visible"/>
                                      </p:to>
                                    </p:set>
                                  </p:childTnLst>
                                </p:cTn>
                              </p:par>
                              <p:par>
                                <p:cTn id="35" presetID="63" presetClass="path" presetSubtype="0" accel="50000" decel="50000" fill="hold" grpId="1" nodeType="withEffect">
                                  <p:stCondLst>
                                    <p:cond delay="600"/>
                                  </p:stCondLst>
                                  <p:childTnLst>
                                    <p:animMotion origin="layout" path="M 1.4492E-6 1.11111E-6 L -0.1137 1.11111E-6 " pathEditMode="relative" rAng="0" ptsTypes="AA">
                                      <p:cBhvr>
                                        <p:cTn id="36" dur="300" spd="-100000" fill="hold"/>
                                        <p:tgtEl>
                                          <p:spTgt spid="36"/>
                                        </p:tgtEl>
                                        <p:attrNameLst>
                                          <p:attrName>ppt_x</p:attrName>
                                          <p:attrName>ppt_y</p:attrName>
                                        </p:attrNameLst>
                                      </p:cBhvr>
                                      <p:rCtr x="-5685" y="0"/>
                                    </p:animMotion>
                                  </p:childTnLst>
                                </p:cTn>
                              </p:par>
                            </p:childTnLst>
                          </p:cTn>
                        </p:par>
                        <p:par>
                          <p:cTn id="37" fill="hold">
                            <p:stCondLst>
                              <p:cond delay="2900"/>
                            </p:stCondLst>
                            <p:childTnLst>
                              <p:par>
                                <p:cTn id="38" presetID="53" presetClass="entr" presetSubtype="16" fill="hold" nodeType="afterEffect">
                                  <p:stCondLst>
                                    <p:cond delay="0"/>
                                  </p:stCondLst>
                                  <p:childTnLst>
                                    <p:set>
                                      <p:cBhvr>
                                        <p:cTn id="39" dur="1" fill="hold">
                                          <p:stCondLst>
                                            <p:cond delay="0"/>
                                          </p:stCondLst>
                                        </p:cTn>
                                        <p:tgtEl>
                                          <p:spTgt spid="60"/>
                                        </p:tgtEl>
                                        <p:attrNameLst>
                                          <p:attrName>style.visibility</p:attrName>
                                        </p:attrNameLst>
                                      </p:cBhvr>
                                      <p:to>
                                        <p:strVal val="visible"/>
                                      </p:to>
                                    </p:set>
                                    <p:anim calcmode="lin" valueType="num">
                                      <p:cBhvr>
                                        <p:cTn id="40" dur="500" fill="hold"/>
                                        <p:tgtEl>
                                          <p:spTgt spid="60"/>
                                        </p:tgtEl>
                                        <p:attrNameLst>
                                          <p:attrName>ppt_w</p:attrName>
                                        </p:attrNameLst>
                                      </p:cBhvr>
                                      <p:tavLst>
                                        <p:tav tm="0">
                                          <p:val>
                                            <p:fltVal val="0"/>
                                          </p:val>
                                        </p:tav>
                                        <p:tav tm="100000">
                                          <p:val>
                                            <p:strVal val="#ppt_w"/>
                                          </p:val>
                                        </p:tav>
                                      </p:tavLst>
                                    </p:anim>
                                    <p:anim calcmode="lin" valueType="num">
                                      <p:cBhvr>
                                        <p:cTn id="41" dur="500" fill="hold"/>
                                        <p:tgtEl>
                                          <p:spTgt spid="60"/>
                                        </p:tgtEl>
                                        <p:attrNameLst>
                                          <p:attrName>ppt_h</p:attrName>
                                        </p:attrNameLst>
                                      </p:cBhvr>
                                      <p:tavLst>
                                        <p:tav tm="0">
                                          <p:val>
                                            <p:fltVal val="0"/>
                                          </p:val>
                                        </p:tav>
                                        <p:tav tm="100000">
                                          <p:val>
                                            <p:strVal val="#ppt_h"/>
                                          </p:val>
                                        </p:tav>
                                      </p:tavLst>
                                    </p:anim>
                                    <p:animEffect transition="in" filter="fade">
                                      <p:cBhvr>
                                        <p:cTn id="42" dur="500"/>
                                        <p:tgtEl>
                                          <p:spTgt spid="60"/>
                                        </p:tgtEl>
                                      </p:cBhvr>
                                    </p:animEffect>
                                  </p:childTnLst>
                                </p:cTn>
                              </p:par>
                              <p:par>
                                <p:cTn id="43" presetID="53" presetClass="entr" presetSubtype="16" fill="hold" nodeType="withEffect">
                                  <p:stCondLst>
                                    <p:cond delay="100"/>
                                  </p:stCondLst>
                                  <p:childTnLst>
                                    <p:set>
                                      <p:cBhvr>
                                        <p:cTn id="44" dur="1" fill="hold">
                                          <p:stCondLst>
                                            <p:cond delay="0"/>
                                          </p:stCondLst>
                                        </p:cTn>
                                        <p:tgtEl>
                                          <p:spTgt spid="57"/>
                                        </p:tgtEl>
                                        <p:attrNameLst>
                                          <p:attrName>style.visibility</p:attrName>
                                        </p:attrNameLst>
                                      </p:cBhvr>
                                      <p:to>
                                        <p:strVal val="visible"/>
                                      </p:to>
                                    </p:set>
                                    <p:anim calcmode="lin" valueType="num">
                                      <p:cBhvr>
                                        <p:cTn id="45" dur="500" fill="hold"/>
                                        <p:tgtEl>
                                          <p:spTgt spid="57"/>
                                        </p:tgtEl>
                                        <p:attrNameLst>
                                          <p:attrName>ppt_w</p:attrName>
                                        </p:attrNameLst>
                                      </p:cBhvr>
                                      <p:tavLst>
                                        <p:tav tm="0">
                                          <p:val>
                                            <p:fltVal val="0"/>
                                          </p:val>
                                        </p:tav>
                                        <p:tav tm="100000">
                                          <p:val>
                                            <p:strVal val="#ppt_w"/>
                                          </p:val>
                                        </p:tav>
                                      </p:tavLst>
                                    </p:anim>
                                    <p:anim calcmode="lin" valueType="num">
                                      <p:cBhvr>
                                        <p:cTn id="46" dur="500" fill="hold"/>
                                        <p:tgtEl>
                                          <p:spTgt spid="57"/>
                                        </p:tgtEl>
                                        <p:attrNameLst>
                                          <p:attrName>ppt_h</p:attrName>
                                        </p:attrNameLst>
                                      </p:cBhvr>
                                      <p:tavLst>
                                        <p:tav tm="0">
                                          <p:val>
                                            <p:fltVal val="0"/>
                                          </p:val>
                                        </p:tav>
                                        <p:tav tm="100000">
                                          <p:val>
                                            <p:strVal val="#ppt_h"/>
                                          </p:val>
                                        </p:tav>
                                      </p:tavLst>
                                    </p:anim>
                                    <p:animEffect transition="in" filter="fade">
                                      <p:cBhvr>
                                        <p:cTn id="47" dur="500"/>
                                        <p:tgtEl>
                                          <p:spTgt spid="57"/>
                                        </p:tgtEl>
                                      </p:cBhvr>
                                    </p:animEffect>
                                  </p:childTnLst>
                                </p:cTn>
                              </p:par>
                              <p:par>
                                <p:cTn id="48" presetID="53" presetClass="entr" presetSubtype="16" fill="hold" nodeType="withEffect">
                                  <p:stCondLst>
                                    <p:cond delay="200"/>
                                  </p:stCondLst>
                                  <p:childTnLst>
                                    <p:set>
                                      <p:cBhvr>
                                        <p:cTn id="49" dur="1" fill="hold">
                                          <p:stCondLst>
                                            <p:cond delay="0"/>
                                          </p:stCondLst>
                                        </p:cTn>
                                        <p:tgtEl>
                                          <p:spTgt spid="54"/>
                                        </p:tgtEl>
                                        <p:attrNameLst>
                                          <p:attrName>style.visibility</p:attrName>
                                        </p:attrNameLst>
                                      </p:cBhvr>
                                      <p:to>
                                        <p:strVal val="visible"/>
                                      </p:to>
                                    </p:set>
                                    <p:anim calcmode="lin" valueType="num">
                                      <p:cBhvr>
                                        <p:cTn id="50" dur="500" fill="hold"/>
                                        <p:tgtEl>
                                          <p:spTgt spid="54"/>
                                        </p:tgtEl>
                                        <p:attrNameLst>
                                          <p:attrName>ppt_w</p:attrName>
                                        </p:attrNameLst>
                                      </p:cBhvr>
                                      <p:tavLst>
                                        <p:tav tm="0">
                                          <p:val>
                                            <p:fltVal val="0"/>
                                          </p:val>
                                        </p:tav>
                                        <p:tav tm="100000">
                                          <p:val>
                                            <p:strVal val="#ppt_w"/>
                                          </p:val>
                                        </p:tav>
                                      </p:tavLst>
                                    </p:anim>
                                    <p:anim calcmode="lin" valueType="num">
                                      <p:cBhvr>
                                        <p:cTn id="51" dur="500" fill="hold"/>
                                        <p:tgtEl>
                                          <p:spTgt spid="54"/>
                                        </p:tgtEl>
                                        <p:attrNameLst>
                                          <p:attrName>ppt_h</p:attrName>
                                        </p:attrNameLst>
                                      </p:cBhvr>
                                      <p:tavLst>
                                        <p:tav tm="0">
                                          <p:val>
                                            <p:fltVal val="0"/>
                                          </p:val>
                                        </p:tav>
                                        <p:tav tm="100000">
                                          <p:val>
                                            <p:strVal val="#ppt_h"/>
                                          </p:val>
                                        </p:tav>
                                      </p:tavLst>
                                    </p:anim>
                                    <p:animEffect transition="in" filter="fade">
                                      <p:cBhvr>
                                        <p:cTn id="52" dur="500"/>
                                        <p:tgtEl>
                                          <p:spTgt spid="54"/>
                                        </p:tgtEl>
                                      </p:cBhvr>
                                    </p:animEffect>
                                  </p:childTnLst>
                                </p:cTn>
                              </p:par>
                              <p:par>
                                <p:cTn id="53" presetID="53" presetClass="entr" presetSubtype="16" fill="hold" nodeType="withEffect">
                                  <p:stCondLst>
                                    <p:cond delay="300"/>
                                  </p:stCondLst>
                                  <p:childTnLst>
                                    <p:set>
                                      <p:cBhvr>
                                        <p:cTn id="54" dur="1" fill="hold">
                                          <p:stCondLst>
                                            <p:cond delay="0"/>
                                          </p:stCondLst>
                                        </p:cTn>
                                        <p:tgtEl>
                                          <p:spTgt spid="51"/>
                                        </p:tgtEl>
                                        <p:attrNameLst>
                                          <p:attrName>style.visibility</p:attrName>
                                        </p:attrNameLst>
                                      </p:cBhvr>
                                      <p:to>
                                        <p:strVal val="visible"/>
                                      </p:to>
                                    </p:set>
                                    <p:anim calcmode="lin" valueType="num">
                                      <p:cBhvr>
                                        <p:cTn id="55" dur="500" fill="hold"/>
                                        <p:tgtEl>
                                          <p:spTgt spid="51"/>
                                        </p:tgtEl>
                                        <p:attrNameLst>
                                          <p:attrName>ppt_w</p:attrName>
                                        </p:attrNameLst>
                                      </p:cBhvr>
                                      <p:tavLst>
                                        <p:tav tm="0">
                                          <p:val>
                                            <p:fltVal val="0"/>
                                          </p:val>
                                        </p:tav>
                                        <p:tav tm="100000">
                                          <p:val>
                                            <p:strVal val="#ppt_w"/>
                                          </p:val>
                                        </p:tav>
                                      </p:tavLst>
                                    </p:anim>
                                    <p:anim calcmode="lin" valueType="num">
                                      <p:cBhvr>
                                        <p:cTn id="56" dur="500" fill="hold"/>
                                        <p:tgtEl>
                                          <p:spTgt spid="51"/>
                                        </p:tgtEl>
                                        <p:attrNameLst>
                                          <p:attrName>ppt_h</p:attrName>
                                        </p:attrNameLst>
                                      </p:cBhvr>
                                      <p:tavLst>
                                        <p:tav tm="0">
                                          <p:val>
                                            <p:fltVal val="0"/>
                                          </p:val>
                                        </p:tav>
                                        <p:tav tm="100000">
                                          <p:val>
                                            <p:strVal val="#ppt_h"/>
                                          </p:val>
                                        </p:tav>
                                      </p:tavLst>
                                    </p:anim>
                                    <p:animEffect transition="in" filter="fade">
                                      <p:cBhvr>
                                        <p:cTn id="57" dur="500"/>
                                        <p:tgtEl>
                                          <p:spTgt spid="51"/>
                                        </p:tgtEl>
                                      </p:cBhvr>
                                    </p:animEffect>
                                  </p:childTnLst>
                                </p:cTn>
                              </p:par>
                              <p:par>
                                <p:cTn id="58" presetID="53" presetClass="entr" presetSubtype="16" fill="hold" nodeType="withEffect">
                                  <p:stCondLst>
                                    <p:cond delay="400"/>
                                  </p:stCondLst>
                                  <p:childTnLst>
                                    <p:set>
                                      <p:cBhvr>
                                        <p:cTn id="59" dur="1" fill="hold">
                                          <p:stCondLst>
                                            <p:cond delay="0"/>
                                          </p:stCondLst>
                                        </p:cTn>
                                        <p:tgtEl>
                                          <p:spTgt spid="48"/>
                                        </p:tgtEl>
                                        <p:attrNameLst>
                                          <p:attrName>style.visibility</p:attrName>
                                        </p:attrNameLst>
                                      </p:cBhvr>
                                      <p:to>
                                        <p:strVal val="visible"/>
                                      </p:to>
                                    </p:set>
                                    <p:anim calcmode="lin" valueType="num">
                                      <p:cBhvr>
                                        <p:cTn id="60" dur="500" fill="hold"/>
                                        <p:tgtEl>
                                          <p:spTgt spid="48"/>
                                        </p:tgtEl>
                                        <p:attrNameLst>
                                          <p:attrName>ppt_w</p:attrName>
                                        </p:attrNameLst>
                                      </p:cBhvr>
                                      <p:tavLst>
                                        <p:tav tm="0">
                                          <p:val>
                                            <p:fltVal val="0"/>
                                          </p:val>
                                        </p:tav>
                                        <p:tav tm="100000">
                                          <p:val>
                                            <p:strVal val="#ppt_w"/>
                                          </p:val>
                                        </p:tav>
                                      </p:tavLst>
                                    </p:anim>
                                    <p:anim calcmode="lin" valueType="num">
                                      <p:cBhvr>
                                        <p:cTn id="61" dur="500" fill="hold"/>
                                        <p:tgtEl>
                                          <p:spTgt spid="48"/>
                                        </p:tgtEl>
                                        <p:attrNameLst>
                                          <p:attrName>ppt_h</p:attrName>
                                        </p:attrNameLst>
                                      </p:cBhvr>
                                      <p:tavLst>
                                        <p:tav tm="0">
                                          <p:val>
                                            <p:fltVal val="0"/>
                                          </p:val>
                                        </p:tav>
                                        <p:tav tm="100000">
                                          <p:val>
                                            <p:strVal val="#ppt_h"/>
                                          </p:val>
                                        </p:tav>
                                      </p:tavLst>
                                    </p:anim>
                                    <p:animEffect transition="in" filter="fade">
                                      <p:cBhvr>
                                        <p:cTn id="62" dur="500"/>
                                        <p:tgtEl>
                                          <p:spTgt spid="48"/>
                                        </p:tgtEl>
                                      </p:cBhvr>
                                    </p:animEffect>
                                  </p:childTnLst>
                                </p:cTn>
                              </p:par>
                              <p:par>
                                <p:cTn id="63" presetID="53" presetClass="entr" presetSubtype="16" fill="hold" nodeType="withEffect">
                                  <p:stCondLst>
                                    <p:cond delay="500"/>
                                  </p:stCondLst>
                                  <p:childTnLst>
                                    <p:set>
                                      <p:cBhvr>
                                        <p:cTn id="64" dur="1" fill="hold">
                                          <p:stCondLst>
                                            <p:cond delay="0"/>
                                          </p:stCondLst>
                                        </p:cTn>
                                        <p:tgtEl>
                                          <p:spTgt spid="45"/>
                                        </p:tgtEl>
                                        <p:attrNameLst>
                                          <p:attrName>style.visibility</p:attrName>
                                        </p:attrNameLst>
                                      </p:cBhvr>
                                      <p:to>
                                        <p:strVal val="visible"/>
                                      </p:to>
                                    </p:set>
                                    <p:anim calcmode="lin" valueType="num">
                                      <p:cBhvr>
                                        <p:cTn id="65" dur="500" fill="hold"/>
                                        <p:tgtEl>
                                          <p:spTgt spid="45"/>
                                        </p:tgtEl>
                                        <p:attrNameLst>
                                          <p:attrName>ppt_w</p:attrName>
                                        </p:attrNameLst>
                                      </p:cBhvr>
                                      <p:tavLst>
                                        <p:tav tm="0">
                                          <p:val>
                                            <p:fltVal val="0"/>
                                          </p:val>
                                        </p:tav>
                                        <p:tav tm="100000">
                                          <p:val>
                                            <p:strVal val="#ppt_w"/>
                                          </p:val>
                                        </p:tav>
                                      </p:tavLst>
                                    </p:anim>
                                    <p:anim calcmode="lin" valueType="num">
                                      <p:cBhvr>
                                        <p:cTn id="66" dur="500" fill="hold"/>
                                        <p:tgtEl>
                                          <p:spTgt spid="45"/>
                                        </p:tgtEl>
                                        <p:attrNameLst>
                                          <p:attrName>ppt_h</p:attrName>
                                        </p:attrNameLst>
                                      </p:cBhvr>
                                      <p:tavLst>
                                        <p:tav tm="0">
                                          <p:val>
                                            <p:fltVal val="0"/>
                                          </p:val>
                                        </p:tav>
                                        <p:tav tm="100000">
                                          <p:val>
                                            <p:strVal val="#ppt_h"/>
                                          </p:val>
                                        </p:tav>
                                      </p:tavLst>
                                    </p:anim>
                                    <p:animEffect transition="in" filter="fade">
                                      <p:cBhvr>
                                        <p:cTn id="67" dur="500"/>
                                        <p:tgtEl>
                                          <p:spTgt spid="45"/>
                                        </p:tgtEl>
                                      </p:cBhvr>
                                    </p:animEffect>
                                  </p:childTnLst>
                                </p:cTn>
                              </p:par>
                              <p:par>
                                <p:cTn id="68" presetID="53" presetClass="entr" presetSubtype="16" fill="hold" nodeType="withEffect">
                                  <p:stCondLst>
                                    <p:cond delay="600"/>
                                  </p:stCondLst>
                                  <p:childTnLst>
                                    <p:set>
                                      <p:cBhvr>
                                        <p:cTn id="69" dur="1" fill="hold">
                                          <p:stCondLst>
                                            <p:cond delay="0"/>
                                          </p:stCondLst>
                                        </p:cTn>
                                        <p:tgtEl>
                                          <p:spTgt spid="40"/>
                                        </p:tgtEl>
                                        <p:attrNameLst>
                                          <p:attrName>style.visibility</p:attrName>
                                        </p:attrNameLst>
                                      </p:cBhvr>
                                      <p:to>
                                        <p:strVal val="visible"/>
                                      </p:to>
                                    </p:set>
                                    <p:anim calcmode="lin" valueType="num">
                                      <p:cBhvr>
                                        <p:cTn id="70" dur="500" fill="hold"/>
                                        <p:tgtEl>
                                          <p:spTgt spid="40"/>
                                        </p:tgtEl>
                                        <p:attrNameLst>
                                          <p:attrName>ppt_w</p:attrName>
                                        </p:attrNameLst>
                                      </p:cBhvr>
                                      <p:tavLst>
                                        <p:tav tm="0">
                                          <p:val>
                                            <p:fltVal val="0"/>
                                          </p:val>
                                        </p:tav>
                                        <p:tav tm="100000">
                                          <p:val>
                                            <p:strVal val="#ppt_w"/>
                                          </p:val>
                                        </p:tav>
                                      </p:tavLst>
                                    </p:anim>
                                    <p:anim calcmode="lin" valueType="num">
                                      <p:cBhvr>
                                        <p:cTn id="71" dur="500" fill="hold"/>
                                        <p:tgtEl>
                                          <p:spTgt spid="40"/>
                                        </p:tgtEl>
                                        <p:attrNameLst>
                                          <p:attrName>ppt_h</p:attrName>
                                        </p:attrNameLst>
                                      </p:cBhvr>
                                      <p:tavLst>
                                        <p:tav tm="0">
                                          <p:val>
                                            <p:fltVal val="0"/>
                                          </p:val>
                                        </p:tav>
                                        <p:tav tm="100000">
                                          <p:val>
                                            <p:strVal val="#ppt_h"/>
                                          </p:val>
                                        </p:tav>
                                      </p:tavLst>
                                    </p:anim>
                                    <p:animEffect transition="in" filter="fade">
                                      <p:cBhvr>
                                        <p:cTn id="72" dur="500"/>
                                        <p:tgtEl>
                                          <p:spTgt spid="40"/>
                                        </p:tgtEl>
                                      </p:cBhvr>
                                    </p:animEffect>
                                  </p:childTnLst>
                                </p:cTn>
                              </p:par>
                            </p:childTnLst>
                          </p:cTn>
                        </p:par>
                        <p:par>
                          <p:cTn id="73" fill="hold">
                            <p:stCondLst>
                              <p:cond delay="4000"/>
                            </p:stCondLst>
                            <p:childTnLst>
                              <p:par>
                                <p:cTn id="74" presetID="1" presetClass="entr" presetSubtype="0" fill="hold" grpId="0" nodeType="afterEffect">
                                  <p:stCondLst>
                                    <p:cond delay="0"/>
                                  </p:stCondLst>
                                  <p:childTnLst>
                                    <p:set>
                                      <p:cBhvr>
                                        <p:cTn id="75" dur="1" fill="hold">
                                          <p:stCondLst>
                                            <p:cond delay="0"/>
                                          </p:stCondLst>
                                        </p:cTn>
                                        <p:tgtEl>
                                          <p:spTgt spid="65"/>
                                        </p:tgtEl>
                                        <p:attrNameLst>
                                          <p:attrName>style.visibility</p:attrName>
                                        </p:attrNameLst>
                                      </p:cBhvr>
                                      <p:to>
                                        <p:strVal val="visible"/>
                                      </p:to>
                                    </p:set>
                                  </p:childTnLst>
                                </p:cTn>
                              </p:par>
                              <p:par>
                                <p:cTn id="76" presetID="35" presetClass="path" presetSubtype="0" accel="50000" decel="50000" fill="hold" grpId="1" nodeType="withEffect">
                                  <p:stCondLst>
                                    <p:cond delay="0"/>
                                  </p:stCondLst>
                                  <p:childTnLst>
                                    <p:animMotion origin="layout" path="M 2.17538E-6 -2.95097E-6 L 0.16536 0.28539 " pathEditMode="relative" rAng="0" ptsTypes="AA">
                                      <p:cBhvr>
                                        <p:cTn id="77" dur="500" spd="-99900" fill="hold"/>
                                        <p:tgtEl>
                                          <p:spTgt spid="65"/>
                                        </p:tgtEl>
                                        <p:attrNameLst>
                                          <p:attrName>ppt_x,ppt_y</p:attrName>
                                        </p:attrNameLst>
                                      </p:cBhvr>
                                      <p:rCtr x="8262" y="14269"/>
                                    </p:animMotion>
                                  </p:childTnLst>
                                </p:cTn>
                              </p:par>
                              <p:par>
                                <p:cTn id="78" presetID="1" presetClass="entr" presetSubtype="0" fill="hold" grpId="0" nodeType="withEffect">
                                  <p:stCondLst>
                                    <p:cond delay="0"/>
                                  </p:stCondLst>
                                  <p:childTnLst>
                                    <p:set>
                                      <p:cBhvr>
                                        <p:cTn id="79" dur="1" fill="hold">
                                          <p:stCondLst>
                                            <p:cond delay="0"/>
                                          </p:stCondLst>
                                        </p:cTn>
                                        <p:tgtEl>
                                          <p:spTgt spid="66"/>
                                        </p:tgtEl>
                                        <p:attrNameLst>
                                          <p:attrName>style.visibility</p:attrName>
                                        </p:attrNameLst>
                                      </p:cBhvr>
                                      <p:to>
                                        <p:strVal val="visible"/>
                                      </p:to>
                                    </p:set>
                                  </p:childTnLst>
                                </p:cTn>
                              </p:par>
                              <p:par>
                                <p:cTn id="80" presetID="35" presetClass="path" presetSubtype="0" accel="50000" decel="50000" fill="hold" grpId="1" nodeType="withEffect">
                                  <p:stCondLst>
                                    <p:cond delay="0"/>
                                  </p:stCondLst>
                                  <p:childTnLst>
                                    <p:animMotion origin="layout" path="M 3.64299E-7 3.02498E-6 L -0.15392 -0.26827 " pathEditMode="relative" rAng="0" ptsTypes="AA">
                                      <p:cBhvr>
                                        <p:cTn id="81" dur="500" spd="-99900" fill="hold"/>
                                        <p:tgtEl>
                                          <p:spTgt spid="66"/>
                                        </p:tgtEl>
                                        <p:attrNameLst>
                                          <p:attrName>ppt_x,ppt_y</p:attrName>
                                        </p:attrNameLst>
                                      </p:cBhvr>
                                      <p:rCtr x="-7702" y="-13414"/>
                                    </p:animMotion>
                                  </p:childTnLst>
                                </p:cTn>
                              </p:par>
                              <p:par>
                                <p:cTn id="82" presetID="10" presetClass="entr" presetSubtype="0"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 calcmode="lin" valueType="num">
                                      <p:cBhvr>
                                        <p:cTn id="84" dur="500" fill="hold"/>
                                        <p:tgtEl>
                                          <p:spTgt spid="63"/>
                                        </p:tgtEl>
                                        <p:attrNameLst>
                                          <p:attrName>ppt_w</p:attrName>
                                        </p:attrNameLst>
                                      </p:cBhvr>
                                      <p:tavLst>
                                        <p:tav tm="0">
                                          <p:val>
                                            <p:fltVal val="0"/>
                                          </p:val>
                                        </p:tav>
                                        <p:tav tm="100000">
                                          <p:val>
                                            <p:strVal val="#ppt_w"/>
                                          </p:val>
                                        </p:tav>
                                      </p:tavLst>
                                    </p:anim>
                                    <p:anim calcmode="lin" valueType="num">
                                      <p:cBhvr>
                                        <p:cTn id="85" dur="500" fill="hold"/>
                                        <p:tgtEl>
                                          <p:spTgt spid="63"/>
                                        </p:tgtEl>
                                        <p:attrNameLst>
                                          <p:attrName>ppt_h</p:attrName>
                                        </p:attrNameLst>
                                      </p:cBhvr>
                                      <p:tavLst>
                                        <p:tav tm="0">
                                          <p:val>
                                            <p:fltVal val="0"/>
                                          </p:val>
                                        </p:tav>
                                        <p:tav tm="100000">
                                          <p:val>
                                            <p:strVal val="#ppt_h"/>
                                          </p:val>
                                        </p:tav>
                                      </p:tavLst>
                                    </p:anim>
                                    <p:animEffect transition="in" filter="fade">
                                      <p:cBhvr>
                                        <p:cTn id="86" dur="500"/>
                                        <p:tgtEl>
                                          <p:spTgt spid="63"/>
                                        </p:tgtEl>
                                      </p:cBhvr>
                                    </p:animEffect>
                                  </p:childTnLst>
                                </p:cTn>
                              </p:par>
                            </p:childTnLst>
                          </p:cTn>
                        </p:par>
                        <p:par>
                          <p:cTn id="87" fill="hold">
                            <p:stCondLst>
                              <p:cond delay="4500"/>
                            </p:stCondLst>
                            <p:childTnLst>
                              <p:par>
                                <p:cTn id="88" presetID="22" presetClass="entr" presetSubtype="1" fill="hold" nodeType="afterEffect">
                                  <p:stCondLst>
                                    <p:cond delay="0"/>
                                  </p:stCondLst>
                                  <p:childTnLst>
                                    <p:set>
                                      <p:cBhvr>
                                        <p:cTn id="89" dur="1" fill="hold">
                                          <p:stCondLst>
                                            <p:cond delay="0"/>
                                          </p:stCondLst>
                                        </p:cTn>
                                        <p:tgtEl>
                                          <p:spTgt spid="64">
                                            <p:txEl>
                                              <p:pRg st="0" end="0"/>
                                            </p:txEl>
                                          </p:spTgt>
                                        </p:tgtEl>
                                        <p:attrNameLst>
                                          <p:attrName>style.visibility</p:attrName>
                                        </p:attrNameLst>
                                      </p:cBhvr>
                                      <p:to>
                                        <p:strVal val="visible"/>
                                      </p:to>
                                    </p:set>
                                    <p:animEffect transition="in" filter="wipe(up)">
                                      <p:cBhvr>
                                        <p:cTn id="90"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63" grpId="0" animBg="1" autoUpdateAnimBg="0"/>
      <p:bldP spid="65" grpId="0" animBg="1"/>
      <p:bldP spid="65" grpId="1" animBg="1"/>
      <p:bldP spid="66" grpId="0" animBg="1"/>
      <p:bldP spid="6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0"/>
            <a:ext cx="7992889"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五年发展计划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FIVE YEARS DEVELOPMENT PLAN</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30" name="任意多边形 29"/>
          <p:cNvSpPr/>
          <p:nvPr/>
        </p:nvSpPr>
        <p:spPr>
          <a:xfrm>
            <a:off x="-32084" y="3471329"/>
            <a:ext cx="12240125" cy="1271902"/>
          </a:xfrm>
          <a:custGeom>
            <a:avLst/>
            <a:gdLst>
              <a:gd name="connsiteX0" fmla="*/ 0 w 12721389"/>
              <a:gd name="connsiteY0" fmla="*/ 532365 h 1078137"/>
              <a:gd name="connsiteX1" fmla="*/ 3593431 w 12721389"/>
              <a:gd name="connsiteY1" fmla="*/ 51102 h 1078137"/>
              <a:gd name="connsiteX2" fmla="*/ 7908758 w 12721389"/>
              <a:gd name="connsiteY2" fmla="*/ 1077797 h 1078137"/>
              <a:gd name="connsiteX3" fmla="*/ 11774905 w 12721389"/>
              <a:gd name="connsiteY3" fmla="*/ 163397 h 1078137"/>
              <a:gd name="connsiteX4" fmla="*/ 12721389 w 12721389"/>
              <a:gd name="connsiteY4" fmla="*/ 35060 h 1078137"/>
              <a:gd name="connsiteX0" fmla="*/ 0 w 12721389"/>
              <a:gd name="connsiteY0" fmla="*/ 532365 h 1078137"/>
              <a:gd name="connsiteX1" fmla="*/ 3593431 w 12721389"/>
              <a:gd name="connsiteY1" fmla="*/ 51102 h 1078137"/>
              <a:gd name="connsiteX2" fmla="*/ 7908758 w 12721389"/>
              <a:gd name="connsiteY2" fmla="*/ 1077797 h 1078137"/>
              <a:gd name="connsiteX3" fmla="*/ 11774905 w 12721389"/>
              <a:gd name="connsiteY3" fmla="*/ 163397 h 1078137"/>
              <a:gd name="connsiteX4" fmla="*/ 12721389 w 12721389"/>
              <a:gd name="connsiteY4" fmla="*/ 35060 h 1078137"/>
              <a:gd name="connsiteX0" fmla="*/ 0 w 12721389"/>
              <a:gd name="connsiteY0" fmla="*/ 503854 h 1049626"/>
              <a:gd name="connsiteX1" fmla="*/ 3593431 w 12721389"/>
              <a:gd name="connsiteY1" fmla="*/ 22591 h 1049626"/>
              <a:gd name="connsiteX2" fmla="*/ 7908758 w 12721389"/>
              <a:gd name="connsiteY2" fmla="*/ 1049286 h 1049626"/>
              <a:gd name="connsiteX3" fmla="*/ 11774905 w 12721389"/>
              <a:gd name="connsiteY3" fmla="*/ 134886 h 1049626"/>
              <a:gd name="connsiteX4" fmla="*/ 12721389 w 12721389"/>
              <a:gd name="connsiteY4" fmla="*/ 6549 h 1049626"/>
              <a:gd name="connsiteX0" fmla="*/ 0 w 12368463"/>
              <a:gd name="connsiteY0" fmla="*/ 498433 h 1044197"/>
              <a:gd name="connsiteX1" fmla="*/ 3593431 w 12368463"/>
              <a:gd name="connsiteY1" fmla="*/ 17170 h 1044197"/>
              <a:gd name="connsiteX2" fmla="*/ 7908758 w 12368463"/>
              <a:gd name="connsiteY2" fmla="*/ 1043865 h 1044197"/>
              <a:gd name="connsiteX3" fmla="*/ 11774905 w 12368463"/>
              <a:gd name="connsiteY3" fmla="*/ 129465 h 1044197"/>
              <a:gd name="connsiteX4" fmla="*/ 12368463 w 12368463"/>
              <a:gd name="connsiteY4" fmla="*/ 113423 h 1044197"/>
              <a:gd name="connsiteX0" fmla="*/ 0 w 12368463"/>
              <a:gd name="connsiteY0" fmla="*/ 498433 h 1044197"/>
              <a:gd name="connsiteX1" fmla="*/ 3593431 w 12368463"/>
              <a:gd name="connsiteY1" fmla="*/ 17170 h 1044197"/>
              <a:gd name="connsiteX2" fmla="*/ 7908758 w 12368463"/>
              <a:gd name="connsiteY2" fmla="*/ 1043865 h 1044197"/>
              <a:gd name="connsiteX3" fmla="*/ 11774905 w 12368463"/>
              <a:gd name="connsiteY3" fmla="*/ 129465 h 1044197"/>
              <a:gd name="connsiteX4" fmla="*/ 12368463 w 12368463"/>
              <a:gd name="connsiteY4" fmla="*/ 113423 h 1044197"/>
              <a:gd name="connsiteX0" fmla="*/ 0 w 12368463"/>
              <a:gd name="connsiteY0" fmla="*/ 498433 h 1045860"/>
              <a:gd name="connsiteX1" fmla="*/ 3593431 w 12368463"/>
              <a:gd name="connsiteY1" fmla="*/ 17170 h 1045860"/>
              <a:gd name="connsiteX2" fmla="*/ 7908758 w 12368463"/>
              <a:gd name="connsiteY2" fmla="*/ 1043865 h 1045860"/>
              <a:gd name="connsiteX3" fmla="*/ 11357810 w 12368463"/>
              <a:gd name="connsiteY3" fmla="*/ 273844 h 1045860"/>
              <a:gd name="connsiteX4" fmla="*/ 12368463 w 12368463"/>
              <a:gd name="connsiteY4" fmla="*/ 113423 h 1045860"/>
              <a:gd name="connsiteX0" fmla="*/ 0 w 12368463"/>
              <a:gd name="connsiteY0" fmla="*/ 503294 h 1146765"/>
              <a:gd name="connsiteX1" fmla="*/ 3593431 w 12368463"/>
              <a:gd name="connsiteY1" fmla="*/ 22031 h 1146765"/>
              <a:gd name="connsiteX2" fmla="*/ 8855242 w 12368463"/>
              <a:gd name="connsiteY2" fmla="*/ 1144979 h 1146765"/>
              <a:gd name="connsiteX3" fmla="*/ 11357810 w 12368463"/>
              <a:gd name="connsiteY3" fmla="*/ 278705 h 1146765"/>
              <a:gd name="connsiteX4" fmla="*/ 12368463 w 12368463"/>
              <a:gd name="connsiteY4" fmla="*/ 118284 h 1146765"/>
              <a:gd name="connsiteX0" fmla="*/ 0 w 12368463"/>
              <a:gd name="connsiteY0" fmla="*/ 503294 h 1157827"/>
              <a:gd name="connsiteX1" fmla="*/ 3593431 w 12368463"/>
              <a:gd name="connsiteY1" fmla="*/ 22031 h 1157827"/>
              <a:gd name="connsiteX2" fmla="*/ 8855242 w 12368463"/>
              <a:gd name="connsiteY2" fmla="*/ 1144979 h 1157827"/>
              <a:gd name="connsiteX3" fmla="*/ 11357810 w 12368463"/>
              <a:gd name="connsiteY3" fmla="*/ 599547 h 1157827"/>
              <a:gd name="connsiteX4" fmla="*/ 12368463 w 12368463"/>
              <a:gd name="connsiteY4" fmla="*/ 118284 h 1157827"/>
              <a:gd name="connsiteX0" fmla="*/ 0 w 12368463"/>
              <a:gd name="connsiteY0" fmla="*/ 503294 h 1161527"/>
              <a:gd name="connsiteX1" fmla="*/ 3593431 w 12368463"/>
              <a:gd name="connsiteY1" fmla="*/ 22031 h 1161527"/>
              <a:gd name="connsiteX2" fmla="*/ 8855242 w 12368463"/>
              <a:gd name="connsiteY2" fmla="*/ 1144979 h 1161527"/>
              <a:gd name="connsiteX3" fmla="*/ 11357810 w 12368463"/>
              <a:gd name="connsiteY3" fmla="*/ 599547 h 1161527"/>
              <a:gd name="connsiteX4" fmla="*/ 12368463 w 12368463"/>
              <a:gd name="connsiteY4" fmla="*/ 118284 h 1161527"/>
              <a:gd name="connsiteX0" fmla="*/ 0 w 12609094"/>
              <a:gd name="connsiteY0" fmla="*/ 503294 h 1157530"/>
              <a:gd name="connsiteX1" fmla="*/ 3593431 w 12609094"/>
              <a:gd name="connsiteY1" fmla="*/ 22031 h 1157530"/>
              <a:gd name="connsiteX2" fmla="*/ 8855242 w 12609094"/>
              <a:gd name="connsiteY2" fmla="*/ 1144979 h 1157530"/>
              <a:gd name="connsiteX3" fmla="*/ 11357810 w 12609094"/>
              <a:gd name="connsiteY3" fmla="*/ 599547 h 1157530"/>
              <a:gd name="connsiteX4" fmla="*/ 12609094 w 12609094"/>
              <a:gd name="connsiteY4" fmla="*/ 198494 h 1157530"/>
              <a:gd name="connsiteX0" fmla="*/ 0 w 12609094"/>
              <a:gd name="connsiteY0" fmla="*/ 503294 h 1157530"/>
              <a:gd name="connsiteX1" fmla="*/ 3593431 w 12609094"/>
              <a:gd name="connsiteY1" fmla="*/ 22031 h 1157530"/>
              <a:gd name="connsiteX2" fmla="*/ 8855242 w 12609094"/>
              <a:gd name="connsiteY2" fmla="*/ 1144979 h 1157530"/>
              <a:gd name="connsiteX3" fmla="*/ 11357810 w 12609094"/>
              <a:gd name="connsiteY3" fmla="*/ 599547 h 1157530"/>
              <a:gd name="connsiteX4" fmla="*/ 12609094 w 12609094"/>
              <a:gd name="connsiteY4" fmla="*/ 198494 h 1157530"/>
              <a:gd name="connsiteX0" fmla="*/ 0 w 12609094"/>
              <a:gd name="connsiteY0" fmla="*/ 503294 h 1157530"/>
              <a:gd name="connsiteX1" fmla="*/ 3593431 w 12609094"/>
              <a:gd name="connsiteY1" fmla="*/ 22031 h 1157530"/>
              <a:gd name="connsiteX2" fmla="*/ 8678779 w 12609094"/>
              <a:gd name="connsiteY2" fmla="*/ 1144979 h 1157530"/>
              <a:gd name="connsiteX3" fmla="*/ 11357810 w 12609094"/>
              <a:gd name="connsiteY3" fmla="*/ 599547 h 1157530"/>
              <a:gd name="connsiteX4" fmla="*/ 12609094 w 12609094"/>
              <a:gd name="connsiteY4" fmla="*/ 198494 h 1157530"/>
              <a:gd name="connsiteX0" fmla="*/ 0 w 12609094"/>
              <a:gd name="connsiteY0" fmla="*/ 503294 h 1145790"/>
              <a:gd name="connsiteX1" fmla="*/ 3593431 w 12609094"/>
              <a:gd name="connsiteY1" fmla="*/ 22031 h 1145790"/>
              <a:gd name="connsiteX2" fmla="*/ 8678779 w 12609094"/>
              <a:gd name="connsiteY2" fmla="*/ 1144979 h 1145790"/>
              <a:gd name="connsiteX3" fmla="*/ 12609094 w 12609094"/>
              <a:gd name="connsiteY3" fmla="*/ 198494 h 1145790"/>
              <a:gd name="connsiteX0" fmla="*/ 0 w 12609094"/>
              <a:gd name="connsiteY0" fmla="*/ 458098 h 1100219"/>
              <a:gd name="connsiteX1" fmla="*/ 4010526 w 12609094"/>
              <a:gd name="connsiteY1" fmla="*/ 24961 h 1100219"/>
              <a:gd name="connsiteX2" fmla="*/ 8678779 w 12609094"/>
              <a:gd name="connsiteY2" fmla="*/ 1099783 h 1100219"/>
              <a:gd name="connsiteX3" fmla="*/ 12609094 w 12609094"/>
              <a:gd name="connsiteY3" fmla="*/ 153298 h 1100219"/>
              <a:gd name="connsiteX0" fmla="*/ 0 w 12609094"/>
              <a:gd name="connsiteY0" fmla="*/ 459006 h 1117160"/>
              <a:gd name="connsiteX1" fmla="*/ 4010526 w 12609094"/>
              <a:gd name="connsiteY1" fmla="*/ 25869 h 1117160"/>
              <a:gd name="connsiteX2" fmla="*/ 8999621 w 12609094"/>
              <a:gd name="connsiteY2" fmla="*/ 1116733 h 1117160"/>
              <a:gd name="connsiteX3" fmla="*/ 12609094 w 12609094"/>
              <a:gd name="connsiteY3" fmla="*/ 154206 h 1117160"/>
              <a:gd name="connsiteX0" fmla="*/ 0 w 12288251"/>
              <a:gd name="connsiteY0" fmla="*/ 459006 h 1118949"/>
              <a:gd name="connsiteX1" fmla="*/ 4010526 w 12288251"/>
              <a:gd name="connsiteY1" fmla="*/ 25869 h 1118949"/>
              <a:gd name="connsiteX2" fmla="*/ 8999621 w 12288251"/>
              <a:gd name="connsiteY2" fmla="*/ 1116733 h 1118949"/>
              <a:gd name="connsiteX3" fmla="*/ 12288251 w 12288251"/>
              <a:gd name="connsiteY3" fmla="*/ 298585 h 1118949"/>
              <a:gd name="connsiteX0" fmla="*/ 0 w 12288251"/>
              <a:gd name="connsiteY0" fmla="*/ 459006 h 1119678"/>
              <a:gd name="connsiteX1" fmla="*/ 4010526 w 12288251"/>
              <a:gd name="connsiteY1" fmla="*/ 25869 h 1119678"/>
              <a:gd name="connsiteX2" fmla="*/ 8999621 w 12288251"/>
              <a:gd name="connsiteY2" fmla="*/ 1116733 h 1119678"/>
              <a:gd name="connsiteX3" fmla="*/ 12288251 w 12288251"/>
              <a:gd name="connsiteY3" fmla="*/ 298585 h 1119678"/>
              <a:gd name="connsiteX0" fmla="*/ 0 w 12336378"/>
              <a:gd name="connsiteY0" fmla="*/ 459006 h 1119678"/>
              <a:gd name="connsiteX1" fmla="*/ 4010526 w 12336378"/>
              <a:gd name="connsiteY1" fmla="*/ 25869 h 1119678"/>
              <a:gd name="connsiteX2" fmla="*/ 8999621 w 12336378"/>
              <a:gd name="connsiteY2" fmla="*/ 1116733 h 1119678"/>
              <a:gd name="connsiteX3" fmla="*/ 12336378 w 12336378"/>
              <a:gd name="connsiteY3" fmla="*/ 298585 h 1119678"/>
              <a:gd name="connsiteX0" fmla="*/ 0 w 12336378"/>
              <a:gd name="connsiteY0" fmla="*/ 459006 h 1119864"/>
              <a:gd name="connsiteX1" fmla="*/ 4010526 w 12336378"/>
              <a:gd name="connsiteY1" fmla="*/ 25869 h 1119864"/>
              <a:gd name="connsiteX2" fmla="*/ 8999621 w 12336378"/>
              <a:gd name="connsiteY2" fmla="*/ 1116733 h 1119864"/>
              <a:gd name="connsiteX3" fmla="*/ 12336378 w 12336378"/>
              <a:gd name="connsiteY3" fmla="*/ 298585 h 1119864"/>
              <a:gd name="connsiteX0" fmla="*/ 0 w 12336378"/>
              <a:gd name="connsiteY0" fmla="*/ 459920 h 1136723"/>
              <a:gd name="connsiteX1" fmla="*/ 4010526 w 12336378"/>
              <a:gd name="connsiteY1" fmla="*/ 26783 h 1136723"/>
              <a:gd name="connsiteX2" fmla="*/ 9160042 w 12336378"/>
              <a:gd name="connsiteY2" fmla="*/ 1133689 h 1136723"/>
              <a:gd name="connsiteX3" fmla="*/ 12336378 w 12336378"/>
              <a:gd name="connsiteY3" fmla="*/ 299499 h 1136723"/>
              <a:gd name="connsiteX0" fmla="*/ 0 w 12336378"/>
              <a:gd name="connsiteY0" fmla="*/ 489883 h 1167372"/>
              <a:gd name="connsiteX1" fmla="*/ 3930315 w 12336378"/>
              <a:gd name="connsiteY1" fmla="*/ 24662 h 1167372"/>
              <a:gd name="connsiteX2" fmla="*/ 9160042 w 12336378"/>
              <a:gd name="connsiteY2" fmla="*/ 1163652 h 1167372"/>
              <a:gd name="connsiteX3" fmla="*/ 12336378 w 12336378"/>
              <a:gd name="connsiteY3" fmla="*/ 329462 h 1167372"/>
              <a:gd name="connsiteX0" fmla="*/ 0 w 12336378"/>
              <a:gd name="connsiteY0" fmla="*/ 489883 h 1167372"/>
              <a:gd name="connsiteX1" fmla="*/ 3930315 w 12336378"/>
              <a:gd name="connsiteY1" fmla="*/ 24662 h 1167372"/>
              <a:gd name="connsiteX2" fmla="*/ 9160042 w 12336378"/>
              <a:gd name="connsiteY2" fmla="*/ 1163652 h 1167372"/>
              <a:gd name="connsiteX3" fmla="*/ 12336378 w 12336378"/>
              <a:gd name="connsiteY3" fmla="*/ 329462 h 1167372"/>
              <a:gd name="connsiteX0" fmla="*/ 0 w 12336378"/>
              <a:gd name="connsiteY0" fmla="*/ 489883 h 1166384"/>
              <a:gd name="connsiteX1" fmla="*/ 3930315 w 12336378"/>
              <a:gd name="connsiteY1" fmla="*/ 24662 h 1166384"/>
              <a:gd name="connsiteX2" fmla="*/ 9160042 w 12336378"/>
              <a:gd name="connsiteY2" fmla="*/ 1163652 h 1166384"/>
              <a:gd name="connsiteX3" fmla="*/ 12336378 w 12336378"/>
              <a:gd name="connsiteY3" fmla="*/ 329462 h 1166384"/>
              <a:gd name="connsiteX0" fmla="*/ 0 w 12256167"/>
              <a:gd name="connsiteY0" fmla="*/ 489883 h 1168885"/>
              <a:gd name="connsiteX1" fmla="*/ 3930315 w 12256167"/>
              <a:gd name="connsiteY1" fmla="*/ 24662 h 1168885"/>
              <a:gd name="connsiteX2" fmla="*/ 9160042 w 12256167"/>
              <a:gd name="connsiteY2" fmla="*/ 1163652 h 1168885"/>
              <a:gd name="connsiteX3" fmla="*/ 12256167 w 12256167"/>
              <a:gd name="connsiteY3" fmla="*/ 425715 h 1168885"/>
              <a:gd name="connsiteX0" fmla="*/ 0 w 12240125"/>
              <a:gd name="connsiteY0" fmla="*/ 238646 h 1254532"/>
              <a:gd name="connsiteX1" fmla="*/ 3914273 w 12240125"/>
              <a:gd name="connsiteY1" fmla="*/ 110309 h 1254532"/>
              <a:gd name="connsiteX2" fmla="*/ 9144000 w 12240125"/>
              <a:gd name="connsiteY2" fmla="*/ 1249299 h 1254532"/>
              <a:gd name="connsiteX3" fmla="*/ 12240125 w 12240125"/>
              <a:gd name="connsiteY3" fmla="*/ 511362 h 1254532"/>
              <a:gd name="connsiteX0" fmla="*/ 0 w 12240125"/>
              <a:gd name="connsiteY0" fmla="*/ 259219 h 1275890"/>
              <a:gd name="connsiteX1" fmla="*/ 3978441 w 12240125"/>
              <a:gd name="connsiteY1" fmla="*/ 98798 h 1275890"/>
              <a:gd name="connsiteX2" fmla="*/ 9144000 w 12240125"/>
              <a:gd name="connsiteY2" fmla="*/ 1269872 h 1275890"/>
              <a:gd name="connsiteX3" fmla="*/ 12240125 w 12240125"/>
              <a:gd name="connsiteY3" fmla="*/ 531935 h 1275890"/>
              <a:gd name="connsiteX0" fmla="*/ 0 w 12240125"/>
              <a:gd name="connsiteY0" fmla="*/ 259219 h 1271902"/>
              <a:gd name="connsiteX1" fmla="*/ 3978441 w 12240125"/>
              <a:gd name="connsiteY1" fmla="*/ 98798 h 1271902"/>
              <a:gd name="connsiteX2" fmla="*/ 9144000 w 12240125"/>
              <a:gd name="connsiteY2" fmla="*/ 1269872 h 1271902"/>
              <a:gd name="connsiteX3" fmla="*/ 12240125 w 12240125"/>
              <a:gd name="connsiteY3" fmla="*/ 531935 h 1271902"/>
              <a:gd name="connsiteX0" fmla="*/ 0 w 12240125"/>
              <a:gd name="connsiteY0" fmla="*/ 259219 h 1271902"/>
              <a:gd name="connsiteX1" fmla="*/ 3978441 w 12240125"/>
              <a:gd name="connsiteY1" fmla="*/ 98798 h 1271902"/>
              <a:gd name="connsiteX2" fmla="*/ 8999621 w 12240125"/>
              <a:gd name="connsiteY2" fmla="*/ 1269872 h 1271902"/>
              <a:gd name="connsiteX3" fmla="*/ 12240125 w 12240125"/>
              <a:gd name="connsiteY3" fmla="*/ 531935 h 1271902"/>
            </a:gdLst>
            <a:ahLst/>
            <a:cxnLst>
              <a:cxn ang="0">
                <a:pos x="connsiteX0" y="connsiteY0"/>
              </a:cxn>
              <a:cxn ang="0">
                <a:pos x="connsiteX1" y="connsiteY1"/>
              </a:cxn>
              <a:cxn ang="0">
                <a:pos x="connsiteX2" y="connsiteY2"/>
              </a:cxn>
              <a:cxn ang="0">
                <a:pos x="connsiteX3" y="connsiteY3"/>
              </a:cxn>
            </a:cxnLst>
            <a:rect l="l" t="t" r="r" b="b"/>
            <a:pathLst>
              <a:path w="12240125" h="1271902">
                <a:moveTo>
                  <a:pt x="0" y="259219"/>
                </a:moveTo>
                <a:cubicBezTo>
                  <a:pt x="1137652" y="-26865"/>
                  <a:pt x="2478504" y="-69644"/>
                  <a:pt x="3978441" y="98798"/>
                </a:cubicBezTo>
                <a:cubicBezTo>
                  <a:pt x="5478378" y="267240"/>
                  <a:pt x="7606632" y="1229768"/>
                  <a:pt x="8999621" y="1269872"/>
                </a:cubicBezTo>
                <a:cubicBezTo>
                  <a:pt x="10392610" y="1309976"/>
                  <a:pt x="11902573" y="745162"/>
                  <a:pt x="12240125" y="531935"/>
                </a:cubicBezTo>
              </a:path>
            </a:pathLst>
          </a:custGeom>
          <a:noFill/>
          <a:ln w="28575">
            <a:solidFill>
              <a:srgbClr val="3F404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563965" y="3827547"/>
            <a:ext cx="2159566" cy="1371658"/>
          </a:xfrm>
          <a:prstGeom prst="rect">
            <a:avLst/>
          </a:prstGeom>
        </p:spPr>
        <p:txBody>
          <a:bodyPr wrap="none">
            <a:spAutoFit/>
          </a:bodyPr>
          <a:lstStyle/>
          <a:p>
            <a:pPr algn="ctr">
              <a:lnSpc>
                <a:spcPct val="130000"/>
              </a:lnSpc>
              <a:spcAft>
                <a:spcPts val="0"/>
              </a:spcAft>
              <a:defRPr/>
            </a:pPr>
            <a:r>
              <a:rPr lang="en-US" altLang="zh-CN" sz="1600" kern="100" dirty="0" smtClean="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2015</a:t>
            </a:r>
            <a:endParaRPr lang="en-US" altLang="zh-CN" sz="1600"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endParaRPr>
          </a:p>
          <a:p>
            <a:pPr algn="ctr">
              <a:lnSpc>
                <a:spcPct val="130000"/>
              </a:lnSpc>
              <a:spcAft>
                <a:spcPts val="0"/>
              </a:spcAft>
              <a:defRPr/>
            </a:pPr>
            <a:r>
              <a:rPr lang="zh-CN" altLang="en-US" sz="2000" b="1" kern="100" dirty="0" smtClean="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输入名称</a:t>
            </a:r>
            <a:endParaRPr lang="en-US" altLang="zh-CN" sz="2000" b="1" kern="100" dirty="0" smtClean="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400" kern="100" dirty="0" smtClean="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smtClean="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400" kern="100" dirty="0" smtClean="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和详细信息。</a:t>
            </a:r>
          </a:p>
        </p:txBody>
      </p:sp>
      <p:sp>
        <p:nvSpPr>
          <p:cNvPr id="32" name="矩形 31"/>
          <p:cNvSpPr/>
          <p:nvPr/>
        </p:nvSpPr>
        <p:spPr>
          <a:xfrm>
            <a:off x="2830958" y="3923524"/>
            <a:ext cx="2159566" cy="1343445"/>
          </a:xfrm>
          <a:prstGeom prst="rect">
            <a:avLst/>
          </a:prstGeom>
        </p:spPr>
        <p:txBody>
          <a:bodyPr wrap="none">
            <a:spAutoFit/>
          </a:bodyPr>
          <a:lstStyle/>
          <a:p>
            <a:pPr algn="ctr">
              <a:lnSpc>
                <a:spcPct val="130000"/>
              </a:lnSpc>
              <a:spcAft>
                <a:spcPts val="0"/>
              </a:spcAft>
              <a:defRPr/>
            </a:pPr>
            <a:r>
              <a:rPr lang="en-US" altLang="zh-CN" sz="1600" kern="100" dirty="0" smtClean="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2016</a:t>
            </a:r>
          </a:p>
          <a:p>
            <a:pPr algn="ctr">
              <a:spcBef>
                <a:spcPts val="500"/>
              </a:spcBef>
              <a:spcAft>
                <a:spcPts val="0"/>
              </a:spcAft>
              <a:defRPr/>
            </a:pPr>
            <a:r>
              <a:rPr lang="zh-CN" altLang="en-US" sz="2000" b="1"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输入名称</a:t>
            </a:r>
          </a:p>
          <a:p>
            <a:pPr algn="ctr">
              <a:spcBef>
                <a:spcPts val="500"/>
              </a:spcBef>
              <a:spcAft>
                <a:spcPts val="0"/>
              </a:spcAft>
              <a:defRPr/>
            </a:pPr>
            <a:r>
              <a:rPr lang="zh-CN" altLang="en-US" sz="1400"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400"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和详细信息。</a:t>
            </a:r>
          </a:p>
        </p:txBody>
      </p:sp>
      <p:sp>
        <p:nvSpPr>
          <p:cNvPr id="33" name="矩形 32"/>
          <p:cNvSpPr/>
          <p:nvPr/>
        </p:nvSpPr>
        <p:spPr>
          <a:xfrm>
            <a:off x="5107122" y="4433606"/>
            <a:ext cx="2159566" cy="1371658"/>
          </a:xfrm>
          <a:prstGeom prst="rect">
            <a:avLst/>
          </a:prstGeom>
        </p:spPr>
        <p:txBody>
          <a:bodyPr wrap="none">
            <a:spAutoFit/>
          </a:bodyPr>
          <a:lstStyle/>
          <a:p>
            <a:pPr algn="ctr">
              <a:lnSpc>
                <a:spcPct val="130000"/>
              </a:lnSpc>
              <a:spcAft>
                <a:spcPts val="0"/>
              </a:spcAft>
              <a:defRPr/>
            </a:pPr>
            <a:r>
              <a:rPr lang="en-US" altLang="zh-CN" sz="1600" kern="100" dirty="0" smtClean="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2017</a:t>
            </a:r>
          </a:p>
          <a:p>
            <a:pPr algn="ctr">
              <a:lnSpc>
                <a:spcPct val="130000"/>
              </a:lnSpc>
              <a:spcAft>
                <a:spcPts val="0"/>
              </a:spcAft>
              <a:defRPr/>
            </a:pPr>
            <a:r>
              <a:rPr lang="zh-CN" altLang="en-US" sz="2000" b="1" kern="100" dirty="0" smtClean="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输入</a:t>
            </a:r>
            <a:r>
              <a:rPr lang="zh-CN" altLang="en-US" sz="2000" b="1"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名称</a:t>
            </a:r>
          </a:p>
          <a:p>
            <a:pPr algn="ctr">
              <a:spcBef>
                <a:spcPts val="500"/>
              </a:spcBef>
              <a:spcAft>
                <a:spcPts val="0"/>
              </a:spcAft>
              <a:defRPr/>
            </a:pPr>
            <a:r>
              <a:rPr lang="zh-CN" altLang="en-US" sz="1400"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400"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和详细信息。</a:t>
            </a:r>
          </a:p>
        </p:txBody>
      </p:sp>
      <p:sp>
        <p:nvSpPr>
          <p:cNvPr id="34" name="矩形 33"/>
          <p:cNvSpPr/>
          <p:nvPr/>
        </p:nvSpPr>
        <p:spPr>
          <a:xfrm>
            <a:off x="7237244" y="2985095"/>
            <a:ext cx="2159566" cy="1343445"/>
          </a:xfrm>
          <a:prstGeom prst="rect">
            <a:avLst/>
          </a:prstGeom>
        </p:spPr>
        <p:txBody>
          <a:bodyPr wrap="none">
            <a:spAutoFit/>
          </a:bodyPr>
          <a:lstStyle/>
          <a:p>
            <a:pPr algn="ctr">
              <a:lnSpc>
                <a:spcPct val="130000"/>
              </a:lnSpc>
              <a:spcAft>
                <a:spcPts val="0"/>
              </a:spcAft>
              <a:defRPr/>
            </a:pPr>
            <a:r>
              <a:rPr lang="en-US" altLang="zh-CN" sz="1600" kern="100" dirty="0" smtClean="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2018</a:t>
            </a:r>
          </a:p>
          <a:p>
            <a:pPr algn="ctr">
              <a:spcBef>
                <a:spcPts val="500"/>
              </a:spcBef>
              <a:spcAft>
                <a:spcPts val="0"/>
              </a:spcAft>
              <a:defRPr/>
            </a:pPr>
            <a:r>
              <a:rPr lang="zh-CN" altLang="en-US" sz="2000" b="1"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输入名称</a:t>
            </a:r>
          </a:p>
          <a:p>
            <a:pPr algn="ctr">
              <a:spcBef>
                <a:spcPts val="500"/>
              </a:spcBef>
              <a:spcAft>
                <a:spcPts val="0"/>
              </a:spcAft>
              <a:defRPr/>
            </a:pPr>
            <a:r>
              <a:rPr lang="zh-CN" altLang="en-US" sz="1400"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400"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和详细信息。</a:t>
            </a:r>
          </a:p>
        </p:txBody>
      </p:sp>
      <p:sp>
        <p:nvSpPr>
          <p:cNvPr id="35" name="矩形 34"/>
          <p:cNvSpPr/>
          <p:nvPr/>
        </p:nvSpPr>
        <p:spPr>
          <a:xfrm>
            <a:off x="9467771" y="2841079"/>
            <a:ext cx="2159566" cy="1343445"/>
          </a:xfrm>
          <a:prstGeom prst="rect">
            <a:avLst/>
          </a:prstGeom>
        </p:spPr>
        <p:txBody>
          <a:bodyPr wrap="none">
            <a:spAutoFit/>
          </a:bodyPr>
          <a:lstStyle/>
          <a:p>
            <a:pPr algn="ctr">
              <a:lnSpc>
                <a:spcPct val="130000"/>
              </a:lnSpc>
              <a:spcAft>
                <a:spcPts val="0"/>
              </a:spcAft>
              <a:defRPr/>
            </a:pPr>
            <a:r>
              <a:rPr lang="en-US" altLang="zh-CN" sz="1600" kern="100" dirty="0" smtClean="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2019</a:t>
            </a:r>
          </a:p>
          <a:p>
            <a:pPr algn="ctr">
              <a:spcBef>
                <a:spcPts val="500"/>
              </a:spcBef>
              <a:spcAft>
                <a:spcPts val="0"/>
              </a:spcAft>
              <a:defRPr/>
            </a:pPr>
            <a:r>
              <a:rPr lang="zh-CN" altLang="en-US" sz="2000" b="1"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输入名称</a:t>
            </a:r>
          </a:p>
          <a:p>
            <a:pPr algn="ctr">
              <a:spcBef>
                <a:spcPts val="500"/>
              </a:spcBef>
              <a:spcAft>
                <a:spcPts val="0"/>
              </a:spcAft>
              <a:defRPr/>
            </a:pPr>
            <a:r>
              <a:rPr lang="zh-CN" altLang="en-US" sz="1400"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400" kern="100" dirty="0">
                <a:solidFill>
                  <a:schemeClr val="tx1">
                    <a:lumMod val="75000"/>
                    <a:lumOff val="25000"/>
                  </a:schemeClr>
                </a:solidFill>
                <a:latin typeface="Impact MT Std" pitchFamily="34" charset="0"/>
                <a:ea typeface="微软雅黑" panose="020B0503020204020204" pitchFamily="34" charset="-122"/>
                <a:cs typeface="Times New Roman" panose="02020603050405020304" pitchFamily="18" charset="0"/>
              </a:rPr>
              <a:t>和详细信息。</a:t>
            </a:r>
          </a:p>
        </p:txBody>
      </p:sp>
      <p:grpSp>
        <p:nvGrpSpPr>
          <p:cNvPr id="36" name="组合 35"/>
          <p:cNvGrpSpPr/>
          <p:nvPr/>
        </p:nvGrpSpPr>
        <p:grpSpPr>
          <a:xfrm>
            <a:off x="1312185" y="3139766"/>
            <a:ext cx="663125" cy="663125"/>
            <a:chOff x="8077071" y="845254"/>
            <a:chExt cx="2036801" cy="2036802"/>
          </a:xfrm>
        </p:grpSpPr>
        <p:sp>
          <p:nvSpPr>
            <p:cNvPr id="37" name="椭圆 36"/>
            <p:cNvSpPr/>
            <p:nvPr/>
          </p:nvSpPr>
          <p:spPr>
            <a:xfrm>
              <a:off x="8077071" y="845254"/>
              <a:ext cx="2036801" cy="2036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reeform 126"/>
            <p:cNvSpPr>
              <a:spLocks noChangeAspect="1" noEditPoints="1"/>
            </p:cNvSpPr>
            <p:nvPr/>
          </p:nvSpPr>
          <p:spPr bwMode="auto">
            <a:xfrm>
              <a:off x="8639337" y="1292885"/>
              <a:ext cx="912278" cy="1141540"/>
            </a:xfrm>
            <a:custGeom>
              <a:avLst/>
              <a:gdLst>
                <a:gd name="T0" fmla="*/ 48 w 81"/>
                <a:gd name="T1" fmla="*/ 27 h 101"/>
                <a:gd name="T2" fmla="*/ 4 w 81"/>
                <a:gd name="T3" fmla="*/ 48 h 101"/>
                <a:gd name="T4" fmla="*/ 0 w 81"/>
                <a:gd name="T5" fmla="*/ 31 h 101"/>
                <a:gd name="T6" fmla="*/ 58 w 81"/>
                <a:gd name="T7" fmla="*/ 90 h 101"/>
                <a:gd name="T8" fmla="*/ 81 w 81"/>
                <a:gd name="T9" fmla="*/ 98 h 101"/>
                <a:gd name="T10" fmla="*/ 58 w 81"/>
                <a:gd name="T11" fmla="*/ 90 h 101"/>
                <a:gd name="T12" fmla="*/ 53 w 81"/>
                <a:gd name="T13" fmla="*/ 101 h 101"/>
                <a:gd name="T14" fmla="*/ 29 w 81"/>
                <a:gd name="T15" fmla="*/ 98 h 101"/>
                <a:gd name="T16" fmla="*/ 0 w 81"/>
                <a:gd name="T17" fmla="*/ 90 h 101"/>
                <a:gd name="T18" fmla="*/ 29 w 81"/>
                <a:gd name="T19" fmla="*/ 87 h 101"/>
                <a:gd name="T20" fmla="*/ 38 w 81"/>
                <a:gd name="T21" fmla="*/ 76 h 101"/>
                <a:gd name="T22" fmla="*/ 0 w 81"/>
                <a:gd name="T23" fmla="*/ 72 h 101"/>
                <a:gd name="T24" fmla="*/ 4 w 81"/>
                <a:gd name="T25" fmla="*/ 54 h 101"/>
                <a:gd name="T26" fmla="*/ 48 w 81"/>
                <a:gd name="T27" fmla="*/ 76 h 101"/>
                <a:gd name="T28" fmla="*/ 44 w 81"/>
                <a:gd name="T29" fmla="*/ 87 h 101"/>
                <a:gd name="T30" fmla="*/ 53 w 81"/>
                <a:gd name="T31" fmla="*/ 90 h 101"/>
                <a:gd name="T32" fmla="*/ 4 w 81"/>
                <a:gd name="T33" fmla="*/ 0 h 101"/>
                <a:gd name="T34" fmla="*/ 48 w 81"/>
                <a:gd name="T35" fmla="*/ 21 h 101"/>
                <a:gd name="T36" fmla="*/ 0 w 81"/>
                <a:gd name="T37" fmla="*/ 17 h 101"/>
                <a:gd name="T38" fmla="*/ 4 w 81"/>
                <a:gd name="T39" fmla="*/ 0 h 101"/>
                <a:gd name="T40" fmla="*/ 53 w 81"/>
                <a:gd name="T41" fmla="*/ 76 h 101"/>
                <a:gd name="T42" fmla="*/ 81 w 81"/>
                <a:gd name="T43" fmla="*/ 72 h 101"/>
                <a:gd name="T44" fmla="*/ 77 w 81"/>
                <a:gd name="T45" fmla="*/ 54 h 101"/>
                <a:gd name="T46" fmla="*/ 59 w 81"/>
                <a:gd name="T47" fmla="*/ 8 h 101"/>
                <a:gd name="T48" fmla="*/ 69 w 81"/>
                <a:gd name="T49" fmla="*/ 13 h 101"/>
                <a:gd name="T50" fmla="*/ 59 w 81"/>
                <a:gd name="T51" fmla="*/ 8 h 101"/>
                <a:gd name="T52" fmla="*/ 69 w 81"/>
                <a:gd name="T53" fmla="*/ 63 h 101"/>
                <a:gd name="T54" fmla="*/ 59 w 81"/>
                <a:gd name="T55" fmla="*/ 67 h 101"/>
                <a:gd name="T56" fmla="*/ 59 w 81"/>
                <a:gd name="T57" fmla="*/ 35 h 101"/>
                <a:gd name="T58" fmla="*/ 69 w 81"/>
                <a:gd name="T59" fmla="*/ 40 h 101"/>
                <a:gd name="T60" fmla="*/ 59 w 81"/>
                <a:gd name="T61" fmla="*/ 35 h 101"/>
                <a:gd name="T62" fmla="*/ 53 w 81"/>
                <a:gd name="T63" fmla="*/ 21 h 101"/>
                <a:gd name="T64" fmla="*/ 81 w 81"/>
                <a:gd name="T65" fmla="*/ 17 h 101"/>
                <a:gd name="T66" fmla="*/ 77 w 81"/>
                <a:gd name="T67" fmla="*/ 0 h 101"/>
                <a:gd name="T68" fmla="*/ 53 w 81"/>
                <a:gd name="T69" fmla="*/ 27 h 101"/>
                <a:gd name="T70" fmla="*/ 77 w 81"/>
                <a:gd name="T71" fmla="*/ 48 h 101"/>
                <a:gd name="T72" fmla="*/ 81 w 81"/>
                <a:gd name="T73" fmla="*/ 31 h 101"/>
                <a:gd name="T74" fmla="*/ 53 w 81"/>
                <a:gd name="T7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101">
                  <a:moveTo>
                    <a:pt x="4" y="27"/>
                  </a:moveTo>
                  <a:cubicBezTo>
                    <a:pt x="48" y="27"/>
                    <a:pt x="48" y="27"/>
                    <a:pt x="48" y="27"/>
                  </a:cubicBezTo>
                  <a:cubicBezTo>
                    <a:pt x="48" y="48"/>
                    <a:pt x="48" y="48"/>
                    <a:pt x="48" y="48"/>
                  </a:cubicBezTo>
                  <a:cubicBezTo>
                    <a:pt x="4" y="48"/>
                    <a:pt x="4" y="48"/>
                    <a:pt x="4" y="48"/>
                  </a:cubicBezTo>
                  <a:cubicBezTo>
                    <a:pt x="2" y="48"/>
                    <a:pt x="0" y="46"/>
                    <a:pt x="0" y="44"/>
                  </a:cubicBezTo>
                  <a:cubicBezTo>
                    <a:pt x="0" y="31"/>
                    <a:pt x="0" y="31"/>
                    <a:pt x="0" y="31"/>
                  </a:cubicBezTo>
                  <a:cubicBezTo>
                    <a:pt x="0" y="29"/>
                    <a:pt x="2" y="27"/>
                    <a:pt x="4" y="27"/>
                  </a:cubicBezTo>
                  <a:close/>
                  <a:moveTo>
                    <a:pt x="58" y="90"/>
                  </a:moveTo>
                  <a:cubicBezTo>
                    <a:pt x="81" y="90"/>
                    <a:pt x="81" y="90"/>
                    <a:pt x="81" y="90"/>
                  </a:cubicBezTo>
                  <a:cubicBezTo>
                    <a:pt x="81" y="98"/>
                    <a:pt x="81" y="98"/>
                    <a:pt x="81" y="98"/>
                  </a:cubicBezTo>
                  <a:cubicBezTo>
                    <a:pt x="58" y="98"/>
                    <a:pt x="58" y="98"/>
                    <a:pt x="58" y="98"/>
                  </a:cubicBezTo>
                  <a:cubicBezTo>
                    <a:pt x="58" y="90"/>
                    <a:pt x="58" y="90"/>
                    <a:pt x="58" y="90"/>
                  </a:cubicBezTo>
                  <a:close/>
                  <a:moveTo>
                    <a:pt x="53" y="98"/>
                  </a:moveTo>
                  <a:cubicBezTo>
                    <a:pt x="53" y="101"/>
                    <a:pt x="53" y="101"/>
                    <a:pt x="53" y="101"/>
                  </a:cubicBezTo>
                  <a:cubicBezTo>
                    <a:pt x="29" y="101"/>
                    <a:pt x="29" y="101"/>
                    <a:pt x="29" y="101"/>
                  </a:cubicBezTo>
                  <a:cubicBezTo>
                    <a:pt x="29" y="98"/>
                    <a:pt x="29" y="98"/>
                    <a:pt x="29" y="98"/>
                  </a:cubicBezTo>
                  <a:cubicBezTo>
                    <a:pt x="0" y="98"/>
                    <a:pt x="0" y="98"/>
                    <a:pt x="0" y="98"/>
                  </a:cubicBezTo>
                  <a:cubicBezTo>
                    <a:pt x="0" y="90"/>
                    <a:pt x="0" y="90"/>
                    <a:pt x="0" y="90"/>
                  </a:cubicBezTo>
                  <a:cubicBezTo>
                    <a:pt x="29" y="90"/>
                    <a:pt x="29" y="90"/>
                    <a:pt x="29" y="90"/>
                  </a:cubicBezTo>
                  <a:cubicBezTo>
                    <a:pt x="29" y="87"/>
                    <a:pt x="29" y="87"/>
                    <a:pt x="29" y="87"/>
                  </a:cubicBezTo>
                  <a:cubicBezTo>
                    <a:pt x="38" y="87"/>
                    <a:pt x="38" y="87"/>
                    <a:pt x="38" y="87"/>
                  </a:cubicBezTo>
                  <a:cubicBezTo>
                    <a:pt x="38" y="76"/>
                    <a:pt x="38" y="76"/>
                    <a:pt x="38" y="76"/>
                  </a:cubicBezTo>
                  <a:cubicBezTo>
                    <a:pt x="4" y="76"/>
                    <a:pt x="4" y="76"/>
                    <a:pt x="4" y="76"/>
                  </a:cubicBezTo>
                  <a:cubicBezTo>
                    <a:pt x="2" y="76"/>
                    <a:pt x="0" y="74"/>
                    <a:pt x="0" y="72"/>
                  </a:cubicBezTo>
                  <a:cubicBezTo>
                    <a:pt x="0" y="58"/>
                    <a:pt x="0" y="58"/>
                    <a:pt x="0" y="58"/>
                  </a:cubicBezTo>
                  <a:cubicBezTo>
                    <a:pt x="0" y="56"/>
                    <a:pt x="2" y="54"/>
                    <a:pt x="4" y="54"/>
                  </a:cubicBezTo>
                  <a:cubicBezTo>
                    <a:pt x="48" y="54"/>
                    <a:pt x="48" y="54"/>
                    <a:pt x="48" y="54"/>
                  </a:cubicBezTo>
                  <a:cubicBezTo>
                    <a:pt x="48" y="76"/>
                    <a:pt x="48" y="76"/>
                    <a:pt x="48" y="76"/>
                  </a:cubicBezTo>
                  <a:cubicBezTo>
                    <a:pt x="44" y="76"/>
                    <a:pt x="44" y="76"/>
                    <a:pt x="44" y="76"/>
                  </a:cubicBezTo>
                  <a:cubicBezTo>
                    <a:pt x="44" y="87"/>
                    <a:pt x="44" y="87"/>
                    <a:pt x="44" y="87"/>
                  </a:cubicBezTo>
                  <a:cubicBezTo>
                    <a:pt x="53" y="87"/>
                    <a:pt x="53" y="87"/>
                    <a:pt x="53" y="87"/>
                  </a:cubicBezTo>
                  <a:cubicBezTo>
                    <a:pt x="53" y="90"/>
                    <a:pt x="53" y="90"/>
                    <a:pt x="53" y="90"/>
                  </a:cubicBezTo>
                  <a:cubicBezTo>
                    <a:pt x="53" y="98"/>
                    <a:pt x="53" y="98"/>
                    <a:pt x="53" y="98"/>
                  </a:cubicBezTo>
                  <a:close/>
                  <a:moveTo>
                    <a:pt x="4" y="0"/>
                  </a:moveTo>
                  <a:cubicBezTo>
                    <a:pt x="48" y="0"/>
                    <a:pt x="48" y="0"/>
                    <a:pt x="48" y="0"/>
                  </a:cubicBezTo>
                  <a:cubicBezTo>
                    <a:pt x="48" y="21"/>
                    <a:pt x="48" y="21"/>
                    <a:pt x="48" y="21"/>
                  </a:cubicBezTo>
                  <a:cubicBezTo>
                    <a:pt x="4" y="21"/>
                    <a:pt x="4" y="21"/>
                    <a:pt x="4" y="21"/>
                  </a:cubicBezTo>
                  <a:cubicBezTo>
                    <a:pt x="2" y="21"/>
                    <a:pt x="0" y="19"/>
                    <a:pt x="0" y="17"/>
                  </a:cubicBezTo>
                  <a:cubicBezTo>
                    <a:pt x="0" y="4"/>
                    <a:pt x="0" y="4"/>
                    <a:pt x="0" y="4"/>
                  </a:cubicBezTo>
                  <a:cubicBezTo>
                    <a:pt x="0" y="2"/>
                    <a:pt x="2" y="0"/>
                    <a:pt x="4" y="0"/>
                  </a:cubicBezTo>
                  <a:close/>
                  <a:moveTo>
                    <a:pt x="53" y="54"/>
                  </a:moveTo>
                  <a:cubicBezTo>
                    <a:pt x="53" y="76"/>
                    <a:pt x="53" y="76"/>
                    <a:pt x="53" y="76"/>
                  </a:cubicBezTo>
                  <a:cubicBezTo>
                    <a:pt x="77" y="76"/>
                    <a:pt x="77" y="76"/>
                    <a:pt x="77" y="76"/>
                  </a:cubicBezTo>
                  <a:cubicBezTo>
                    <a:pt x="79" y="76"/>
                    <a:pt x="81" y="74"/>
                    <a:pt x="81" y="72"/>
                  </a:cubicBezTo>
                  <a:cubicBezTo>
                    <a:pt x="81" y="58"/>
                    <a:pt x="81" y="58"/>
                    <a:pt x="81" y="58"/>
                  </a:cubicBezTo>
                  <a:cubicBezTo>
                    <a:pt x="81" y="56"/>
                    <a:pt x="79" y="54"/>
                    <a:pt x="77" y="54"/>
                  </a:cubicBezTo>
                  <a:cubicBezTo>
                    <a:pt x="53" y="54"/>
                    <a:pt x="53" y="54"/>
                    <a:pt x="53" y="54"/>
                  </a:cubicBezTo>
                  <a:close/>
                  <a:moveTo>
                    <a:pt x="59" y="8"/>
                  </a:moveTo>
                  <a:cubicBezTo>
                    <a:pt x="69" y="8"/>
                    <a:pt x="69" y="8"/>
                    <a:pt x="69" y="8"/>
                  </a:cubicBezTo>
                  <a:cubicBezTo>
                    <a:pt x="69" y="13"/>
                    <a:pt x="69" y="13"/>
                    <a:pt x="69" y="13"/>
                  </a:cubicBezTo>
                  <a:cubicBezTo>
                    <a:pt x="59" y="13"/>
                    <a:pt x="59" y="13"/>
                    <a:pt x="59" y="13"/>
                  </a:cubicBezTo>
                  <a:cubicBezTo>
                    <a:pt x="59" y="8"/>
                    <a:pt x="59" y="8"/>
                    <a:pt x="59" y="8"/>
                  </a:cubicBezTo>
                  <a:close/>
                  <a:moveTo>
                    <a:pt x="59" y="63"/>
                  </a:moveTo>
                  <a:cubicBezTo>
                    <a:pt x="69" y="63"/>
                    <a:pt x="69" y="63"/>
                    <a:pt x="69" y="63"/>
                  </a:cubicBezTo>
                  <a:cubicBezTo>
                    <a:pt x="69" y="67"/>
                    <a:pt x="69" y="67"/>
                    <a:pt x="69" y="67"/>
                  </a:cubicBezTo>
                  <a:cubicBezTo>
                    <a:pt x="59" y="67"/>
                    <a:pt x="59" y="67"/>
                    <a:pt x="59" y="67"/>
                  </a:cubicBezTo>
                  <a:cubicBezTo>
                    <a:pt x="59" y="63"/>
                    <a:pt x="59" y="63"/>
                    <a:pt x="59" y="63"/>
                  </a:cubicBezTo>
                  <a:close/>
                  <a:moveTo>
                    <a:pt x="59" y="35"/>
                  </a:moveTo>
                  <a:cubicBezTo>
                    <a:pt x="69" y="35"/>
                    <a:pt x="69" y="35"/>
                    <a:pt x="69" y="35"/>
                  </a:cubicBezTo>
                  <a:cubicBezTo>
                    <a:pt x="69" y="40"/>
                    <a:pt x="69" y="40"/>
                    <a:pt x="69" y="40"/>
                  </a:cubicBezTo>
                  <a:cubicBezTo>
                    <a:pt x="59" y="40"/>
                    <a:pt x="59" y="40"/>
                    <a:pt x="59" y="40"/>
                  </a:cubicBezTo>
                  <a:cubicBezTo>
                    <a:pt x="59" y="35"/>
                    <a:pt x="59" y="35"/>
                    <a:pt x="59" y="35"/>
                  </a:cubicBezTo>
                  <a:close/>
                  <a:moveTo>
                    <a:pt x="53" y="0"/>
                  </a:moveTo>
                  <a:cubicBezTo>
                    <a:pt x="53" y="21"/>
                    <a:pt x="53" y="21"/>
                    <a:pt x="53" y="21"/>
                  </a:cubicBezTo>
                  <a:cubicBezTo>
                    <a:pt x="77" y="21"/>
                    <a:pt x="77" y="21"/>
                    <a:pt x="77" y="21"/>
                  </a:cubicBezTo>
                  <a:cubicBezTo>
                    <a:pt x="79" y="21"/>
                    <a:pt x="81" y="19"/>
                    <a:pt x="81" y="17"/>
                  </a:cubicBezTo>
                  <a:cubicBezTo>
                    <a:pt x="81" y="4"/>
                    <a:pt x="81" y="4"/>
                    <a:pt x="81" y="4"/>
                  </a:cubicBezTo>
                  <a:cubicBezTo>
                    <a:pt x="81" y="2"/>
                    <a:pt x="79" y="0"/>
                    <a:pt x="77" y="0"/>
                  </a:cubicBezTo>
                  <a:cubicBezTo>
                    <a:pt x="53" y="0"/>
                    <a:pt x="53" y="0"/>
                    <a:pt x="53" y="0"/>
                  </a:cubicBezTo>
                  <a:close/>
                  <a:moveTo>
                    <a:pt x="53" y="27"/>
                  </a:moveTo>
                  <a:cubicBezTo>
                    <a:pt x="53" y="48"/>
                    <a:pt x="53" y="48"/>
                    <a:pt x="53" y="48"/>
                  </a:cubicBezTo>
                  <a:cubicBezTo>
                    <a:pt x="77" y="48"/>
                    <a:pt x="77" y="48"/>
                    <a:pt x="77" y="48"/>
                  </a:cubicBezTo>
                  <a:cubicBezTo>
                    <a:pt x="79" y="48"/>
                    <a:pt x="81" y="46"/>
                    <a:pt x="81" y="44"/>
                  </a:cubicBezTo>
                  <a:cubicBezTo>
                    <a:pt x="81" y="31"/>
                    <a:pt x="81" y="31"/>
                    <a:pt x="81" y="31"/>
                  </a:cubicBezTo>
                  <a:cubicBezTo>
                    <a:pt x="81" y="29"/>
                    <a:pt x="79" y="27"/>
                    <a:pt x="77" y="27"/>
                  </a:cubicBezTo>
                  <a:lnTo>
                    <a:pt x="53" y="27"/>
                  </a:lnTo>
                  <a:close/>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endParaRPr>
            </a:p>
          </p:txBody>
        </p:sp>
      </p:grpSp>
      <p:grpSp>
        <p:nvGrpSpPr>
          <p:cNvPr id="39" name="组合 38"/>
          <p:cNvGrpSpPr/>
          <p:nvPr/>
        </p:nvGrpSpPr>
        <p:grpSpPr>
          <a:xfrm>
            <a:off x="3579178" y="3235743"/>
            <a:ext cx="663125" cy="663125"/>
            <a:chOff x="8125599" y="1434035"/>
            <a:chExt cx="2036802" cy="2036802"/>
          </a:xfrm>
        </p:grpSpPr>
        <p:sp>
          <p:nvSpPr>
            <p:cNvPr id="40" name="椭圆 39"/>
            <p:cNvSpPr/>
            <p:nvPr/>
          </p:nvSpPr>
          <p:spPr>
            <a:xfrm>
              <a:off x="8125599" y="1434035"/>
              <a:ext cx="2036802" cy="2036802"/>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Freeform 261"/>
            <p:cNvSpPr>
              <a:spLocks/>
            </p:cNvSpPr>
            <p:nvPr/>
          </p:nvSpPr>
          <p:spPr bwMode="auto">
            <a:xfrm>
              <a:off x="8628544" y="1966960"/>
              <a:ext cx="1000932" cy="1000932"/>
            </a:xfrm>
            <a:custGeom>
              <a:avLst/>
              <a:gdLst>
                <a:gd name="T0" fmla="*/ 84 w 86"/>
                <a:gd name="T1" fmla="*/ 13 h 86"/>
                <a:gd name="T2" fmla="*/ 74 w 86"/>
                <a:gd name="T3" fmla="*/ 1 h 86"/>
                <a:gd name="T4" fmla="*/ 72 w 86"/>
                <a:gd name="T5" fmla="*/ 1 h 86"/>
                <a:gd name="T6" fmla="*/ 71 w 86"/>
                <a:gd name="T7" fmla="*/ 1 h 86"/>
                <a:gd name="T8" fmla="*/ 69 w 86"/>
                <a:gd name="T9" fmla="*/ 4 h 86"/>
                <a:gd name="T10" fmla="*/ 69 w 86"/>
                <a:gd name="T11" fmla="*/ 10 h 86"/>
                <a:gd name="T12" fmla="*/ 59 w 86"/>
                <a:gd name="T13" fmla="*/ 10 h 86"/>
                <a:gd name="T14" fmla="*/ 59 w 86"/>
                <a:gd name="T15" fmla="*/ 1 h 86"/>
                <a:gd name="T16" fmla="*/ 58 w 86"/>
                <a:gd name="T17" fmla="*/ 0 h 86"/>
                <a:gd name="T18" fmla="*/ 46 w 86"/>
                <a:gd name="T19" fmla="*/ 0 h 86"/>
                <a:gd name="T20" fmla="*/ 45 w 86"/>
                <a:gd name="T21" fmla="*/ 1 h 86"/>
                <a:gd name="T22" fmla="*/ 45 w 86"/>
                <a:gd name="T23" fmla="*/ 10 h 86"/>
                <a:gd name="T24" fmla="*/ 44 w 86"/>
                <a:gd name="T25" fmla="*/ 13 h 86"/>
                <a:gd name="T26" fmla="*/ 44 w 86"/>
                <a:gd name="T27" fmla="*/ 21 h 86"/>
                <a:gd name="T28" fmla="*/ 45 w 86"/>
                <a:gd name="T29" fmla="*/ 24 h 86"/>
                <a:gd name="T30" fmla="*/ 45 w 86"/>
                <a:gd name="T31" fmla="*/ 27 h 86"/>
                <a:gd name="T32" fmla="*/ 37 w 86"/>
                <a:gd name="T33" fmla="*/ 27 h 86"/>
                <a:gd name="T34" fmla="*/ 37 w 86"/>
                <a:gd name="T35" fmla="*/ 21 h 86"/>
                <a:gd name="T36" fmla="*/ 34 w 86"/>
                <a:gd name="T37" fmla="*/ 18 h 86"/>
                <a:gd name="T38" fmla="*/ 32 w 86"/>
                <a:gd name="T39" fmla="*/ 18 h 86"/>
                <a:gd name="T40" fmla="*/ 29 w 86"/>
                <a:gd name="T41" fmla="*/ 18 h 86"/>
                <a:gd name="T42" fmla="*/ 3 w 86"/>
                <a:gd name="T43" fmla="*/ 30 h 86"/>
                <a:gd name="T44" fmla="*/ 0 w 86"/>
                <a:gd name="T45" fmla="*/ 34 h 86"/>
                <a:gd name="T46" fmla="*/ 3 w 86"/>
                <a:gd name="T47" fmla="*/ 38 h 86"/>
                <a:gd name="T48" fmla="*/ 29 w 86"/>
                <a:gd name="T49" fmla="*/ 50 h 86"/>
                <a:gd name="T50" fmla="*/ 31 w 86"/>
                <a:gd name="T51" fmla="*/ 51 h 86"/>
                <a:gd name="T52" fmla="*/ 34 w 86"/>
                <a:gd name="T53" fmla="*/ 50 h 86"/>
                <a:gd name="T54" fmla="*/ 37 w 86"/>
                <a:gd name="T55" fmla="*/ 47 h 86"/>
                <a:gd name="T56" fmla="*/ 37 w 86"/>
                <a:gd name="T57" fmla="*/ 42 h 86"/>
                <a:gd name="T58" fmla="*/ 45 w 86"/>
                <a:gd name="T59" fmla="*/ 42 h 86"/>
                <a:gd name="T60" fmla="*/ 45 w 86"/>
                <a:gd name="T61" fmla="*/ 85 h 86"/>
                <a:gd name="T62" fmla="*/ 46 w 86"/>
                <a:gd name="T63" fmla="*/ 86 h 86"/>
                <a:gd name="T64" fmla="*/ 58 w 86"/>
                <a:gd name="T65" fmla="*/ 86 h 86"/>
                <a:gd name="T66" fmla="*/ 59 w 86"/>
                <a:gd name="T67" fmla="*/ 85 h 86"/>
                <a:gd name="T68" fmla="*/ 59 w 86"/>
                <a:gd name="T69" fmla="*/ 41 h 86"/>
                <a:gd name="T70" fmla="*/ 62 w 86"/>
                <a:gd name="T71" fmla="*/ 38 h 86"/>
                <a:gd name="T72" fmla="*/ 62 w 86"/>
                <a:gd name="T73" fmla="*/ 30 h 86"/>
                <a:gd name="T74" fmla="*/ 59 w 86"/>
                <a:gd name="T75" fmla="*/ 27 h 86"/>
                <a:gd name="T76" fmla="*/ 59 w 86"/>
                <a:gd name="T77" fmla="*/ 25 h 86"/>
                <a:gd name="T78" fmla="*/ 69 w 86"/>
                <a:gd name="T79" fmla="*/ 25 h 86"/>
                <a:gd name="T80" fmla="*/ 69 w 86"/>
                <a:gd name="T81" fmla="*/ 30 h 86"/>
                <a:gd name="T82" fmla="*/ 71 w 86"/>
                <a:gd name="T83" fmla="*/ 33 h 86"/>
                <a:gd name="T84" fmla="*/ 73 w 86"/>
                <a:gd name="T85" fmla="*/ 34 h 86"/>
                <a:gd name="T86" fmla="*/ 74 w 86"/>
                <a:gd name="T87" fmla="*/ 33 h 86"/>
                <a:gd name="T88" fmla="*/ 84 w 86"/>
                <a:gd name="T89" fmla="*/ 21 h 86"/>
                <a:gd name="T90" fmla="*/ 86 w 86"/>
                <a:gd name="T91" fmla="*/ 17 h 86"/>
                <a:gd name="T92" fmla="*/ 84 w 86"/>
                <a:gd name="T93"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86">
                  <a:moveTo>
                    <a:pt x="84" y="13"/>
                  </a:moveTo>
                  <a:cubicBezTo>
                    <a:pt x="74" y="1"/>
                    <a:pt x="74" y="1"/>
                    <a:pt x="74" y="1"/>
                  </a:cubicBezTo>
                  <a:cubicBezTo>
                    <a:pt x="73" y="1"/>
                    <a:pt x="73" y="1"/>
                    <a:pt x="72" y="1"/>
                  </a:cubicBezTo>
                  <a:cubicBezTo>
                    <a:pt x="72" y="1"/>
                    <a:pt x="71" y="1"/>
                    <a:pt x="71" y="1"/>
                  </a:cubicBezTo>
                  <a:cubicBezTo>
                    <a:pt x="70" y="2"/>
                    <a:pt x="69" y="3"/>
                    <a:pt x="69" y="4"/>
                  </a:cubicBezTo>
                  <a:cubicBezTo>
                    <a:pt x="69" y="10"/>
                    <a:pt x="69" y="10"/>
                    <a:pt x="69" y="10"/>
                  </a:cubicBezTo>
                  <a:cubicBezTo>
                    <a:pt x="59" y="10"/>
                    <a:pt x="59" y="10"/>
                    <a:pt x="59" y="10"/>
                  </a:cubicBezTo>
                  <a:cubicBezTo>
                    <a:pt x="59" y="1"/>
                    <a:pt x="59" y="1"/>
                    <a:pt x="59" y="1"/>
                  </a:cubicBezTo>
                  <a:cubicBezTo>
                    <a:pt x="59" y="1"/>
                    <a:pt x="59" y="0"/>
                    <a:pt x="58" y="0"/>
                  </a:cubicBezTo>
                  <a:cubicBezTo>
                    <a:pt x="46" y="0"/>
                    <a:pt x="46" y="0"/>
                    <a:pt x="46" y="0"/>
                  </a:cubicBezTo>
                  <a:cubicBezTo>
                    <a:pt x="45" y="0"/>
                    <a:pt x="45" y="1"/>
                    <a:pt x="45" y="1"/>
                  </a:cubicBezTo>
                  <a:cubicBezTo>
                    <a:pt x="45" y="10"/>
                    <a:pt x="45" y="10"/>
                    <a:pt x="45" y="10"/>
                  </a:cubicBezTo>
                  <a:cubicBezTo>
                    <a:pt x="44" y="11"/>
                    <a:pt x="44" y="12"/>
                    <a:pt x="44" y="13"/>
                  </a:cubicBezTo>
                  <a:cubicBezTo>
                    <a:pt x="44" y="21"/>
                    <a:pt x="44" y="21"/>
                    <a:pt x="44" y="21"/>
                  </a:cubicBezTo>
                  <a:cubicBezTo>
                    <a:pt x="44" y="22"/>
                    <a:pt x="44" y="23"/>
                    <a:pt x="45" y="24"/>
                  </a:cubicBezTo>
                  <a:cubicBezTo>
                    <a:pt x="45" y="27"/>
                    <a:pt x="45" y="27"/>
                    <a:pt x="45" y="27"/>
                  </a:cubicBezTo>
                  <a:cubicBezTo>
                    <a:pt x="37" y="27"/>
                    <a:pt x="37" y="27"/>
                    <a:pt x="37" y="27"/>
                  </a:cubicBezTo>
                  <a:cubicBezTo>
                    <a:pt x="37" y="21"/>
                    <a:pt x="37" y="21"/>
                    <a:pt x="37" y="21"/>
                  </a:cubicBezTo>
                  <a:cubicBezTo>
                    <a:pt x="37" y="20"/>
                    <a:pt x="36" y="19"/>
                    <a:pt x="34" y="18"/>
                  </a:cubicBezTo>
                  <a:cubicBezTo>
                    <a:pt x="34" y="18"/>
                    <a:pt x="33" y="18"/>
                    <a:pt x="32" y="18"/>
                  </a:cubicBezTo>
                  <a:cubicBezTo>
                    <a:pt x="31" y="18"/>
                    <a:pt x="30" y="18"/>
                    <a:pt x="29" y="18"/>
                  </a:cubicBezTo>
                  <a:cubicBezTo>
                    <a:pt x="3" y="30"/>
                    <a:pt x="3" y="30"/>
                    <a:pt x="3" y="30"/>
                  </a:cubicBezTo>
                  <a:cubicBezTo>
                    <a:pt x="1" y="31"/>
                    <a:pt x="0" y="33"/>
                    <a:pt x="0" y="34"/>
                  </a:cubicBezTo>
                  <a:cubicBezTo>
                    <a:pt x="0" y="36"/>
                    <a:pt x="1" y="38"/>
                    <a:pt x="3" y="38"/>
                  </a:cubicBezTo>
                  <a:cubicBezTo>
                    <a:pt x="29" y="50"/>
                    <a:pt x="29" y="50"/>
                    <a:pt x="29" y="50"/>
                  </a:cubicBezTo>
                  <a:cubicBezTo>
                    <a:pt x="29" y="51"/>
                    <a:pt x="30" y="51"/>
                    <a:pt x="31" y="51"/>
                  </a:cubicBezTo>
                  <a:cubicBezTo>
                    <a:pt x="32" y="51"/>
                    <a:pt x="33" y="51"/>
                    <a:pt x="34" y="50"/>
                  </a:cubicBezTo>
                  <a:cubicBezTo>
                    <a:pt x="36" y="50"/>
                    <a:pt x="37" y="48"/>
                    <a:pt x="37" y="47"/>
                  </a:cubicBezTo>
                  <a:cubicBezTo>
                    <a:pt x="37" y="42"/>
                    <a:pt x="37" y="42"/>
                    <a:pt x="37" y="42"/>
                  </a:cubicBezTo>
                  <a:cubicBezTo>
                    <a:pt x="45" y="42"/>
                    <a:pt x="45" y="42"/>
                    <a:pt x="45" y="42"/>
                  </a:cubicBezTo>
                  <a:cubicBezTo>
                    <a:pt x="45" y="85"/>
                    <a:pt x="45" y="85"/>
                    <a:pt x="45" y="85"/>
                  </a:cubicBezTo>
                  <a:cubicBezTo>
                    <a:pt x="45" y="86"/>
                    <a:pt x="45" y="86"/>
                    <a:pt x="46" y="86"/>
                  </a:cubicBezTo>
                  <a:cubicBezTo>
                    <a:pt x="58" y="86"/>
                    <a:pt x="58" y="86"/>
                    <a:pt x="58" y="86"/>
                  </a:cubicBezTo>
                  <a:cubicBezTo>
                    <a:pt x="59" y="86"/>
                    <a:pt x="59" y="86"/>
                    <a:pt x="59" y="85"/>
                  </a:cubicBezTo>
                  <a:cubicBezTo>
                    <a:pt x="59" y="41"/>
                    <a:pt x="59" y="41"/>
                    <a:pt x="59" y="41"/>
                  </a:cubicBezTo>
                  <a:cubicBezTo>
                    <a:pt x="61" y="41"/>
                    <a:pt x="62" y="40"/>
                    <a:pt x="62" y="38"/>
                  </a:cubicBezTo>
                  <a:cubicBezTo>
                    <a:pt x="62" y="30"/>
                    <a:pt x="62" y="30"/>
                    <a:pt x="62" y="30"/>
                  </a:cubicBezTo>
                  <a:cubicBezTo>
                    <a:pt x="62" y="29"/>
                    <a:pt x="61" y="28"/>
                    <a:pt x="59" y="27"/>
                  </a:cubicBezTo>
                  <a:cubicBezTo>
                    <a:pt x="59" y="25"/>
                    <a:pt x="59" y="25"/>
                    <a:pt x="59" y="25"/>
                  </a:cubicBezTo>
                  <a:cubicBezTo>
                    <a:pt x="69" y="25"/>
                    <a:pt x="69" y="25"/>
                    <a:pt x="69" y="25"/>
                  </a:cubicBezTo>
                  <a:cubicBezTo>
                    <a:pt x="69" y="30"/>
                    <a:pt x="69" y="30"/>
                    <a:pt x="69" y="30"/>
                  </a:cubicBezTo>
                  <a:cubicBezTo>
                    <a:pt x="69" y="31"/>
                    <a:pt x="70" y="33"/>
                    <a:pt x="71" y="33"/>
                  </a:cubicBezTo>
                  <a:cubicBezTo>
                    <a:pt x="71" y="34"/>
                    <a:pt x="72" y="34"/>
                    <a:pt x="73" y="34"/>
                  </a:cubicBezTo>
                  <a:cubicBezTo>
                    <a:pt x="73" y="34"/>
                    <a:pt x="74" y="34"/>
                    <a:pt x="74" y="33"/>
                  </a:cubicBezTo>
                  <a:cubicBezTo>
                    <a:pt x="84" y="21"/>
                    <a:pt x="84" y="21"/>
                    <a:pt x="84" y="21"/>
                  </a:cubicBezTo>
                  <a:cubicBezTo>
                    <a:pt x="85" y="21"/>
                    <a:pt x="86" y="19"/>
                    <a:pt x="86" y="17"/>
                  </a:cubicBezTo>
                  <a:cubicBezTo>
                    <a:pt x="86" y="16"/>
                    <a:pt x="85" y="14"/>
                    <a:pt x="84" y="13"/>
                  </a:cubicBezTo>
                  <a:close/>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4" name="组合 43"/>
          <p:cNvGrpSpPr/>
          <p:nvPr/>
        </p:nvGrpSpPr>
        <p:grpSpPr>
          <a:xfrm>
            <a:off x="5855345" y="3745825"/>
            <a:ext cx="663125" cy="663125"/>
            <a:chOff x="8125599" y="1434035"/>
            <a:chExt cx="2036802" cy="2036802"/>
          </a:xfrm>
        </p:grpSpPr>
        <p:sp>
          <p:nvSpPr>
            <p:cNvPr id="45" name="椭圆 44"/>
            <p:cNvSpPr/>
            <p:nvPr/>
          </p:nvSpPr>
          <p:spPr>
            <a:xfrm>
              <a:off x="8125599" y="1434035"/>
              <a:ext cx="2036802" cy="2036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a:grpSpLocks noChangeAspect="1"/>
            </p:cNvGrpSpPr>
            <p:nvPr/>
          </p:nvGrpSpPr>
          <p:grpSpPr>
            <a:xfrm>
              <a:off x="8518659" y="1890295"/>
              <a:ext cx="1310642" cy="1124283"/>
              <a:chOff x="5084763" y="971548"/>
              <a:chExt cx="323865" cy="277813"/>
            </a:xfrm>
            <a:solidFill>
              <a:schemeClr val="bg1">
                <a:lumMod val="95000"/>
              </a:schemeClr>
            </a:solidFill>
          </p:grpSpPr>
          <p:sp>
            <p:nvSpPr>
              <p:cNvPr id="47" name="Freeform 301"/>
              <p:cNvSpPr>
                <a:spLocks noEditPoints="1"/>
              </p:cNvSpPr>
              <p:nvPr/>
            </p:nvSpPr>
            <p:spPr bwMode="auto">
              <a:xfrm>
                <a:off x="5191140" y="1031873"/>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8" name="Freeform 302"/>
              <p:cNvSpPr>
                <a:spLocks noEditPoints="1"/>
              </p:cNvSpPr>
              <p:nvPr/>
            </p:nvSpPr>
            <p:spPr bwMode="auto">
              <a:xfrm>
                <a:off x="5084781" y="971548"/>
                <a:ext cx="139701"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9" name="Freeform 303"/>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grpSp>
        <p:nvGrpSpPr>
          <p:cNvPr id="50" name="组合 49"/>
          <p:cNvGrpSpPr/>
          <p:nvPr/>
        </p:nvGrpSpPr>
        <p:grpSpPr>
          <a:xfrm>
            <a:off x="7985466" y="4341712"/>
            <a:ext cx="663125" cy="663125"/>
            <a:chOff x="8125599" y="1434035"/>
            <a:chExt cx="2036802" cy="2036802"/>
          </a:xfrm>
        </p:grpSpPr>
        <p:sp>
          <p:nvSpPr>
            <p:cNvPr id="51" name="椭圆 50"/>
            <p:cNvSpPr/>
            <p:nvPr/>
          </p:nvSpPr>
          <p:spPr>
            <a:xfrm>
              <a:off x="8125599" y="1434035"/>
              <a:ext cx="2036802" cy="2036802"/>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Freeform 9"/>
            <p:cNvSpPr>
              <a:spLocks noEditPoints="1"/>
            </p:cNvSpPr>
            <p:nvPr/>
          </p:nvSpPr>
          <p:spPr bwMode="auto">
            <a:xfrm rot="19469485">
              <a:off x="8577909" y="1818269"/>
              <a:ext cx="1162163" cy="1238355"/>
            </a:xfrm>
            <a:custGeom>
              <a:avLst/>
              <a:gdLst>
                <a:gd name="T0" fmla="*/ 147 w 243"/>
                <a:gd name="T1" fmla="*/ 240 h 269"/>
                <a:gd name="T2" fmla="*/ 90 w 243"/>
                <a:gd name="T3" fmla="*/ 234 h 269"/>
                <a:gd name="T4" fmla="*/ 147 w 243"/>
                <a:gd name="T5" fmla="*/ 227 h 269"/>
                <a:gd name="T6" fmla="*/ 147 w 243"/>
                <a:gd name="T7" fmla="*/ 243 h 269"/>
                <a:gd name="T8" fmla="*/ 90 w 243"/>
                <a:gd name="T9" fmla="*/ 252 h 269"/>
                <a:gd name="T10" fmla="*/ 96 w 243"/>
                <a:gd name="T11" fmla="*/ 256 h 269"/>
                <a:gd name="T12" fmla="*/ 105 w 243"/>
                <a:gd name="T13" fmla="*/ 262 h 269"/>
                <a:gd name="T14" fmla="*/ 126 w 243"/>
                <a:gd name="T15" fmla="*/ 269 h 269"/>
                <a:gd name="T16" fmla="*/ 138 w 243"/>
                <a:gd name="T17" fmla="*/ 261 h 269"/>
                <a:gd name="T18" fmla="*/ 147 w 243"/>
                <a:gd name="T19" fmla="*/ 256 h 269"/>
                <a:gd name="T20" fmla="*/ 147 w 243"/>
                <a:gd name="T21" fmla="*/ 243 h 269"/>
                <a:gd name="T22" fmla="*/ 128 w 243"/>
                <a:gd name="T23" fmla="*/ 32 h 269"/>
                <a:gd name="T24" fmla="*/ 122 w 243"/>
                <a:gd name="T25" fmla="*/ 0 h 269"/>
                <a:gd name="T26" fmla="*/ 115 w 243"/>
                <a:gd name="T27" fmla="*/ 32 h 269"/>
                <a:gd name="T28" fmla="*/ 54 w 243"/>
                <a:gd name="T29" fmla="*/ 63 h 269"/>
                <a:gd name="T30" fmla="*/ 63 w 243"/>
                <a:gd name="T31" fmla="*/ 63 h 269"/>
                <a:gd name="T32" fmla="*/ 45 w 243"/>
                <a:gd name="T33" fmla="*/ 36 h 269"/>
                <a:gd name="T34" fmla="*/ 36 w 243"/>
                <a:gd name="T35" fmla="*/ 45 h 269"/>
                <a:gd name="T36" fmla="*/ 38 w 243"/>
                <a:gd name="T37" fmla="*/ 122 h 269"/>
                <a:gd name="T38" fmla="*/ 6 w 243"/>
                <a:gd name="T39" fmla="*/ 115 h 269"/>
                <a:gd name="T40" fmla="*/ 6 w 243"/>
                <a:gd name="T41" fmla="*/ 128 h 269"/>
                <a:gd name="T42" fmla="*/ 38 w 243"/>
                <a:gd name="T43" fmla="*/ 122 h 269"/>
                <a:gd name="T44" fmla="*/ 36 w 243"/>
                <a:gd name="T45" fmla="*/ 199 h 269"/>
                <a:gd name="T46" fmla="*/ 40 w 243"/>
                <a:gd name="T47" fmla="*/ 209 h 269"/>
                <a:gd name="T48" fmla="*/ 63 w 243"/>
                <a:gd name="T49" fmla="*/ 189 h 269"/>
                <a:gd name="T50" fmla="*/ 54 w 243"/>
                <a:gd name="T51" fmla="*/ 180 h 269"/>
                <a:gd name="T52" fmla="*/ 180 w 243"/>
                <a:gd name="T53" fmla="*/ 180 h 269"/>
                <a:gd name="T54" fmla="*/ 199 w 243"/>
                <a:gd name="T55" fmla="*/ 208 h 269"/>
                <a:gd name="T56" fmla="*/ 208 w 243"/>
                <a:gd name="T57" fmla="*/ 208 h 269"/>
                <a:gd name="T58" fmla="*/ 189 w 243"/>
                <a:gd name="T59" fmla="*/ 180 h 269"/>
                <a:gd name="T60" fmla="*/ 211 w 243"/>
                <a:gd name="T61" fmla="*/ 115 h 269"/>
                <a:gd name="T62" fmla="*/ 211 w 243"/>
                <a:gd name="T63" fmla="*/ 128 h 269"/>
                <a:gd name="T64" fmla="*/ 243 w 243"/>
                <a:gd name="T65" fmla="*/ 122 h 269"/>
                <a:gd name="T66" fmla="*/ 185 w 243"/>
                <a:gd name="T67" fmla="*/ 65 h 269"/>
                <a:gd name="T68" fmla="*/ 208 w 243"/>
                <a:gd name="T69" fmla="*/ 45 h 269"/>
                <a:gd name="T70" fmla="*/ 199 w 243"/>
                <a:gd name="T71" fmla="*/ 36 h 269"/>
                <a:gd name="T72" fmla="*/ 180 w 243"/>
                <a:gd name="T73" fmla="*/ 63 h 269"/>
                <a:gd name="T74" fmla="*/ 154 w 243"/>
                <a:gd name="T75" fmla="*/ 218 h 269"/>
                <a:gd name="T76" fmla="*/ 96 w 243"/>
                <a:gd name="T77" fmla="*/ 224 h 269"/>
                <a:gd name="T78" fmla="*/ 96 w 243"/>
                <a:gd name="T79" fmla="*/ 211 h 269"/>
                <a:gd name="T80" fmla="*/ 122 w 243"/>
                <a:gd name="T81" fmla="*/ 58 h 269"/>
                <a:gd name="T82" fmla="*/ 148 w 243"/>
                <a:gd name="T83" fmla="*/ 211 h 269"/>
                <a:gd name="T84" fmla="*/ 107 w 243"/>
                <a:gd name="T85" fmla="*/ 76 h 269"/>
                <a:gd name="T86" fmla="*/ 67 w 243"/>
                <a:gd name="T87" fmla="*/ 111 h 269"/>
                <a:gd name="T88" fmla="*/ 72 w 243"/>
                <a:gd name="T89" fmla="*/ 117 h 269"/>
                <a:gd name="T90" fmla="*/ 104 w 243"/>
                <a:gd name="T91" fmla="*/ 8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69">
                  <a:moveTo>
                    <a:pt x="154" y="234"/>
                  </a:moveTo>
                  <a:cubicBezTo>
                    <a:pt x="154" y="237"/>
                    <a:pt x="151" y="240"/>
                    <a:pt x="147" y="240"/>
                  </a:cubicBezTo>
                  <a:cubicBezTo>
                    <a:pt x="96" y="240"/>
                    <a:pt x="96" y="240"/>
                    <a:pt x="96" y="240"/>
                  </a:cubicBezTo>
                  <a:cubicBezTo>
                    <a:pt x="92" y="240"/>
                    <a:pt x="90" y="237"/>
                    <a:pt x="90" y="234"/>
                  </a:cubicBezTo>
                  <a:cubicBezTo>
                    <a:pt x="90" y="230"/>
                    <a:pt x="92" y="227"/>
                    <a:pt x="96" y="227"/>
                  </a:cubicBezTo>
                  <a:cubicBezTo>
                    <a:pt x="147" y="227"/>
                    <a:pt x="147" y="227"/>
                    <a:pt x="147" y="227"/>
                  </a:cubicBezTo>
                  <a:cubicBezTo>
                    <a:pt x="151" y="227"/>
                    <a:pt x="154" y="230"/>
                    <a:pt x="154" y="234"/>
                  </a:cubicBezTo>
                  <a:close/>
                  <a:moveTo>
                    <a:pt x="147" y="243"/>
                  </a:moveTo>
                  <a:cubicBezTo>
                    <a:pt x="96" y="243"/>
                    <a:pt x="96" y="243"/>
                    <a:pt x="96" y="243"/>
                  </a:cubicBezTo>
                  <a:cubicBezTo>
                    <a:pt x="92" y="243"/>
                    <a:pt x="89" y="247"/>
                    <a:pt x="90" y="252"/>
                  </a:cubicBezTo>
                  <a:cubicBezTo>
                    <a:pt x="91" y="254"/>
                    <a:pt x="93" y="256"/>
                    <a:pt x="96" y="256"/>
                  </a:cubicBezTo>
                  <a:cubicBezTo>
                    <a:pt x="96" y="256"/>
                    <a:pt x="96" y="256"/>
                    <a:pt x="96" y="256"/>
                  </a:cubicBezTo>
                  <a:cubicBezTo>
                    <a:pt x="100" y="256"/>
                    <a:pt x="103" y="258"/>
                    <a:pt x="105" y="261"/>
                  </a:cubicBezTo>
                  <a:cubicBezTo>
                    <a:pt x="105" y="262"/>
                    <a:pt x="105" y="262"/>
                    <a:pt x="105" y="262"/>
                  </a:cubicBezTo>
                  <a:cubicBezTo>
                    <a:pt x="107" y="266"/>
                    <a:pt x="112" y="269"/>
                    <a:pt x="117" y="269"/>
                  </a:cubicBezTo>
                  <a:cubicBezTo>
                    <a:pt x="126" y="269"/>
                    <a:pt x="126" y="269"/>
                    <a:pt x="126" y="269"/>
                  </a:cubicBezTo>
                  <a:cubicBezTo>
                    <a:pt x="131" y="269"/>
                    <a:pt x="136" y="266"/>
                    <a:pt x="138" y="262"/>
                  </a:cubicBezTo>
                  <a:cubicBezTo>
                    <a:pt x="138" y="261"/>
                    <a:pt x="138" y="261"/>
                    <a:pt x="138" y="261"/>
                  </a:cubicBezTo>
                  <a:cubicBezTo>
                    <a:pt x="140" y="258"/>
                    <a:pt x="143" y="256"/>
                    <a:pt x="147" y="256"/>
                  </a:cubicBezTo>
                  <a:cubicBezTo>
                    <a:pt x="147" y="256"/>
                    <a:pt x="147" y="256"/>
                    <a:pt x="147" y="256"/>
                  </a:cubicBezTo>
                  <a:cubicBezTo>
                    <a:pt x="150" y="256"/>
                    <a:pt x="152" y="254"/>
                    <a:pt x="153" y="252"/>
                  </a:cubicBezTo>
                  <a:cubicBezTo>
                    <a:pt x="155" y="247"/>
                    <a:pt x="151" y="243"/>
                    <a:pt x="147" y="243"/>
                  </a:cubicBezTo>
                  <a:close/>
                  <a:moveTo>
                    <a:pt x="122" y="38"/>
                  </a:moveTo>
                  <a:cubicBezTo>
                    <a:pt x="125" y="38"/>
                    <a:pt x="128" y="36"/>
                    <a:pt x="128" y="32"/>
                  </a:cubicBezTo>
                  <a:cubicBezTo>
                    <a:pt x="128" y="6"/>
                    <a:pt x="128" y="6"/>
                    <a:pt x="128" y="6"/>
                  </a:cubicBezTo>
                  <a:cubicBezTo>
                    <a:pt x="128" y="3"/>
                    <a:pt x="125" y="0"/>
                    <a:pt x="122" y="0"/>
                  </a:cubicBezTo>
                  <a:cubicBezTo>
                    <a:pt x="118" y="0"/>
                    <a:pt x="115" y="3"/>
                    <a:pt x="115" y="6"/>
                  </a:cubicBezTo>
                  <a:cubicBezTo>
                    <a:pt x="115" y="32"/>
                    <a:pt x="115" y="32"/>
                    <a:pt x="115" y="32"/>
                  </a:cubicBezTo>
                  <a:cubicBezTo>
                    <a:pt x="115" y="36"/>
                    <a:pt x="118" y="38"/>
                    <a:pt x="122" y="38"/>
                  </a:cubicBezTo>
                  <a:close/>
                  <a:moveTo>
                    <a:pt x="54" y="63"/>
                  </a:moveTo>
                  <a:cubicBezTo>
                    <a:pt x="55" y="64"/>
                    <a:pt x="57" y="65"/>
                    <a:pt x="58" y="65"/>
                  </a:cubicBezTo>
                  <a:cubicBezTo>
                    <a:pt x="60" y="65"/>
                    <a:pt x="62" y="64"/>
                    <a:pt x="63" y="63"/>
                  </a:cubicBezTo>
                  <a:cubicBezTo>
                    <a:pt x="65" y="60"/>
                    <a:pt x="65" y="56"/>
                    <a:pt x="63" y="54"/>
                  </a:cubicBezTo>
                  <a:cubicBezTo>
                    <a:pt x="45" y="36"/>
                    <a:pt x="45" y="36"/>
                    <a:pt x="45" y="36"/>
                  </a:cubicBezTo>
                  <a:cubicBezTo>
                    <a:pt x="42" y="33"/>
                    <a:pt x="38" y="33"/>
                    <a:pt x="36" y="36"/>
                  </a:cubicBezTo>
                  <a:cubicBezTo>
                    <a:pt x="33" y="38"/>
                    <a:pt x="33" y="42"/>
                    <a:pt x="36" y="45"/>
                  </a:cubicBezTo>
                  <a:lnTo>
                    <a:pt x="54" y="63"/>
                  </a:lnTo>
                  <a:close/>
                  <a:moveTo>
                    <a:pt x="38" y="122"/>
                  </a:moveTo>
                  <a:cubicBezTo>
                    <a:pt x="38" y="118"/>
                    <a:pt x="36" y="115"/>
                    <a:pt x="32" y="115"/>
                  </a:cubicBezTo>
                  <a:cubicBezTo>
                    <a:pt x="6" y="115"/>
                    <a:pt x="6" y="115"/>
                    <a:pt x="6" y="115"/>
                  </a:cubicBezTo>
                  <a:cubicBezTo>
                    <a:pt x="3" y="115"/>
                    <a:pt x="0" y="118"/>
                    <a:pt x="0" y="122"/>
                  </a:cubicBezTo>
                  <a:cubicBezTo>
                    <a:pt x="0" y="125"/>
                    <a:pt x="3" y="128"/>
                    <a:pt x="6" y="128"/>
                  </a:cubicBezTo>
                  <a:cubicBezTo>
                    <a:pt x="32" y="128"/>
                    <a:pt x="32" y="128"/>
                    <a:pt x="32" y="128"/>
                  </a:cubicBezTo>
                  <a:cubicBezTo>
                    <a:pt x="36" y="128"/>
                    <a:pt x="38" y="125"/>
                    <a:pt x="38" y="122"/>
                  </a:cubicBezTo>
                  <a:close/>
                  <a:moveTo>
                    <a:pt x="54" y="180"/>
                  </a:moveTo>
                  <a:cubicBezTo>
                    <a:pt x="36" y="199"/>
                    <a:pt x="36" y="199"/>
                    <a:pt x="36" y="199"/>
                  </a:cubicBezTo>
                  <a:cubicBezTo>
                    <a:pt x="33" y="201"/>
                    <a:pt x="33" y="205"/>
                    <a:pt x="36" y="208"/>
                  </a:cubicBezTo>
                  <a:cubicBezTo>
                    <a:pt x="37" y="209"/>
                    <a:pt x="39" y="209"/>
                    <a:pt x="40" y="209"/>
                  </a:cubicBezTo>
                  <a:cubicBezTo>
                    <a:pt x="42" y="209"/>
                    <a:pt x="43" y="209"/>
                    <a:pt x="45" y="208"/>
                  </a:cubicBezTo>
                  <a:cubicBezTo>
                    <a:pt x="63" y="189"/>
                    <a:pt x="63" y="189"/>
                    <a:pt x="63" y="189"/>
                  </a:cubicBezTo>
                  <a:cubicBezTo>
                    <a:pt x="65" y="187"/>
                    <a:pt x="65" y="183"/>
                    <a:pt x="63" y="180"/>
                  </a:cubicBezTo>
                  <a:cubicBezTo>
                    <a:pt x="60" y="178"/>
                    <a:pt x="56" y="178"/>
                    <a:pt x="54" y="180"/>
                  </a:cubicBezTo>
                  <a:close/>
                  <a:moveTo>
                    <a:pt x="189" y="180"/>
                  </a:moveTo>
                  <a:cubicBezTo>
                    <a:pt x="187" y="178"/>
                    <a:pt x="183" y="178"/>
                    <a:pt x="180" y="180"/>
                  </a:cubicBezTo>
                  <a:cubicBezTo>
                    <a:pt x="178" y="183"/>
                    <a:pt x="178" y="187"/>
                    <a:pt x="180" y="189"/>
                  </a:cubicBezTo>
                  <a:cubicBezTo>
                    <a:pt x="199" y="208"/>
                    <a:pt x="199" y="208"/>
                    <a:pt x="199" y="208"/>
                  </a:cubicBezTo>
                  <a:cubicBezTo>
                    <a:pt x="200" y="209"/>
                    <a:pt x="201" y="209"/>
                    <a:pt x="203" y="209"/>
                  </a:cubicBezTo>
                  <a:cubicBezTo>
                    <a:pt x="205" y="209"/>
                    <a:pt x="206" y="209"/>
                    <a:pt x="208" y="208"/>
                  </a:cubicBezTo>
                  <a:cubicBezTo>
                    <a:pt x="210" y="205"/>
                    <a:pt x="210" y="201"/>
                    <a:pt x="208" y="199"/>
                  </a:cubicBezTo>
                  <a:lnTo>
                    <a:pt x="189" y="180"/>
                  </a:lnTo>
                  <a:close/>
                  <a:moveTo>
                    <a:pt x="237" y="115"/>
                  </a:moveTo>
                  <a:cubicBezTo>
                    <a:pt x="211" y="115"/>
                    <a:pt x="211" y="115"/>
                    <a:pt x="211" y="115"/>
                  </a:cubicBezTo>
                  <a:cubicBezTo>
                    <a:pt x="208" y="115"/>
                    <a:pt x="205" y="118"/>
                    <a:pt x="205" y="122"/>
                  </a:cubicBezTo>
                  <a:cubicBezTo>
                    <a:pt x="205" y="125"/>
                    <a:pt x="208" y="128"/>
                    <a:pt x="211" y="128"/>
                  </a:cubicBezTo>
                  <a:cubicBezTo>
                    <a:pt x="237" y="128"/>
                    <a:pt x="237" y="128"/>
                    <a:pt x="237" y="128"/>
                  </a:cubicBezTo>
                  <a:cubicBezTo>
                    <a:pt x="240" y="128"/>
                    <a:pt x="243" y="125"/>
                    <a:pt x="243" y="122"/>
                  </a:cubicBezTo>
                  <a:cubicBezTo>
                    <a:pt x="243" y="118"/>
                    <a:pt x="240" y="115"/>
                    <a:pt x="237" y="115"/>
                  </a:cubicBezTo>
                  <a:close/>
                  <a:moveTo>
                    <a:pt x="185" y="65"/>
                  </a:moveTo>
                  <a:cubicBezTo>
                    <a:pt x="187" y="65"/>
                    <a:pt x="188" y="64"/>
                    <a:pt x="189" y="63"/>
                  </a:cubicBezTo>
                  <a:cubicBezTo>
                    <a:pt x="208" y="45"/>
                    <a:pt x="208" y="45"/>
                    <a:pt x="208" y="45"/>
                  </a:cubicBezTo>
                  <a:cubicBezTo>
                    <a:pt x="210" y="42"/>
                    <a:pt x="210" y="38"/>
                    <a:pt x="208" y="36"/>
                  </a:cubicBezTo>
                  <a:cubicBezTo>
                    <a:pt x="205" y="33"/>
                    <a:pt x="201" y="33"/>
                    <a:pt x="199" y="36"/>
                  </a:cubicBezTo>
                  <a:cubicBezTo>
                    <a:pt x="180" y="54"/>
                    <a:pt x="180" y="54"/>
                    <a:pt x="180" y="54"/>
                  </a:cubicBezTo>
                  <a:cubicBezTo>
                    <a:pt x="178" y="56"/>
                    <a:pt x="178" y="60"/>
                    <a:pt x="180" y="63"/>
                  </a:cubicBezTo>
                  <a:cubicBezTo>
                    <a:pt x="182" y="64"/>
                    <a:pt x="183" y="65"/>
                    <a:pt x="185" y="65"/>
                  </a:cubicBezTo>
                  <a:close/>
                  <a:moveTo>
                    <a:pt x="154" y="218"/>
                  </a:moveTo>
                  <a:cubicBezTo>
                    <a:pt x="154" y="221"/>
                    <a:pt x="151" y="224"/>
                    <a:pt x="147" y="224"/>
                  </a:cubicBezTo>
                  <a:cubicBezTo>
                    <a:pt x="96" y="224"/>
                    <a:pt x="96" y="224"/>
                    <a:pt x="96" y="224"/>
                  </a:cubicBezTo>
                  <a:cubicBezTo>
                    <a:pt x="92" y="224"/>
                    <a:pt x="90" y="221"/>
                    <a:pt x="90" y="218"/>
                  </a:cubicBezTo>
                  <a:cubicBezTo>
                    <a:pt x="90" y="214"/>
                    <a:pt x="92" y="211"/>
                    <a:pt x="96" y="211"/>
                  </a:cubicBezTo>
                  <a:cubicBezTo>
                    <a:pt x="92" y="175"/>
                    <a:pt x="54" y="167"/>
                    <a:pt x="54" y="125"/>
                  </a:cubicBezTo>
                  <a:cubicBezTo>
                    <a:pt x="54" y="88"/>
                    <a:pt x="84" y="58"/>
                    <a:pt x="122" y="58"/>
                  </a:cubicBezTo>
                  <a:cubicBezTo>
                    <a:pt x="159" y="58"/>
                    <a:pt x="189" y="88"/>
                    <a:pt x="189" y="125"/>
                  </a:cubicBezTo>
                  <a:cubicBezTo>
                    <a:pt x="189" y="167"/>
                    <a:pt x="152" y="175"/>
                    <a:pt x="148" y="211"/>
                  </a:cubicBezTo>
                  <a:cubicBezTo>
                    <a:pt x="151" y="211"/>
                    <a:pt x="154" y="214"/>
                    <a:pt x="154" y="218"/>
                  </a:cubicBezTo>
                  <a:close/>
                  <a:moveTo>
                    <a:pt x="107" y="76"/>
                  </a:moveTo>
                  <a:cubicBezTo>
                    <a:pt x="106" y="73"/>
                    <a:pt x="103" y="72"/>
                    <a:pt x="101" y="73"/>
                  </a:cubicBezTo>
                  <a:cubicBezTo>
                    <a:pt x="84" y="80"/>
                    <a:pt x="72" y="94"/>
                    <a:pt x="67" y="111"/>
                  </a:cubicBezTo>
                  <a:cubicBezTo>
                    <a:pt x="67" y="113"/>
                    <a:pt x="68" y="116"/>
                    <a:pt x="71" y="117"/>
                  </a:cubicBezTo>
                  <a:cubicBezTo>
                    <a:pt x="71" y="117"/>
                    <a:pt x="72" y="117"/>
                    <a:pt x="72" y="117"/>
                  </a:cubicBezTo>
                  <a:cubicBezTo>
                    <a:pt x="74" y="117"/>
                    <a:pt x="76" y="115"/>
                    <a:pt x="77" y="113"/>
                  </a:cubicBezTo>
                  <a:cubicBezTo>
                    <a:pt x="80" y="99"/>
                    <a:pt x="91" y="87"/>
                    <a:pt x="104" y="82"/>
                  </a:cubicBezTo>
                  <a:cubicBezTo>
                    <a:pt x="107" y="81"/>
                    <a:pt x="108" y="78"/>
                    <a:pt x="107" y="76"/>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53" name="组合 52"/>
          <p:cNvGrpSpPr/>
          <p:nvPr/>
        </p:nvGrpSpPr>
        <p:grpSpPr>
          <a:xfrm>
            <a:off x="10215992" y="4263606"/>
            <a:ext cx="663125" cy="663125"/>
            <a:chOff x="8125599" y="1434035"/>
            <a:chExt cx="2036802" cy="2036802"/>
          </a:xfrm>
        </p:grpSpPr>
        <p:sp>
          <p:nvSpPr>
            <p:cNvPr id="54" name="椭圆 53"/>
            <p:cNvSpPr/>
            <p:nvPr/>
          </p:nvSpPr>
          <p:spPr>
            <a:xfrm>
              <a:off x="8125599" y="1434035"/>
              <a:ext cx="2036802" cy="2036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Freeform 206"/>
            <p:cNvSpPr>
              <a:spLocks noChangeAspect="1" noEditPoints="1"/>
            </p:cNvSpPr>
            <p:nvPr/>
          </p:nvSpPr>
          <p:spPr bwMode="auto">
            <a:xfrm>
              <a:off x="8691164" y="1871942"/>
              <a:ext cx="935653" cy="1131009"/>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cs typeface="Arial" panose="020B0604020202020204" pitchFamily="34" charset="0"/>
              </a:endParaRPr>
            </a:p>
          </p:txBody>
        </p:sp>
      </p:grpSp>
      <p:sp>
        <p:nvSpPr>
          <p:cNvPr id="56" name="圆角矩形 55"/>
          <p:cNvSpPr/>
          <p:nvPr/>
        </p:nvSpPr>
        <p:spPr>
          <a:xfrm>
            <a:off x="-239117" y="220849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圆角矩形 56"/>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标题 4"/>
          <p:cNvSpPr txBox="1">
            <a:spLocks/>
          </p:cNvSpPr>
          <p:nvPr/>
        </p:nvSpPr>
        <p:spPr>
          <a:xfrm>
            <a:off x="48915" y="2229726"/>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未来计划</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59"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0" name="圆角矩形 59"/>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2" name="圆角矩形 61"/>
          <p:cNvSpPr/>
          <p:nvPr/>
        </p:nvSpPr>
        <p:spPr>
          <a:xfrm>
            <a:off x="-383133" y="190287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标题 4"/>
          <p:cNvSpPr txBox="1">
            <a:spLocks/>
          </p:cNvSpPr>
          <p:nvPr/>
        </p:nvSpPr>
        <p:spPr>
          <a:xfrm>
            <a:off x="48915" y="190287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4" name="圆角矩形 63"/>
          <p:cNvSpPr/>
          <p:nvPr/>
        </p:nvSpPr>
        <p:spPr>
          <a:xfrm>
            <a:off x="-383133" y="2599295"/>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标题 4"/>
          <p:cNvSpPr txBox="1">
            <a:spLocks/>
          </p:cNvSpPr>
          <p:nvPr/>
        </p:nvSpPr>
        <p:spPr>
          <a:xfrm>
            <a:off x="48915" y="2599295"/>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6" name="圆角矩形 75"/>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28</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48428937"/>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childTnLst>
                              </p:cTn>
                            </p:par>
                            <p:par>
                              <p:cTn id="8" fill="hold">
                                <p:stCondLst>
                                  <p:cond delay="1000"/>
                                </p:stCondLst>
                                <p:childTnLst>
                                  <p:par>
                                    <p:cTn id="9" presetID="2" presetClass="entr" presetSubtype="1" fill="hold" nodeType="afterEffect" p14:presetBounceEnd="53333">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14:bounceEnd="53333">
                                          <p:cBhvr additive="base">
                                            <p:cTn id="11" dur="750" fill="hold"/>
                                            <p:tgtEl>
                                              <p:spTgt spid="36"/>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36"/>
                                            </p:tgtEl>
                                            <p:attrNameLst>
                                              <p:attrName>ppt_y</p:attrName>
                                            </p:attrNameLst>
                                          </p:cBhvr>
                                          <p:tavLst>
                                            <p:tav tm="0">
                                              <p:val>
                                                <p:strVal val="0-#ppt_h/2"/>
                                              </p:val>
                                            </p:tav>
                                            <p:tav tm="100000">
                                              <p:val>
                                                <p:strVal val="#ppt_y"/>
                                              </p:val>
                                            </p:tav>
                                          </p:tavLst>
                                        </p:anim>
                                      </p:childTnLst>
                                    </p:cTn>
                                  </p:par>
                                  <p:par>
                                    <p:cTn id="13" presetID="22" presetClass="entr" presetSubtype="1" fill="hold" grpId="0" nodeType="withEffect">
                                      <p:stCondLst>
                                        <p:cond delay="25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childTnLst>
                              </p:cTn>
                            </p:par>
                            <p:par>
                              <p:cTn id="16" fill="hold">
                                <p:stCondLst>
                                  <p:cond delay="1750"/>
                                </p:stCondLst>
                                <p:childTnLst>
                                  <p:par>
                                    <p:cTn id="17" presetID="2" presetClass="entr" presetSubtype="1" fill="hold" nodeType="afterEffect" p14:presetBounceEnd="53333">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14:bounceEnd="53333">
                                          <p:cBhvr additive="base">
                                            <p:cTn id="19" dur="750" fill="hold"/>
                                            <p:tgtEl>
                                              <p:spTgt spid="39"/>
                                            </p:tgtEl>
                                            <p:attrNameLst>
                                              <p:attrName>ppt_x</p:attrName>
                                            </p:attrNameLst>
                                          </p:cBhvr>
                                          <p:tavLst>
                                            <p:tav tm="0">
                                              <p:val>
                                                <p:strVal val="#ppt_x"/>
                                              </p:val>
                                            </p:tav>
                                            <p:tav tm="100000">
                                              <p:val>
                                                <p:strVal val="#ppt_x"/>
                                              </p:val>
                                            </p:tav>
                                          </p:tavLst>
                                        </p:anim>
                                        <p:anim calcmode="lin" valueType="num" p14:bounceEnd="53333">
                                          <p:cBhvr additive="base">
                                            <p:cTn id="20" dur="750" fill="hold"/>
                                            <p:tgtEl>
                                              <p:spTgt spid="39"/>
                                            </p:tgtEl>
                                            <p:attrNameLst>
                                              <p:attrName>ppt_y</p:attrName>
                                            </p:attrNameLst>
                                          </p:cBhvr>
                                          <p:tavLst>
                                            <p:tav tm="0">
                                              <p:val>
                                                <p:strVal val="0-#ppt_h/2"/>
                                              </p:val>
                                            </p:tav>
                                            <p:tav tm="100000">
                                              <p:val>
                                                <p:strVal val="#ppt_y"/>
                                              </p:val>
                                            </p:tav>
                                          </p:tavLst>
                                        </p:anim>
                                      </p:childTnLst>
                                    </p:cTn>
                                  </p:par>
                                  <p:par>
                                    <p:cTn id="21" presetID="22" presetClass="entr" presetSubtype="1" fill="hold" grpId="0" nodeType="withEffect">
                                      <p:stCondLst>
                                        <p:cond delay="250"/>
                                      </p:stCondLst>
                                      <p:childTnLst>
                                        <p:set>
                                          <p:cBhvr>
                                            <p:cTn id="22" dur="1" fill="hold">
                                              <p:stCondLst>
                                                <p:cond delay="0"/>
                                              </p:stCondLst>
                                            </p:cTn>
                                            <p:tgtEl>
                                              <p:spTgt spid="32"/>
                                            </p:tgtEl>
                                            <p:attrNameLst>
                                              <p:attrName>style.visibility</p:attrName>
                                            </p:attrNameLst>
                                          </p:cBhvr>
                                          <p:to>
                                            <p:strVal val="visible"/>
                                          </p:to>
                                        </p:set>
                                        <p:animEffect transition="in" filter="wipe(up)">
                                          <p:cBhvr>
                                            <p:cTn id="23" dur="500"/>
                                            <p:tgtEl>
                                              <p:spTgt spid="32"/>
                                            </p:tgtEl>
                                          </p:cBhvr>
                                        </p:animEffect>
                                      </p:childTnLst>
                                    </p:cTn>
                                  </p:par>
                                </p:childTnLst>
                              </p:cTn>
                            </p:par>
                            <p:par>
                              <p:cTn id="24" fill="hold">
                                <p:stCondLst>
                                  <p:cond delay="2500"/>
                                </p:stCondLst>
                                <p:childTnLst>
                                  <p:par>
                                    <p:cTn id="25" presetID="2" presetClass="entr" presetSubtype="1" fill="hold" nodeType="afterEffect" p14:presetBounceEnd="53333">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14:bounceEnd="53333">
                                          <p:cBhvr additive="base">
                                            <p:cTn id="27" dur="750" fill="hold"/>
                                            <p:tgtEl>
                                              <p:spTgt spid="44"/>
                                            </p:tgtEl>
                                            <p:attrNameLst>
                                              <p:attrName>ppt_x</p:attrName>
                                            </p:attrNameLst>
                                          </p:cBhvr>
                                          <p:tavLst>
                                            <p:tav tm="0">
                                              <p:val>
                                                <p:strVal val="#ppt_x"/>
                                              </p:val>
                                            </p:tav>
                                            <p:tav tm="100000">
                                              <p:val>
                                                <p:strVal val="#ppt_x"/>
                                              </p:val>
                                            </p:tav>
                                          </p:tavLst>
                                        </p:anim>
                                        <p:anim calcmode="lin" valueType="num" p14:bounceEnd="53333">
                                          <p:cBhvr additive="base">
                                            <p:cTn id="28" dur="750" fill="hold"/>
                                            <p:tgtEl>
                                              <p:spTgt spid="44"/>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par>
                              <p:cTn id="32" fill="hold">
                                <p:stCondLst>
                                  <p:cond delay="3250"/>
                                </p:stCondLst>
                                <p:childTnLst>
                                  <p:par>
                                    <p:cTn id="33" presetID="2" presetClass="entr" presetSubtype="1" fill="hold" nodeType="afterEffect" p14:presetBounceEnd="53333">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14:bounceEnd="53333">
                                          <p:cBhvr additive="base">
                                            <p:cTn id="35" dur="750" fill="hold"/>
                                            <p:tgtEl>
                                              <p:spTgt spid="50"/>
                                            </p:tgtEl>
                                            <p:attrNameLst>
                                              <p:attrName>ppt_x</p:attrName>
                                            </p:attrNameLst>
                                          </p:cBhvr>
                                          <p:tavLst>
                                            <p:tav tm="0">
                                              <p:val>
                                                <p:strVal val="#ppt_x"/>
                                              </p:val>
                                            </p:tav>
                                            <p:tav tm="100000">
                                              <p:val>
                                                <p:strVal val="#ppt_x"/>
                                              </p:val>
                                            </p:tav>
                                          </p:tavLst>
                                        </p:anim>
                                        <p:anim calcmode="lin" valueType="num" p14:bounceEnd="53333">
                                          <p:cBhvr additive="base">
                                            <p:cTn id="36" dur="750" fill="hold"/>
                                            <p:tgtEl>
                                              <p:spTgt spid="50"/>
                                            </p:tgtEl>
                                            <p:attrNameLst>
                                              <p:attrName>ppt_y</p:attrName>
                                            </p:attrNameLst>
                                          </p:cBhvr>
                                          <p:tavLst>
                                            <p:tav tm="0">
                                              <p:val>
                                                <p:strVal val="0-#ppt_h/2"/>
                                              </p:val>
                                            </p:tav>
                                            <p:tav tm="100000">
                                              <p:val>
                                                <p:strVal val="#ppt_y"/>
                                              </p:val>
                                            </p:tav>
                                          </p:tavLst>
                                        </p:anim>
                                      </p:childTnLst>
                                    </p:cTn>
                                  </p:par>
                                  <p:par>
                                    <p:cTn id="37" presetID="22" presetClass="entr" presetSubtype="1" fill="hold" grpId="0" nodeType="withEffect">
                                      <p:stCondLst>
                                        <p:cond delay="250"/>
                                      </p:stCondLst>
                                      <p:childTnLst>
                                        <p:set>
                                          <p:cBhvr>
                                            <p:cTn id="38" dur="1" fill="hold">
                                              <p:stCondLst>
                                                <p:cond delay="0"/>
                                              </p:stCondLst>
                                            </p:cTn>
                                            <p:tgtEl>
                                              <p:spTgt spid="34"/>
                                            </p:tgtEl>
                                            <p:attrNameLst>
                                              <p:attrName>style.visibility</p:attrName>
                                            </p:attrNameLst>
                                          </p:cBhvr>
                                          <p:to>
                                            <p:strVal val="visible"/>
                                          </p:to>
                                        </p:set>
                                        <p:animEffect transition="in" filter="wipe(up)">
                                          <p:cBhvr>
                                            <p:cTn id="39" dur="500"/>
                                            <p:tgtEl>
                                              <p:spTgt spid="34"/>
                                            </p:tgtEl>
                                          </p:cBhvr>
                                        </p:animEffect>
                                      </p:childTnLst>
                                    </p:cTn>
                                  </p:par>
                                </p:childTnLst>
                              </p:cTn>
                            </p:par>
                            <p:par>
                              <p:cTn id="40" fill="hold">
                                <p:stCondLst>
                                  <p:cond delay="4000"/>
                                </p:stCondLst>
                                <p:childTnLst>
                                  <p:par>
                                    <p:cTn id="41" presetID="2" presetClass="entr" presetSubtype="1" fill="hold" nodeType="afterEffect" p14:presetBounceEnd="53333">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14:bounceEnd="53333">
                                          <p:cBhvr additive="base">
                                            <p:cTn id="43" dur="750" fill="hold"/>
                                            <p:tgtEl>
                                              <p:spTgt spid="53"/>
                                            </p:tgtEl>
                                            <p:attrNameLst>
                                              <p:attrName>ppt_x</p:attrName>
                                            </p:attrNameLst>
                                          </p:cBhvr>
                                          <p:tavLst>
                                            <p:tav tm="0">
                                              <p:val>
                                                <p:strVal val="#ppt_x"/>
                                              </p:val>
                                            </p:tav>
                                            <p:tav tm="100000">
                                              <p:val>
                                                <p:strVal val="#ppt_x"/>
                                              </p:val>
                                            </p:tav>
                                          </p:tavLst>
                                        </p:anim>
                                        <p:anim calcmode="lin" valueType="num" p14:bounceEnd="53333">
                                          <p:cBhvr additive="base">
                                            <p:cTn id="44" dur="750" fill="hold"/>
                                            <p:tgtEl>
                                              <p:spTgt spid="53"/>
                                            </p:tgtEl>
                                            <p:attrNameLst>
                                              <p:attrName>ppt_y</p:attrName>
                                            </p:attrNameLst>
                                          </p:cBhvr>
                                          <p:tavLst>
                                            <p:tav tm="0">
                                              <p:val>
                                                <p:strVal val="0-#ppt_h/2"/>
                                              </p:val>
                                            </p:tav>
                                            <p:tav tm="100000">
                                              <p:val>
                                                <p:strVal val="#ppt_y"/>
                                              </p:val>
                                            </p:tav>
                                          </p:tavLst>
                                        </p:anim>
                                      </p:childTnLst>
                                    </p:cTn>
                                  </p:par>
                                  <p:par>
                                    <p:cTn id="45" presetID="22" presetClass="entr" presetSubtype="1" fill="hold" grpId="0" nodeType="withEffect">
                                      <p:stCondLst>
                                        <p:cond delay="250"/>
                                      </p:stCondLst>
                                      <p:childTnLst>
                                        <p:set>
                                          <p:cBhvr>
                                            <p:cTn id="46" dur="1" fill="hold">
                                              <p:stCondLst>
                                                <p:cond delay="0"/>
                                              </p:stCondLst>
                                            </p:cTn>
                                            <p:tgtEl>
                                              <p:spTgt spid="35"/>
                                            </p:tgtEl>
                                            <p:attrNameLst>
                                              <p:attrName>style.visibility</p:attrName>
                                            </p:attrNameLst>
                                          </p:cBhvr>
                                          <p:to>
                                            <p:strVal val="visible"/>
                                          </p:to>
                                        </p:set>
                                        <p:animEffect transition="in" filter="wipe(up)">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p:bldP spid="34"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750" fill="hold"/>
                                            <p:tgtEl>
                                              <p:spTgt spid="36"/>
                                            </p:tgtEl>
                                            <p:attrNameLst>
                                              <p:attrName>ppt_x</p:attrName>
                                            </p:attrNameLst>
                                          </p:cBhvr>
                                          <p:tavLst>
                                            <p:tav tm="0">
                                              <p:val>
                                                <p:strVal val="#ppt_x"/>
                                              </p:val>
                                            </p:tav>
                                            <p:tav tm="100000">
                                              <p:val>
                                                <p:strVal val="#ppt_x"/>
                                              </p:val>
                                            </p:tav>
                                          </p:tavLst>
                                        </p:anim>
                                        <p:anim calcmode="lin" valueType="num">
                                          <p:cBhvr additive="base">
                                            <p:cTn id="12" dur="750" fill="hold"/>
                                            <p:tgtEl>
                                              <p:spTgt spid="36"/>
                                            </p:tgtEl>
                                            <p:attrNameLst>
                                              <p:attrName>ppt_y</p:attrName>
                                            </p:attrNameLst>
                                          </p:cBhvr>
                                          <p:tavLst>
                                            <p:tav tm="0">
                                              <p:val>
                                                <p:strVal val="0-#ppt_h/2"/>
                                              </p:val>
                                            </p:tav>
                                            <p:tav tm="100000">
                                              <p:val>
                                                <p:strVal val="#ppt_y"/>
                                              </p:val>
                                            </p:tav>
                                          </p:tavLst>
                                        </p:anim>
                                      </p:childTnLst>
                                    </p:cTn>
                                  </p:par>
                                  <p:par>
                                    <p:cTn id="13" presetID="22" presetClass="entr" presetSubtype="1" fill="hold" grpId="0" nodeType="withEffect">
                                      <p:stCondLst>
                                        <p:cond delay="25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childTnLst>
                              </p:cTn>
                            </p:par>
                            <p:par>
                              <p:cTn id="16" fill="hold">
                                <p:stCondLst>
                                  <p:cond delay="1750"/>
                                </p:stCondLst>
                                <p:childTnLst>
                                  <p:par>
                                    <p:cTn id="17" presetID="2" presetClass="entr" presetSubtype="1"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750" fill="hold"/>
                                            <p:tgtEl>
                                              <p:spTgt spid="39"/>
                                            </p:tgtEl>
                                            <p:attrNameLst>
                                              <p:attrName>ppt_x</p:attrName>
                                            </p:attrNameLst>
                                          </p:cBhvr>
                                          <p:tavLst>
                                            <p:tav tm="0">
                                              <p:val>
                                                <p:strVal val="#ppt_x"/>
                                              </p:val>
                                            </p:tav>
                                            <p:tav tm="100000">
                                              <p:val>
                                                <p:strVal val="#ppt_x"/>
                                              </p:val>
                                            </p:tav>
                                          </p:tavLst>
                                        </p:anim>
                                        <p:anim calcmode="lin" valueType="num">
                                          <p:cBhvr additive="base">
                                            <p:cTn id="20" dur="750" fill="hold"/>
                                            <p:tgtEl>
                                              <p:spTgt spid="39"/>
                                            </p:tgtEl>
                                            <p:attrNameLst>
                                              <p:attrName>ppt_y</p:attrName>
                                            </p:attrNameLst>
                                          </p:cBhvr>
                                          <p:tavLst>
                                            <p:tav tm="0">
                                              <p:val>
                                                <p:strVal val="0-#ppt_h/2"/>
                                              </p:val>
                                            </p:tav>
                                            <p:tav tm="100000">
                                              <p:val>
                                                <p:strVal val="#ppt_y"/>
                                              </p:val>
                                            </p:tav>
                                          </p:tavLst>
                                        </p:anim>
                                      </p:childTnLst>
                                    </p:cTn>
                                  </p:par>
                                  <p:par>
                                    <p:cTn id="21" presetID="22" presetClass="entr" presetSubtype="1" fill="hold" grpId="0" nodeType="withEffect">
                                      <p:stCondLst>
                                        <p:cond delay="250"/>
                                      </p:stCondLst>
                                      <p:childTnLst>
                                        <p:set>
                                          <p:cBhvr>
                                            <p:cTn id="22" dur="1" fill="hold">
                                              <p:stCondLst>
                                                <p:cond delay="0"/>
                                              </p:stCondLst>
                                            </p:cTn>
                                            <p:tgtEl>
                                              <p:spTgt spid="32"/>
                                            </p:tgtEl>
                                            <p:attrNameLst>
                                              <p:attrName>style.visibility</p:attrName>
                                            </p:attrNameLst>
                                          </p:cBhvr>
                                          <p:to>
                                            <p:strVal val="visible"/>
                                          </p:to>
                                        </p:set>
                                        <p:animEffect transition="in" filter="wipe(up)">
                                          <p:cBhvr>
                                            <p:cTn id="23" dur="500"/>
                                            <p:tgtEl>
                                              <p:spTgt spid="32"/>
                                            </p:tgtEl>
                                          </p:cBhvr>
                                        </p:animEffect>
                                      </p:childTnLst>
                                    </p:cTn>
                                  </p:par>
                                </p:childTnLst>
                              </p:cTn>
                            </p:par>
                            <p:par>
                              <p:cTn id="24" fill="hold">
                                <p:stCondLst>
                                  <p:cond delay="2500"/>
                                </p:stCondLst>
                                <p:childTnLst>
                                  <p:par>
                                    <p:cTn id="25" presetID="2" presetClass="entr" presetSubtype="1"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750" fill="hold"/>
                                            <p:tgtEl>
                                              <p:spTgt spid="44"/>
                                            </p:tgtEl>
                                            <p:attrNameLst>
                                              <p:attrName>ppt_x</p:attrName>
                                            </p:attrNameLst>
                                          </p:cBhvr>
                                          <p:tavLst>
                                            <p:tav tm="0">
                                              <p:val>
                                                <p:strVal val="#ppt_x"/>
                                              </p:val>
                                            </p:tav>
                                            <p:tav tm="100000">
                                              <p:val>
                                                <p:strVal val="#ppt_x"/>
                                              </p:val>
                                            </p:tav>
                                          </p:tavLst>
                                        </p:anim>
                                        <p:anim calcmode="lin" valueType="num">
                                          <p:cBhvr additive="base">
                                            <p:cTn id="28" dur="750" fill="hold"/>
                                            <p:tgtEl>
                                              <p:spTgt spid="44"/>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par>
                              <p:cTn id="32" fill="hold">
                                <p:stCondLst>
                                  <p:cond delay="3250"/>
                                </p:stCondLst>
                                <p:childTnLst>
                                  <p:par>
                                    <p:cTn id="33" presetID="2" presetClass="entr" presetSubtype="1"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750" fill="hold"/>
                                            <p:tgtEl>
                                              <p:spTgt spid="50"/>
                                            </p:tgtEl>
                                            <p:attrNameLst>
                                              <p:attrName>ppt_x</p:attrName>
                                            </p:attrNameLst>
                                          </p:cBhvr>
                                          <p:tavLst>
                                            <p:tav tm="0">
                                              <p:val>
                                                <p:strVal val="#ppt_x"/>
                                              </p:val>
                                            </p:tav>
                                            <p:tav tm="100000">
                                              <p:val>
                                                <p:strVal val="#ppt_x"/>
                                              </p:val>
                                            </p:tav>
                                          </p:tavLst>
                                        </p:anim>
                                        <p:anim calcmode="lin" valueType="num">
                                          <p:cBhvr additive="base">
                                            <p:cTn id="36" dur="750" fill="hold"/>
                                            <p:tgtEl>
                                              <p:spTgt spid="50"/>
                                            </p:tgtEl>
                                            <p:attrNameLst>
                                              <p:attrName>ppt_y</p:attrName>
                                            </p:attrNameLst>
                                          </p:cBhvr>
                                          <p:tavLst>
                                            <p:tav tm="0">
                                              <p:val>
                                                <p:strVal val="0-#ppt_h/2"/>
                                              </p:val>
                                            </p:tav>
                                            <p:tav tm="100000">
                                              <p:val>
                                                <p:strVal val="#ppt_y"/>
                                              </p:val>
                                            </p:tav>
                                          </p:tavLst>
                                        </p:anim>
                                      </p:childTnLst>
                                    </p:cTn>
                                  </p:par>
                                  <p:par>
                                    <p:cTn id="37" presetID="22" presetClass="entr" presetSubtype="1" fill="hold" grpId="0" nodeType="withEffect">
                                      <p:stCondLst>
                                        <p:cond delay="250"/>
                                      </p:stCondLst>
                                      <p:childTnLst>
                                        <p:set>
                                          <p:cBhvr>
                                            <p:cTn id="38" dur="1" fill="hold">
                                              <p:stCondLst>
                                                <p:cond delay="0"/>
                                              </p:stCondLst>
                                            </p:cTn>
                                            <p:tgtEl>
                                              <p:spTgt spid="34"/>
                                            </p:tgtEl>
                                            <p:attrNameLst>
                                              <p:attrName>style.visibility</p:attrName>
                                            </p:attrNameLst>
                                          </p:cBhvr>
                                          <p:to>
                                            <p:strVal val="visible"/>
                                          </p:to>
                                        </p:set>
                                        <p:animEffect transition="in" filter="wipe(up)">
                                          <p:cBhvr>
                                            <p:cTn id="39" dur="500"/>
                                            <p:tgtEl>
                                              <p:spTgt spid="34"/>
                                            </p:tgtEl>
                                          </p:cBhvr>
                                        </p:animEffect>
                                      </p:childTnLst>
                                    </p:cTn>
                                  </p:par>
                                </p:childTnLst>
                              </p:cTn>
                            </p:par>
                            <p:par>
                              <p:cTn id="40" fill="hold">
                                <p:stCondLst>
                                  <p:cond delay="4000"/>
                                </p:stCondLst>
                                <p:childTnLst>
                                  <p:par>
                                    <p:cTn id="41" presetID="2" presetClass="entr" presetSubtype="1" fill="hold" nodeType="after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750" fill="hold"/>
                                            <p:tgtEl>
                                              <p:spTgt spid="53"/>
                                            </p:tgtEl>
                                            <p:attrNameLst>
                                              <p:attrName>ppt_x</p:attrName>
                                            </p:attrNameLst>
                                          </p:cBhvr>
                                          <p:tavLst>
                                            <p:tav tm="0">
                                              <p:val>
                                                <p:strVal val="#ppt_x"/>
                                              </p:val>
                                            </p:tav>
                                            <p:tav tm="100000">
                                              <p:val>
                                                <p:strVal val="#ppt_x"/>
                                              </p:val>
                                            </p:tav>
                                          </p:tavLst>
                                        </p:anim>
                                        <p:anim calcmode="lin" valueType="num">
                                          <p:cBhvr additive="base">
                                            <p:cTn id="44" dur="750" fill="hold"/>
                                            <p:tgtEl>
                                              <p:spTgt spid="53"/>
                                            </p:tgtEl>
                                            <p:attrNameLst>
                                              <p:attrName>ppt_y</p:attrName>
                                            </p:attrNameLst>
                                          </p:cBhvr>
                                          <p:tavLst>
                                            <p:tav tm="0">
                                              <p:val>
                                                <p:strVal val="0-#ppt_h/2"/>
                                              </p:val>
                                            </p:tav>
                                            <p:tav tm="100000">
                                              <p:val>
                                                <p:strVal val="#ppt_y"/>
                                              </p:val>
                                            </p:tav>
                                          </p:tavLst>
                                        </p:anim>
                                      </p:childTnLst>
                                    </p:cTn>
                                  </p:par>
                                  <p:par>
                                    <p:cTn id="45" presetID="22" presetClass="entr" presetSubtype="1" fill="hold" grpId="0" nodeType="withEffect">
                                      <p:stCondLst>
                                        <p:cond delay="250"/>
                                      </p:stCondLst>
                                      <p:childTnLst>
                                        <p:set>
                                          <p:cBhvr>
                                            <p:cTn id="46" dur="1" fill="hold">
                                              <p:stCondLst>
                                                <p:cond delay="0"/>
                                              </p:stCondLst>
                                            </p:cTn>
                                            <p:tgtEl>
                                              <p:spTgt spid="35"/>
                                            </p:tgtEl>
                                            <p:attrNameLst>
                                              <p:attrName>style.visibility</p:attrName>
                                            </p:attrNameLst>
                                          </p:cBhvr>
                                          <p:to>
                                            <p:strVal val="visible"/>
                                          </p:to>
                                        </p:set>
                                        <p:animEffect transition="in" filter="wipe(up)">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p:bldP spid="34" grpId="0"/>
          <p:bldP spid="3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0"/>
            <a:ext cx="7992889"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产品衍生品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DERIVATIVES PRODUCTS</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6385619" y="1532872"/>
            <a:ext cx="1796700" cy="1976578"/>
            <a:chOff x="5987173" y="3044094"/>
            <a:chExt cx="1796700" cy="1976578"/>
          </a:xfrm>
        </p:grpSpPr>
        <p:sp>
          <p:nvSpPr>
            <p:cNvPr id="31" name="任意多边形 30"/>
            <p:cNvSpPr/>
            <p:nvPr/>
          </p:nvSpPr>
          <p:spPr>
            <a:xfrm>
              <a:off x="5987173" y="3044094"/>
              <a:ext cx="1796700" cy="1976578"/>
            </a:xfrm>
            <a:custGeom>
              <a:avLst/>
              <a:gdLst>
                <a:gd name="connsiteX0" fmla="*/ 898350 w 1796700"/>
                <a:gd name="connsiteY0" fmla="*/ 0 h 1976578"/>
                <a:gd name="connsiteX1" fmla="*/ 1796700 w 1796700"/>
                <a:gd name="connsiteY1" fmla="*/ 898350 h 1976578"/>
                <a:gd name="connsiteX2" fmla="*/ 1079399 w 1796700"/>
                <a:gd name="connsiteY2" fmla="*/ 1778449 h 1976578"/>
                <a:gd name="connsiteX3" fmla="*/ 1005825 w 1796700"/>
                <a:gd name="connsiteY3" fmla="*/ 1789678 h 1976578"/>
                <a:gd name="connsiteX4" fmla="*/ 910290 w 1796700"/>
                <a:gd name="connsiteY4" fmla="*/ 1976578 h 1976578"/>
                <a:gd name="connsiteX5" fmla="*/ 821270 w 1796700"/>
                <a:gd name="connsiteY5" fmla="*/ 1792808 h 1976578"/>
                <a:gd name="connsiteX6" fmla="*/ 806499 w 1796700"/>
                <a:gd name="connsiteY6" fmla="*/ 1792062 h 1976578"/>
                <a:gd name="connsiteX7" fmla="*/ 0 w 1796700"/>
                <a:gd name="connsiteY7" fmla="*/ 898350 h 1976578"/>
                <a:gd name="connsiteX8" fmla="*/ 898350 w 1796700"/>
                <a:gd name="connsiteY8" fmla="*/ 0 h 197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700" h="1976578">
                  <a:moveTo>
                    <a:pt x="898350" y="0"/>
                  </a:moveTo>
                  <a:cubicBezTo>
                    <a:pt x="1394495" y="0"/>
                    <a:pt x="1796700" y="402205"/>
                    <a:pt x="1796700" y="898350"/>
                  </a:cubicBezTo>
                  <a:cubicBezTo>
                    <a:pt x="1796700" y="1332477"/>
                    <a:pt x="1488762" y="1694681"/>
                    <a:pt x="1079399" y="1778449"/>
                  </a:cubicBezTo>
                  <a:lnTo>
                    <a:pt x="1005825" y="1789678"/>
                  </a:lnTo>
                  <a:lnTo>
                    <a:pt x="910290" y="1976578"/>
                  </a:lnTo>
                  <a:lnTo>
                    <a:pt x="821270" y="1792808"/>
                  </a:lnTo>
                  <a:lnTo>
                    <a:pt x="806499" y="1792062"/>
                  </a:lnTo>
                  <a:cubicBezTo>
                    <a:pt x="353501" y="1746058"/>
                    <a:pt x="0" y="1363486"/>
                    <a:pt x="0" y="898350"/>
                  </a:cubicBezTo>
                  <a:cubicBezTo>
                    <a:pt x="0" y="402205"/>
                    <a:pt x="402205" y="0"/>
                    <a:pt x="898350" y="0"/>
                  </a:cubicBezTo>
                  <a:close/>
                </a:path>
              </a:pathLst>
            </a:cu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2" name="KSO_Shape"/>
            <p:cNvSpPr>
              <a:spLocks/>
            </p:cNvSpPr>
            <p:nvPr/>
          </p:nvSpPr>
          <p:spPr bwMode="auto">
            <a:xfrm>
              <a:off x="6664272" y="3431336"/>
              <a:ext cx="453627" cy="453627"/>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bg1">
                <a:alpha val="75000"/>
              </a:schemeClr>
            </a:solidFill>
            <a:ln>
              <a:noFill/>
            </a:ln>
            <a:extLst/>
          </p:spPr>
          <p:txBody>
            <a:bodyPr anchor="ctr">
              <a:scene3d>
                <a:camera prst="orthographicFront"/>
                <a:lightRig rig="threePt" dir="t"/>
              </a:scene3d>
              <a:sp3d>
                <a:contourClr>
                  <a:srgbClr val="FFFFFF"/>
                </a:contourClr>
              </a:sp3d>
            </a:bodyPr>
            <a:lstStyle/>
            <a:p>
              <a:pPr algn="ctr">
                <a:defRPr/>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3" name="文本框 62"/>
            <p:cNvSpPr txBox="1"/>
            <p:nvPr/>
          </p:nvSpPr>
          <p:spPr>
            <a:xfrm>
              <a:off x="6329723" y="3989043"/>
              <a:ext cx="1237550" cy="400110"/>
            </a:xfrm>
            <a:prstGeom prst="rect">
              <a:avLst/>
            </a:prstGeom>
            <a:noFill/>
          </p:spPr>
          <p:txBody>
            <a:bodyPr wrap="squar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输入标题</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cxnSp>
        <p:nvCxnSpPr>
          <p:cNvPr id="34" name="直接连接符 33"/>
          <p:cNvCxnSpPr/>
          <p:nvPr/>
        </p:nvCxnSpPr>
        <p:spPr>
          <a:xfrm>
            <a:off x="1805209" y="3639767"/>
            <a:ext cx="884020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1705099" y="3566567"/>
            <a:ext cx="146400" cy="146400"/>
          </a:xfrm>
          <a:prstGeom prst="ellipse">
            <a:avLst/>
          </a:prstGeom>
          <a:solidFill>
            <a:srgbClr val="2C3637"/>
          </a:solid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微软雅黑" panose="020B0503020204020204" pitchFamily="34" charset="-122"/>
              <a:ea typeface="微软雅黑" panose="020B0503020204020204" pitchFamily="34" charset="-122"/>
            </a:endParaRPr>
          </a:p>
        </p:txBody>
      </p:sp>
      <p:sp>
        <p:nvSpPr>
          <p:cNvPr id="36" name="椭圆 35"/>
          <p:cNvSpPr/>
          <p:nvPr/>
        </p:nvSpPr>
        <p:spPr>
          <a:xfrm>
            <a:off x="10572211" y="3566567"/>
            <a:ext cx="146400" cy="146400"/>
          </a:xfrm>
          <a:prstGeom prst="ellipse">
            <a:avLst/>
          </a:prstGeom>
          <a:solidFill>
            <a:srgbClr val="2C3637"/>
          </a:solid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微软雅黑" panose="020B0503020204020204" pitchFamily="34" charset="-122"/>
              <a:ea typeface="微软雅黑" panose="020B0503020204020204" pitchFamily="34" charset="-122"/>
            </a:endParaRPr>
          </a:p>
        </p:txBody>
      </p:sp>
      <p:sp>
        <p:nvSpPr>
          <p:cNvPr id="37" name="椭圆 36"/>
          <p:cNvSpPr/>
          <p:nvPr/>
        </p:nvSpPr>
        <p:spPr>
          <a:xfrm>
            <a:off x="3051716" y="3566567"/>
            <a:ext cx="146400" cy="146400"/>
          </a:xfrm>
          <a:prstGeom prst="ellipse">
            <a:avLst/>
          </a:prstGeom>
          <a:solidFill>
            <a:srgbClr val="2C3637"/>
          </a:solid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微软雅黑" panose="020B0503020204020204" pitchFamily="34" charset="-122"/>
              <a:ea typeface="微软雅黑" panose="020B0503020204020204" pitchFamily="34" charset="-122"/>
            </a:endParaRPr>
          </a:p>
        </p:txBody>
      </p:sp>
      <p:sp>
        <p:nvSpPr>
          <p:cNvPr id="38" name="椭圆 37"/>
          <p:cNvSpPr/>
          <p:nvPr/>
        </p:nvSpPr>
        <p:spPr>
          <a:xfrm>
            <a:off x="5121036" y="3566567"/>
            <a:ext cx="146400" cy="146400"/>
          </a:xfrm>
          <a:prstGeom prst="ellipse">
            <a:avLst/>
          </a:prstGeom>
          <a:solidFill>
            <a:srgbClr val="2C3637"/>
          </a:solid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微软雅黑" panose="020B0503020204020204" pitchFamily="34" charset="-122"/>
              <a:ea typeface="微软雅黑" panose="020B0503020204020204" pitchFamily="34" charset="-122"/>
            </a:endParaRPr>
          </a:p>
        </p:txBody>
      </p:sp>
      <p:sp>
        <p:nvSpPr>
          <p:cNvPr id="39" name="椭圆 38"/>
          <p:cNvSpPr/>
          <p:nvPr/>
        </p:nvSpPr>
        <p:spPr>
          <a:xfrm>
            <a:off x="7225667" y="3566567"/>
            <a:ext cx="146400" cy="146400"/>
          </a:xfrm>
          <a:prstGeom prst="ellipse">
            <a:avLst/>
          </a:prstGeom>
          <a:solidFill>
            <a:srgbClr val="2C3637"/>
          </a:solid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微软雅黑" panose="020B0503020204020204" pitchFamily="34" charset="-122"/>
              <a:ea typeface="微软雅黑" panose="020B0503020204020204" pitchFamily="34" charset="-122"/>
            </a:endParaRPr>
          </a:p>
        </p:txBody>
      </p:sp>
      <p:sp>
        <p:nvSpPr>
          <p:cNvPr id="40" name="椭圆 39"/>
          <p:cNvSpPr/>
          <p:nvPr/>
        </p:nvSpPr>
        <p:spPr>
          <a:xfrm>
            <a:off x="9077150" y="3566567"/>
            <a:ext cx="146400" cy="146400"/>
          </a:xfrm>
          <a:prstGeom prst="ellipse">
            <a:avLst/>
          </a:prstGeom>
          <a:solidFill>
            <a:srgbClr val="2C3637"/>
          </a:solid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3CDDD"/>
              </a:solidFill>
              <a:latin typeface="微软雅黑" panose="020B0503020204020204" pitchFamily="34" charset="-122"/>
              <a:ea typeface="微软雅黑" panose="020B0503020204020204" pitchFamily="34" charset="-122"/>
            </a:endParaRPr>
          </a:p>
        </p:txBody>
      </p:sp>
      <p:grpSp>
        <p:nvGrpSpPr>
          <p:cNvPr id="41" name="组合 40"/>
          <p:cNvGrpSpPr/>
          <p:nvPr/>
        </p:nvGrpSpPr>
        <p:grpSpPr>
          <a:xfrm>
            <a:off x="2353171" y="1761063"/>
            <a:ext cx="1575740" cy="1759852"/>
            <a:chOff x="2940476" y="3272285"/>
            <a:chExt cx="1575740" cy="1759852"/>
          </a:xfrm>
        </p:grpSpPr>
        <p:sp>
          <p:nvSpPr>
            <p:cNvPr id="44" name="任意多边形 43"/>
            <p:cNvSpPr/>
            <p:nvPr/>
          </p:nvSpPr>
          <p:spPr>
            <a:xfrm>
              <a:off x="2940476" y="3272285"/>
              <a:ext cx="1575740" cy="1759852"/>
            </a:xfrm>
            <a:custGeom>
              <a:avLst/>
              <a:gdLst>
                <a:gd name="connsiteX0" fmla="*/ 787870 w 1575740"/>
                <a:gd name="connsiteY0" fmla="*/ 0 h 1759852"/>
                <a:gd name="connsiteX1" fmla="*/ 1575740 w 1575740"/>
                <a:gd name="connsiteY1" fmla="*/ 787870 h 1759852"/>
                <a:gd name="connsiteX2" fmla="*/ 946654 w 1575740"/>
                <a:gd name="connsiteY2" fmla="*/ 1559734 h 1759852"/>
                <a:gd name="connsiteX3" fmla="*/ 870324 w 1575740"/>
                <a:gd name="connsiteY3" fmla="*/ 1567428 h 1759852"/>
                <a:gd name="connsiteX4" fmla="*/ 771966 w 1575740"/>
                <a:gd name="connsiteY4" fmla="*/ 1759852 h 1759852"/>
                <a:gd name="connsiteX5" fmla="*/ 677385 w 1575740"/>
                <a:gd name="connsiteY5" fmla="*/ 1564602 h 1759852"/>
                <a:gd name="connsiteX6" fmla="*/ 629087 w 1575740"/>
                <a:gd name="connsiteY6" fmla="*/ 1559734 h 1759852"/>
                <a:gd name="connsiteX7" fmla="*/ 0 w 1575740"/>
                <a:gd name="connsiteY7" fmla="*/ 787870 h 1759852"/>
                <a:gd name="connsiteX8" fmla="*/ 787870 w 1575740"/>
                <a:gd name="connsiteY8" fmla="*/ 0 h 175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5740" h="1759852">
                  <a:moveTo>
                    <a:pt x="787870" y="0"/>
                  </a:moveTo>
                  <a:cubicBezTo>
                    <a:pt x="1222999" y="0"/>
                    <a:pt x="1575740" y="352741"/>
                    <a:pt x="1575740" y="787870"/>
                  </a:cubicBezTo>
                  <a:cubicBezTo>
                    <a:pt x="1575740" y="1168608"/>
                    <a:pt x="1305673" y="1486268"/>
                    <a:pt x="946654" y="1559734"/>
                  </a:cubicBezTo>
                  <a:lnTo>
                    <a:pt x="870324" y="1567428"/>
                  </a:lnTo>
                  <a:lnTo>
                    <a:pt x="771966" y="1759852"/>
                  </a:lnTo>
                  <a:lnTo>
                    <a:pt x="677385" y="1564602"/>
                  </a:lnTo>
                  <a:lnTo>
                    <a:pt x="629087" y="1559734"/>
                  </a:lnTo>
                  <a:cubicBezTo>
                    <a:pt x="270067" y="1486268"/>
                    <a:pt x="0" y="1168608"/>
                    <a:pt x="0" y="787870"/>
                  </a:cubicBezTo>
                  <a:cubicBezTo>
                    <a:pt x="0" y="352741"/>
                    <a:pt x="352741" y="0"/>
                    <a:pt x="787870" y="0"/>
                  </a:cubicBezTo>
                  <a:close/>
                </a:path>
              </a:pathLst>
            </a:cu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5" name="KSO_Shape"/>
            <p:cNvSpPr>
              <a:spLocks/>
            </p:cNvSpPr>
            <p:nvPr/>
          </p:nvSpPr>
          <p:spPr bwMode="auto">
            <a:xfrm>
              <a:off x="3513033" y="3586933"/>
              <a:ext cx="430626" cy="439414"/>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p>
              <a:pPr algn="ctr">
                <a:defRPr/>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6" name="文本框 59"/>
            <p:cNvSpPr txBox="1"/>
            <p:nvPr/>
          </p:nvSpPr>
          <p:spPr>
            <a:xfrm>
              <a:off x="3102008" y="4128107"/>
              <a:ext cx="1357226" cy="400110"/>
            </a:xfrm>
            <a:prstGeom prst="rect">
              <a:avLst/>
            </a:prstGeom>
            <a:noFill/>
          </p:spPr>
          <p:txBody>
            <a:bodyPr wrap="squar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输入标题</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3966519" y="967433"/>
            <a:ext cx="2369358" cy="2553482"/>
            <a:chOff x="4078604" y="2478655"/>
            <a:chExt cx="2369358" cy="2553482"/>
          </a:xfrm>
        </p:grpSpPr>
        <p:sp>
          <p:nvSpPr>
            <p:cNvPr id="48" name="任意多边形 47"/>
            <p:cNvSpPr/>
            <p:nvPr/>
          </p:nvSpPr>
          <p:spPr>
            <a:xfrm>
              <a:off x="4078604" y="2478655"/>
              <a:ext cx="2369358" cy="2553482"/>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grpSp>
          <p:nvGrpSpPr>
            <p:cNvPr id="49" name="组合 48"/>
            <p:cNvGrpSpPr/>
            <p:nvPr/>
          </p:nvGrpSpPr>
          <p:grpSpPr>
            <a:xfrm>
              <a:off x="4614176" y="3268683"/>
              <a:ext cx="1562853" cy="1004204"/>
              <a:chOff x="4716874" y="2621791"/>
              <a:chExt cx="1562853" cy="1004204"/>
            </a:xfrm>
          </p:grpSpPr>
          <p:sp>
            <p:nvSpPr>
              <p:cNvPr id="50" name="KSO_Shape"/>
              <p:cNvSpPr>
                <a:spLocks/>
              </p:cNvSpPr>
              <p:nvPr/>
            </p:nvSpPr>
            <p:spPr bwMode="auto">
              <a:xfrm>
                <a:off x="5143687" y="2621791"/>
                <a:ext cx="441100" cy="441836"/>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p>
                <a:pPr algn="ctr">
                  <a:defRPr/>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1" name="文本框 60"/>
              <p:cNvSpPr txBox="1"/>
              <p:nvPr/>
            </p:nvSpPr>
            <p:spPr>
              <a:xfrm>
                <a:off x="4716874" y="3225885"/>
                <a:ext cx="1562853" cy="400110"/>
              </a:xfrm>
              <a:prstGeom prst="rect">
                <a:avLst/>
              </a:prstGeom>
              <a:noFill/>
            </p:spPr>
            <p:txBody>
              <a:bodyPr wrap="squar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输入标题</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grpSp>
        <p:nvGrpSpPr>
          <p:cNvPr id="52" name="组合 51"/>
          <p:cNvGrpSpPr/>
          <p:nvPr/>
        </p:nvGrpSpPr>
        <p:grpSpPr>
          <a:xfrm>
            <a:off x="8223101" y="1516287"/>
            <a:ext cx="1834926" cy="1997677"/>
            <a:chOff x="7567273" y="3027509"/>
            <a:chExt cx="1834926" cy="1997677"/>
          </a:xfrm>
        </p:grpSpPr>
        <p:sp>
          <p:nvSpPr>
            <p:cNvPr id="53" name="任意多边形 52"/>
            <p:cNvSpPr/>
            <p:nvPr/>
          </p:nvSpPr>
          <p:spPr>
            <a:xfrm>
              <a:off x="7567273" y="3027509"/>
              <a:ext cx="1834926" cy="1997677"/>
            </a:xfrm>
            <a:custGeom>
              <a:avLst/>
              <a:gdLst>
                <a:gd name="connsiteX0" fmla="*/ 917463 w 1834926"/>
                <a:gd name="connsiteY0" fmla="*/ 0 h 1997677"/>
                <a:gd name="connsiteX1" fmla="*/ 1834926 w 1834926"/>
                <a:gd name="connsiteY1" fmla="*/ 917463 h 1997677"/>
                <a:gd name="connsiteX2" fmla="*/ 1102364 w 1834926"/>
                <a:gd name="connsiteY2" fmla="*/ 1816287 h 1997677"/>
                <a:gd name="connsiteX3" fmla="*/ 1016983 w 1834926"/>
                <a:gd name="connsiteY3" fmla="*/ 1829317 h 1997677"/>
                <a:gd name="connsiteX4" fmla="*/ 930925 w 1834926"/>
                <a:gd name="connsiteY4" fmla="*/ 1997677 h 1997677"/>
                <a:gd name="connsiteX5" fmla="*/ 850447 w 1834926"/>
                <a:gd name="connsiteY5" fmla="*/ 1831542 h 1997677"/>
                <a:gd name="connsiteX6" fmla="*/ 823658 w 1834926"/>
                <a:gd name="connsiteY6" fmla="*/ 1830189 h 1997677"/>
                <a:gd name="connsiteX7" fmla="*/ 0 w 1834926"/>
                <a:gd name="connsiteY7" fmla="*/ 917463 h 1997677"/>
                <a:gd name="connsiteX8" fmla="*/ 917463 w 1834926"/>
                <a:gd name="connsiteY8" fmla="*/ 0 h 19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926" h="1997677">
                  <a:moveTo>
                    <a:pt x="917463" y="0"/>
                  </a:moveTo>
                  <a:cubicBezTo>
                    <a:pt x="1424164" y="0"/>
                    <a:pt x="1834926" y="410762"/>
                    <a:pt x="1834926" y="917463"/>
                  </a:cubicBezTo>
                  <a:cubicBezTo>
                    <a:pt x="1834926" y="1360827"/>
                    <a:pt x="1520436" y="1730737"/>
                    <a:pt x="1102364" y="1816287"/>
                  </a:cubicBezTo>
                  <a:lnTo>
                    <a:pt x="1016983" y="1829317"/>
                  </a:lnTo>
                  <a:lnTo>
                    <a:pt x="930925" y="1997677"/>
                  </a:lnTo>
                  <a:lnTo>
                    <a:pt x="850447" y="1831542"/>
                  </a:lnTo>
                  <a:lnTo>
                    <a:pt x="823658" y="1830189"/>
                  </a:lnTo>
                  <a:cubicBezTo>
                    <a:pt x="361022" y="1783206"/>
                    <a:pt x="0" y="1392495"/>
                    <a:pt x="0" y="917463"/>
                  </a:cubicBezTo>
                  <a:cubicBezTo>
                    <a:pt x="0" y="410762"/>
                    <a:pt x="410762" y="0"/>
                    <a:pt x="917463"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4" name="KSO_Shape"/>
            <p:cNvSpPr>
              <a:spLocks/>
            </p:cNvSpPr>
            <p:nvPr/>
          </p:nvSpPr>
          <p:spPr bwMode="auto">
            <a:xfrm>
              <a:off x="8272488" y="3431336"/>
              <a:ext cx="520284" cy="433570"/>
            </a:xfrm>
            <a:custGeom>
              <a:avLst/>
              <a:gdLst>
                <a:gd name="T0" fmla="*/ 2147483646 w 282"/>
                <a:gd name="T1" fmla="*/ 2147483646 h 235"/>
                <a:gd name="T2" fmla="*/ 2147483646 w 282"/>
                <a:gd name="T3" fmla="*/ 2147483646 h 235"/>
                <a:gd name="T4" fmla="*/ 2147483646 w 282"/>
                <a:gd name="T5" fmla="*/ 2147483646 h 235"/>
                <a:gd name="T6" fmla="*/ 2147483646 w 282"/>
                <a:gd name="T7" fmla="*/ 2147483646 h 235"/>
                <a:gd name="T8" fmla="*/ 2147483646 w 282"/>
                <a:gd name="T9" fmla="*/ 2147483646 h 235"/>
                <a:gd name="T10" fmla="*/ 2147483646 w 282"/>
                <a:gd name="T11" fmla="*/ 2147483646 h 235"/>
                <a:gd name="T12" fmla="*/ 2147483646 w 282"/>
                <a:gd name="T13" fmla="*/ 2147483646 h 235"/>
                <a:gd name="T14" fmla="*/ 2147483646 w 282"/>
                <a:gd name="T15" fmla="*/ 2147483646 h 235"/>
                <a:gd name="T16" fmla="*/ 2147483646 w 282"/>
                <a:gd name="T17" fmla="*/ 2147483646 h 235"/>
                <a:gd name="T18" fmla="*/ 2147483646 w 282"/>
                <a:gd name="T19" fmla="*/ 2147483646 h 235"/>
                <a:gd name="T20" fmla="*/ 2147483646 w 282"/>
                <a:gd name="T21" fmla="*/ 2147483646 h 235"/>
                <a:gd name="T22" fmla="*/ 2147483646 w 282"/>
                <a:gd name="T23" fmla="*/ 2147483646 h 235"/>
                <a:gd name="T24" fmla="*/ 2147483646 w 282"/>
                <a:gd name="T25" fmla="*/ 2147483646 h 235"/>
                <a:gd name="T26" fmla="*/ 2147483646 w 282"/>
                <a:gd name="T27" fmla="*/ 2147483646 h 235"/>
                <a:gd name="T28" fmla="*/ 2147483646 w 282"/>
                <a:gd name="T29" fmla="*/ 2147483646 h 235"/>
                <a:gd name="T30" fmla="*/ 2147483646 w 282"/>
                <a:gd name="T31" fmla="*/ 2147483646 h 235"/>
                <a:gd name="T32" fmla="*/ 2147483646 w 282"/>
                <a:gd name="T33" fmla="*/ 2147483646 h 235"/>
                <a:gd name="T34" fmla="*/ 2147483646 w 282"/>
                <a:gd name="T35" fmla="*/ 2147483646 h 235"/>
                <a:gd name="T36" fmla="*/ 2147483646 w 282"/>
                <a:gd name="T37" fmla="*/ 2147483646 h 235"/>
                <a:gd name="T38" fmla="*/ 2147483646 w 282"/>
                <a:gd name="T39" fmla="*/ 2147483646 h 235"/>
                <a:gd name="T40" fmla="*/ 2147483646 w 282"/>
                <a:gd name="T41" fmla="*/ 2147483646 h 235"/>
                <a:gd name="T42" fmla="*/ 2147483646 w 282"/>
                <a:gd name="T43" fmla="*/ 2147483646 h 235"/>
                <a:gd name="T44" fmla="*/ 2147483646 w 282"/>
                <a:gd name="T45" fmla="*/ 2147483646 h 235"/>
                <a:gd name="T46" fmla="*/ 2147483646 w 282"/>
                <a:gd name="T47" fmla="*/ 2147483646 h 235"/>
                <a:gd name="T48" fmla="*/ 2147483646 w 282"/>
                <a:gd name="T49" fmla="*/ 2147483646 h 235"/>
                <a:gd name="T50" fmla="*/ 2147483646 w 282"/>
                <a:gd name="T51" fmla="*/ 2147483646 h 235"/>
                <a:gd name="T52" fmla="*/ 2147483646 w 282"/>
                <a:gd name="T53" fmla="*/ 2147483646 h 235"/>
                <a:gd name="T54" fmla="*/ 2147483646 w 282"/>
                <a:gd name="T55" fmla="*/ 2147483646 h 235"/>
                <a:gd name="T56" fmla="*/ 2147483646 w 282"/>
                <a:gd name="T57" fmla="*/ 2147483646 h 235"/>
                <a:gd name="T58" fmla="*/ 2147483646 w 282"/>
                <a:gd name="T59" fmla="*/ 2147483646 h 235"/>
                <a:gd name="T60" fmla="*/ 2147483646 w 282"/>
                <a:gd name="T61" fmla="*/ 2147483646 h 235"/>
                <a:gd name="T62" fmla="*/ 2147483646 w 282"/>
                <a:gd name="T63" fmla="*/ 2147483646 h 235"/>
                <a:gd name="T64" fmla="*/ 2147483646 w 282"/>
                <a:gd name="T65" fmla="*/ 2147483646 h 235"/>
                <a:gd name="T66" fmla="*/ 2147483646 w 282"/>
                <a:gd name="T67" fmla="*/ 2147483646 h 235"/>
                <a:gd name="T68" fmla="*/ 2147483646 w 282"/>
                <a:gd name="T69" fmla="*/ 2147483646 h 235"/>
                <a:gd name="T70" fmla="*/ 2147483646 w 282"/>
                <a:gd name="T71" fmla="*/ 2147483646 h 235"/>
                <a:gd name="T72" fmla="*/ 2147483646 w 282"/>
                <a:gd name="T73" fmla="*/ 2147483646 h 235"/>
                <a:gd name="T74" fmla="*/ 2147483646 w 282"/>
                <a:gd name="T75" fmla="*/ 2147483646 h 235"/>
                <a:gd name="T76" fmla="*/ 2147483646 w 282"/>
                <a:gd name="T77" fmla="*/ 2147483646 h 235"/>
                <a:gd name="T78" fmla="*/ 2147483646 w 282"/>
                <a:gd name="T79" fmla="*/ 2147483646 h 235"/>
                <a:gd name="T80" fmla="*/ 2147483646 w 282"/>
                <a:gd name="T81" fmla="*/ 2147483646 h 235"/>
                <a:gd name="T82" fmla="*/ 2147483646 w 282"/>
                <a:gd name="T83" fmla="*/ 2147483646 h 235"/>
                <a:gd name="T84" fmla="*/ 2147483646 w 282"/>
                <a:gd name="T85" fmla="*/ 2147483646 h 235"/>
                <a:gd name="T86" fmla="*/ 2147483646 w 282"/>
                <a:gd name="T87" fmla="*/ 2147483646 h 235"/>
                <a:gd name="T88" fmla="*/ 2147483646 w 282"/>
                <a:gd name="T89" fmla="*/ 2147483646 h 235"/>
                <a:gd name="T90" fmla="*/ 2147483646 w 282"/>
                <a:gd name="T91" fmla="*/ 2147483646 h 235"/>
                <a:gd name="T92" fmla="*/ 2147483646 w 282"/>
                <a:gd name="T93" fmla="*/ 2147483646 h 235"/>
                <a:gd name="T94" fmla="*/ 2147483646 w 282"/>
                <a:gd name="T95" fmla="*/ 2147483646 h 235"/>
                <a:gd name="T96" fmla="*/ 2147483646 w 282"/>
                <a:gd name="T97" fmla="*/ 2147483646 h 235"/>
                <a:gd name="T98" fmla="*/ 2147483646 w 282"/>
                <a:gd name="T99" fmla="*/ 2147483646 h 235"/>
                <a:gd name="T100" fmla="*/ 2147483646 w 282"/>
                <a:gd name="T101" fmla="*/ 2147483646 h 235"/>
                <a:gd name="T102" fmla="*/ 0 w 282"/>
                <a:gd name="T103" fmla="*/ 2147483646 h 235"/>
                <a:gd name="T104" fmla="*/ 0 w 282"/>
                <a:gd name="T105" fmla="*/ 2147483646 h 235"/>
                <a:gd name="T106" fmla="*/ 2147483646 w 282"/>
                <a:gd name="T107" fmla="*/ 2147483646 h 235"/>
                <a:gd name="T108" fmla="*/ 2147483646 w 282"/>
                <a:gd name="T109" fmla="*/ 2147483646 h 235"/>
                <a:gd name="T110" fmla="*/ 2147483646 w 282"/>
                <a:gd name="T111" fmla="*/ 2147483646 h 235"/>
                <a:gd name="T112" fmla="*/ 2147483646 w 282"/>
                <a:gd name="T113" fmla="*/ 2147483646 h 235"/>
                <a:gd name="T114" fmla="*/ 2147483646 w 282"/>
                <a:gd name="T115" fmla="*/ 2147483646 h 235"/>
                <a:gd name="T116" fmla="*/ 2147483646 w 282"/>
                <a:gd name="T117" fmla="*/ 2147483646 h 235"/>
                <a:gd name="T118" fmla="*/ 2147483646 w 282"/>
                <a:gd name="T119" fmla="*/ 2147483646 h 235"/>
                <a:gd name="T120" fmla="*/ 2147483646 w 282"/>
                <a:gd name="T121" fmla="*/ 2147483646 h 235"/>
                <a:gd name="T122" fmla="*/ 2147483646 w 282"/>
                <a:gd name="T123" fmla="*/ 2147483646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2" h="235">
                  <a:moveTo>
                    <a:pt x="28" y="131"/>
                  </a:moveTo>
                  <a:cubicBezTo>
                    <a:pt x="28" y="53"/>
                    <a:pt x="28" y="53"/>
                    <a:pt x="28" y="53"/>
                  </a:cubicBezTo>
                  <a:cubicBezTo>
                    <a:pt x="28" y="44"/>
                    <a:pt x="36" y="36"/>
                    <a:pt x="46" y="36"/>
                  </a:cubicBezTo>
                  <a:cubicBezTo>
                    <a:pt x="62" y="36"/>
                    <a:pt x="62" y="36"/>
                    <a:pt x="62" y="36"/>
                  </a:cubicBezTo>
                  <a:cubicBezTo>
                    <a:pt x="62" y="148"/>
                    <a:pt x="62" y="148"/>
                    <a:pt x="62" y="148"/>
                  </a:cubicBezTo>
                  <a:cubicBezTo>
                    <a:pt x="46" y="148"/>
                    <a:pt x="46" y="148"/>
                    <a:pt x="46" y="148"/>
                  </a:cubicBezTo>
                  <a:cubicBezTo>
                    <a:pt x="36" y="148"/>
                    <a:pt x="28" y="140"/>
                    <a:pt x="28" y="131"/>
                  </a:cubicBezTo>
                  <a:close/>
                  <a:moveTo>
                    <a:pt x="214" y="131"/>
                  </a:moveTo>
                  <a:cubicBezTo>
                    <a:pt x="214" y="53"/>
                    <a:pt x="214" y="53"/>
                    <a:pt x="214" y="53"/>
                  </a:cubicBezTo>
                  <a:cubicBezTo>
                    <a:pt x="214" y="44"/>
                    <a:pt x="207" y="36"/>
                    <a:pt x="197" y="36"/>
                  </a:cubicBezTo>
                  <a:cubicBezTo>
                    <a:pt x="180" y="36"/>
                    <a:pt x="180" y="36"/>
                    <a:pt x="180" y="36"/>
                  </a:cubicBezTo>
                  <a:cubicBezTo>
                    <a:pt x="180" y="148"/>
                    <a:pt x="180" y="148"/>
                    <a:pt x="180" y="148"/>
                  </a:cubicBezTo>
                  <a:cubicBezTo>
                    <a:pt x="197" y="148"/>
                    <a:pt x="197" y="148"/>
                    <a:pt x="197" y="148"/>
                  </a:cubicBezTo>
                  <a:cubicBezTo>
                    <a:pt x="207" y="148"/>
                    <a:pt x="214" y="140"/>
                    <a:pt x="214" y="131"/>
                  </a:cubicBezTo>
                  <a:close/>
                  <a:moveTo>
                    <a:pt x="154" y="36"/>
                  </a:moveTo>
                  <a:cubicBezTo>
                    <a:pt x="152" y="21"/>
                    <a:pt x="143" y="13"/>
                    <a:pt x="131" y="13"/>
                  </a:cubicBezTo>
                  <a:cubicBezTo>
                    <a:pt x="112" y="13"/>
                    <a:pt x="112" y="13"/>
                    <a:pt x="112" y="13"/>
                  </a:cubicBezTo>
                  <a:cubicBezTo>
                    <a:pt x="100" y="13"/>
                    <a:pt x="91" y="21"/>
                    <a:pt x="89" y="36"/>
                  </a:cubicBezTo>
                  <a:cubicBezTo>
                    <a:pt x="77" y="36"/>
                    <a:pt x="77" y="36"/>
                    <a:pt x="77" y="36"/>
                  </a:cubicBezTo>
                  <a:cubicBezTo>
                    <a:pt x="77" y="148"/>
                    <a:pt x="77" y="148"/>
                    <a:pt x="77" y="148"/>
                  </a:cubicBezTo>
                  <a:cubicBezTo>
                    <a:pt x="166" y="148"/>
                    <a:pt x="166" y="148"/>
                    <a:pt x="166" y="148"/>
                  </a:cubicBezTo>
                  <a:cubicBezTo>
                    <a:pt x="166" y="36"/>
                    <a:pt x="166" y="36"/>
                    <a:pt x="166" y="36"/>
                  </a:cubicBezTo>
                  <a:lnTo>
                    <a:pt x="154" y="36"/>
                  </a:lnTo>
                  <a:close/>
                  <a:moveTo>
                    <a:pt x="101" y="36"/>
                  </a:moveTo>
                  <a:cubicBezTo>
                    <a:pt x="102" y="23"/>
                    <a:pt x="110" y="23"/>
                    <a:pt x="112" y="23"/>
                  </a:cubicBezTo>
                  <a:cubicBezTo>
                    <a:pt x="131" y="23"/>
                    <a:pt x="131" y="23"/>
                    <a:pt x="131" y="23"/>
                  </a:cubicBezTo>
                  <a:cubicBezTo>
                    <a:pt x="137" y="23"/>
                    <a:pt x="141" y="27"/>
                    <a:pt x="142" y="36"/>
                  </a:cubicBezTo>
                  <a:lnTo>
                    <a:pt x="101" y="36"/>
                  </a:lnTo>
                  <a:close/>
                  <a:moveTo>
                    <a:pt x="42" y="187"/>
                  </a:moveTo>
                  <a:cubicBezTo>
                    <a:pt x="28" y="187"/>
                    <a:pt x="17" y="198"/>
                    <a:pt x="17" y="211"/>
                  </a:cubicBezTo>
                  <a:cubicBezTo>
                    <a:pt x="17" y="224"/>
                    <a:pt x="28" y="235"/>
                    <a:pt x="42" y="235"/>
                  </a:cubicBezTo>
                  <a:cubicBezTo>
                    <a:pt x="55" y="235"/>
                    <a:pt x="66" y="224"/>
                    <a:pt x="66" y="211"/>
                  </a:cubicBezTo>
                  <a:cubicBezTo>
                    <a:pt x="66" y="198"/>
                    <a:pt x="55" y="187"/>
                    <a:pt x="42" y="187"/>
                  </a:cubicBezTo>
                  <a:close/>
                  <a:moveTo>
                    <a:pt x="42" y="224"/>
                  </a:moveTo>
                  <a:cubicBezTo>
                    <a:pt x="34" y="224"/>
                    <a:pt x="29" y="218"/>
                    <a:pt x="29" y="211"/>
                  </a:cubicBezTo>
                  <a:cubicBezTo>
                    <a:pt x="29" y="204"/>
                    <a:pt x="34" y="198"/>
                    <a:pt x="42" y="198"/>
                  </a:cubicBezTo>
                  <a:cubicBezTo>
                    <a:pt x="49" y="198"/>
                    <a:pt x="54" y="204"/>
                    <a:pt x="54" y="211"/>
                  </a:cubicBezTo>
                  <a:cubicBezTo>
                    <a:pt x="54" y="218"/>
                    <a:pt x="49" y="224"/>
                    <a:pt x="42" y="224"/>
                  </a:cubicBezTo>
                  <a:close/>
                  <a:moveTo>
                    <a:pt x="202" y="187"/>
                  </a:moveTo>
                  <a:cubicBezTo>
                    <a:pt x="188" y="187"/>
                    <a:pt x="177" y="198"/>
                    <a:pt x="177" y="211"/>
                  </a:cubicBezTo>
                  <a:cubicBezTo>
                    <a:pt x="177" y="224"/>
                    <a:pt x="188" y="235"/>
                    <a:pt x="202" y="235"/>
                  </a:cubicBezTo>
                  <a:cubicBezTo>
                    <a:pt x="215" y="235"/>
                    <a:pt x="226" y="224"/>
                    <a:pt x="226" y="211"/>
                  </a:cubicBezTo>
                  <a:cubicBezTo>
                    <a:pt x="226" y="198"/>
                    <a:pt x="215" y="187"/>
                    <a:pt x="202" y="187"/>
                  </a:cubicBezTo>
                  <a:close/>
                  <a:moveTo>
                    <a:pt x="202" y="224"/>
                  </a:moveTo>
                  <a:cubicBezTo>
                    <a:pt x="194" y="224"/>
                    <a:pt x="189" y="218"/>
                    <a:pt x="189" y="211"/>
                  </a:cubicBezTo>
                  <a:cubicBezTo>
                    <a:pt x="189" y="204"/>
                    <a:pt x="194" y="198"/>
                    <a:pt x="202" y="198"/>
                  </a:cubicBezTo>
                  <a:cubicBezTo>
                    <a:pt x="209" y="198"/>
                    <a:pt x="214" y="204"/>
                    <a:pt x="214" y="211"/>
                  </a:cubicBezTo>
                  <a:cubicBezTo>
                    <a:pt x="214" y="218"/>
                    <a:pt x="209" y="224"/>
                    <a:pt x="202" y="224"/>
                  </a:cubicBezTo>
                  <a:close/>
                  <a:moveTo>
                    <a:pt x="275" y="20"/>
                  </a:moveTo>
                  <a:cubicBezTo>
                    <a:pt x="246" y="36"/>
                    <a:pt x="246" y="36"/>
                    <a:pt x="246" y="36"/>
                  </a:cubicBezTo>
                  <a:cubicBezTo>
                    <a:pt x="246" y="179"/>
                    <a:pt x="246" y="179"/>
                    <a:pt x="246" y="179"/>
                  </a:cubicBezTo>
                  <a:cubicBezTo>
                    <a:pt x="0" y="179"/>
                    <a:pt x="0" y="179"/>
                    <a:pt x="0" y="179"/>
                  </a:cubicBezTo>
                  <a:cubicBezTo>
                    <a:pt x="0" y="140"/>
                    <a:pt x="0" y="140"/>
                    <a:pt x="0" y="140"/>
                  </a:cubicBezTo>
                  <a:cubicBezTo>
                    <a:pt x="19" y="140"/>
                    <a:pt x="19" y="140"/>
                    <a:pt x="19" y="140"/>
                  </a:cubicBezTo>
                  <a:cubicBezTo>
                    <a:pt x="19" y="160"/>
                    <a:pt x="19" y="160"/>
                    <a:pt x="19" y="160"/>
                  </a:cubicBezTo>
                  <a:cubicBezTo>
                    <a:pt x="226" y="160"/>
                    <a:pt x="226" y="160"/>
                    <a:pt x="226" y="160"/>
                  </a:cubicBezTo>
                  <a:cubicBezTo>
                    <a:pt x="226" y="31"/>
                    <a:pt x="226" y="31"/>
                    <a:pt x="226" y="31"/>
                  </a:cubicBezTo>
                  <a:cubicBezTo>
                    <a:pt x="226" y="31"/>
                    <a:pt x="226" y="30"/>
                    <a:pt x="226" y="29"/>
                  </a:cubicBezTo>
                  <a:cubicBezTo>
                    <a:pt x="227" y="26"/>
                    <a:pt x="228" y="23"/>
                    <a:pt x="231" y="22"/>
                  </a:cubicBezTo>
                  <a:cubicBezTo>
                    <a:pt x="266" y="3"/>
                    <a:pt x="266" y="3"/>
                    <a:pt x="266" y="3"/>
                  </a:cubicBezTo>
                  <a:cubicBezTo>
                    <a:pt x="271" y="0"/>
                    <a:pt x="277" y="2"/>
                    <a:pt x="279" y="7"/>
                  </a:cubicBezTo>
                  <a:cubicBezTo>
                    <a:pt x="282" y="12"/>
                    <a:pt x="280" y="17"/>
                    <a:pt x="275" y="20"/>
                  </a:cubicBezTo>
                  <a:close/>
                </a:path>
              </a:pathLst>
            </a:custGeom>
            <a:solidFill>
              <a:schemeClr val="bg1"/>
            </a:solidFill>
            <a:ln>
              <a:noFill/>
            </a:ln>
          </p:spPr>
          <p:txBody>
            <a:bodyPr anchor="ct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5" name="文本框 63"/>
            <p:cNvSpPr txBox="1"/>
            <p:nvPr/>
          </p:nvSpPr>
          <p:spPr>
            <a:xfrm>
              <a:off x="7925165" y="3989043"/>
              <a:ext cx="1477034" cy="400110"/>
            </a:xfrm>
            <a:prstGeom prst="rect">
              <a:avLst/>
            </a:prstGeom>
            <a:noFill/>
          </p:spPr>
          <p:txBody>
            <a:bodyPr wrap="squar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输入标题</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
        <p:nvSpPr>
          <p:cNvPr id="56" name="矩形 55"/>
          <p:cNvSpPr/>
          <p:nvPr/>
        </p:nvSpPr>
        <p:spPr>
          <a:xfrm>
            <a:off x="2281163" y="3808550"/>
            <a:ext cx="1849962" cy="1212640"/>
          </a:xfrm>
          <a:prstGeom prst="rect">
            <a:avLst/>
          </a:prstGeom>
        </p:spPr>
        <p:txBody>
          <a:bodyPr wrap="square">
            <a:spAutoFit/>
          </a:bodyPr>
          <a:lstStyle/>
          <a:p>
            <a:pPr>
              <a:lnSpc>
                <a:spcPct val="130000"/>
              </a:lnSpc>
              <a:spcBef>
                <a:spcPct val="0"/>
              </a:spcBef>
              <a:buNone/>
            </a:pPr>
            <a:r>
              <a:rPr lang="zh-CN" altLang="en-US" sz="1400" dirty="0">
                <a:solidFill>
                  <a:srgbClr val="2C3637"/>
                </a:solidFill>
                <a:latin typeface="微软雅黑" panose="020B0503020204020204" pitchFamily="34" charset="-122"/>
                <a:ea typeface="微软雅黑" panose="020B0503020204020204" pitchFamily="34" charset="-122"/>
              </a:rPr>
              <a:t>您的内容打在这里，或者通过复制您的文本后，在此框中选择</a:t>
            </a:r>
            <a:r>
              <a:rPr lang="zh-CN" altLang="en-US" sz="1400" dirty="0" smtClean="0">
                <a:solidFill>
                  <a:srgbClr val="2C3637"/>
                </a:solidFill>
                <a:latin typeface="微软雅黑" panose="020B0503020204020204" pitchFamily="34" charset="-122"/>
                <a:ea typeface="微软雅黑" panose="020B0503020204020204" pitchFamily="34" charset="-122"/>
              </a:rPr>
              <a:t>粘贴。</a:t>
            </a:r>
            <a:endParaRPr lang="zh-CN" altLang="en-US" sz="1400" dirty="0">
              <a:solidFill>
                <a:srgbClr val="2C3637"/>
              </a:solidFill>
              <a:latin typeface="微软雅黑" panose="020B0503020204020204" pitchFamily="34" charset="-122"/>
              <a:ea typeface="微软雅黑" panose="020B0503020204020204" pitchFamily="34" charset="-122"/>
            </a:endParaRPr>
          </a:p>
        </p:txBody>
      </p:sp>
      <p:sp>
        <p:nvSpPr>
          <p:cNvPr id="57" name="矩形 56"/>
          <p:cNvSpPr/>
          <p:nvPr/>
        </p:nvSpPr>
        <p:spPr>
          <a:xfrm>
            <a:off x="4319633" y="3767554"/>
            <a:ext cx="1849962" cy="1212640"/>
          </a:xfrm>
          <a:prstGeom prst="rect">
            <a:avLst/>
          </a:prstGeom>
        </p:spPr>
        <p:txBody>
          <a:bodyPr wrap="square">
            <a:spAutoFit/>
          </a:bodyPr>
          <a:lstStyle/>
          <a:p>
            <a:pPr>
              <a:lnSpc>
                <a:spcPct val="130000"/>
              </a:lnSpc>
              <a:spcBef>
                <a:spcPct val="0"/>
              </a:spcBef>
              <a:buNone/>
            </a:pPr>
            <a:r>
              <a:rPr lang="zh-CN" altLang="en-US" sz="1400" dirty="0">
                <a:solidFill>
                  <a:srgbClr val="2C3637"/>
                </a:solidFill>
                <a:latin typeface="微软雅黑" panose="020B0503020204020204" pitchFamily="34" charset="-122"/>
                <a:ea typeface="微软雅黑" panose="020B0503020204020204" pitchFamily="34" charset="-122"/>
              </a:rPr>
              <a:t>您的内容打在这里，或者通过复制您的文本后，在此框中选择</a:t>
            </a:r>
            <a:r>
              <a:rPr lang="zh-CN" altLang="en-US" sz="1400" dirty="0" smtClean="0">
                <a:solidFill>
                  <a:srgbClr val="2C3637"/>
                </a:solidFill>
                <a:latin typeface="微软雅黑" panose="020B0503020204020204" pitchFamily="34" charset="-122"/>
                <a:ea typeface="微软雅黑" panose="020B0503020204020204" pitchFamily="34" charset="-122"/>
              </a:rPr>
              <a:t>粘贴。</a:t>
            </a:r>
            <a:endParaRPr lang="zh-CN" altLang="en-US" sz="1400" dirty="0">
              <a:solidFill>
                <a:srgbClr val="2C3637"/>
              </a:solidFill>
              <a:latin typeface="微软雅黑" panose="020B0503020204020204" pitchFamily="34" charset="-122"/>
              <a:ea typeface="微软雅黑" panose="020B0503020204020204" pitchFamily="34" charset="-122"/>
            </a:endParaRPr>
          </a:p>
        </p:txBody>
      </p:sp>
      <p:sp>
        <p:nvSpPr>
          <p:cNvPr id="58" name="矩形 57"/>
          <p:cNvSpPr/>
          <p:nvPr/>
        </p:nvSpPr>
        <p:spPr>
          <a:xfrm>
            <a:off x="6385619" y="3767554"/>
            <a:ext cx="1849962" cy="1212640"/>
          </a:xfrm>
          <a:prstGeom prst="rect">
            <a:avLst/>
          </a:prstGeom>
        </p:spPr>
        <p:txBody>
          <a:bodyPr wrap="square">
            <a:spAutoFit/>
          </a:bodyPr>
          <a:lstStyle/>
          <a:p>
            <a:pPr>
              <a:lnSpc>
                <a:spcPct val="130000"/>
              </a:lnSpc>
              <a:spcBef>
                <a:spcPct val="0"/>
              </a:spcBef>
              <a:buNone/>
            </a:pPr>
            <a:r>
              <a:rPr lang="zh-CN" altLang="en-US" sz="1400" dirty="0">
                <a:solidFill>
                  <a:srgbClr val="2C3637"/>
                </a:solidFill>
                <a:latin typeface="微软雅黑" panose="020B0503020204020204" pitchFamily="34" charset="-122"/>
                <a:ea typeface="微软雅黑" panose="020B0503020204020204" pitchFamily="34" charset="-122"/>
              </a:rPr>
              <a:t>您的内容打在这里，或者通过复制您的文本后，在此框中选择</a:t>
            </a:r>
            <a:r>
              <a:rPr lang="zh-CN" altLang="en-US" sz="1400" dirty="0" smtClean="0">
                <a:solidFill>
                  <a:srgbClr val="2C3637"/>
                </a:solidFill>
                <a:latin typeface="微软雅黑" panose="020B0503020204020204" pitchFamily="34" charset="-122"/>
                <a:ea typeface="微软雅黑" panose="020B0503020204020204" pitchFamily="34" charset="-122"/>
              </a:rPr>
              <a:t>粘贴。</a:t>
            </a:r>
            <a:endParaRPr lang="zh-CN" altLang="en-US" sz="1400" dirty="0">
              <a:solidFill>
                <a:srgbClr val="2C3637"/>
              </a:solidFill>
              <a:latin typeface="微软雅黑" panose="020B0503020204020204" pitchFamily="34" charset="-122"/>
              <a:ea typeface="微软雅黑" panose="020B0503020204020204" pitchFamily="34" charset="-122"/>
            </a:endParaRPr>
          </a:p>
        </p:txBody>
      </p:sp>
      <p:sp>
        <p:nvSpPr>
          <p:cNvPr id="59" name="矩形 58"/>
          <p:cNvSpPr/>
          <p:nvPr/>
        </p:nvSpPr>
        <p:spPr>
          <a:xfrm>
            <a:off x="8280073" y="3767554"/>
            <a:ext cx="1849962" cy="1212640"/>
          </a:xfrm>
          <a:prstGeom prst="rect">
            <a:avLst/>
          </a:prstGeom>
        </p:spPr>
        <p:txBody>
          <a:bodyPr wrap="square">
            <a:spAutoFit/>
          </a:bodyPr>
          <a:lstStyle/>
          <a:p>
            <a:pPr>
              <a:lnSpc>
                <a:spcPct val="130000"/>
              </a:lnSpc>
              <a:spcBef>
                <a:spcPct val="0"/>
              </a:spcBef>
              <a:buNone/>
            </a:pPr>
            <a:r>
              <a:rPr lang="zh-CN" altLang="en-US" sz="1400" dirty="0">
                <a:solidFill>
                  <a:srgbClr val="2C3637"/>
                </a:solidFill>
                <a:latin typeface="微软雅黑" panose="020B0503020204020204" pitchFamily="34" charset="-122"/>
                <a:ea typeface="微软雅黑" panose="020B0503020204020204" pitchFamily="34" charset="-122"/>
              </a:rPr>
              <a:t>您的内容打在这里，或者通过复制您的文本后，在此框中选择</a:t>
            </a:r>
            <a:r>
              <a:rPr lang="zh-CN" altLang="en-US" sz="1400" dirty="0" smtClean="0">
                <a:solidFill>
                  <a:srgbClr val="2C3637"/>
                </a:solidFill>
                <a:latin typeface="微软雅黑" panose="020B0503020204020204" pitchFamily="34" charset="-122"/>
                <a:ea typeface="微软雅黑" panose="020B0503020204020204" pitchFamily="34" charset="-122"/>
              </a:rPr>
              <a:t>粘贴。</a:t>
            </a:r>
            <a:endParaRPr lang="zh-CN" altLang="en-US" sz="1400" dirty="0">
              <a:solidFill>
                <a:srgbClr val="2C3637"/>
              </a:solidFill>
              <a:latin typeface="微软雅黑" panose="020B0503020204020204" pitchFamily="34" charset="-122"/>
              <a:ea typeface="微软雅黑" panose="020B0503020204020204" pitchFamily="34" charset="-122"/>
            </a:endParaRPr>
          </a:p>
        </p:txBody>
      </p:sp>
      <p:sp>
        <p:nvSpPr>
          <p:cNvPr id="60" name="文本框 61"/>
          <p:cNvSpPr txBox="1"/>
          <p:nvPr/>
        </p:nvSpPr>
        <p:spPr>
          <a:xfrm>
            <a:off x="1803759" y="5263295"/>
            <a:ext cx="1723549" cy="400110"/>
          </a:xfrm>
          <a:prstGeom prst="rect">
            <a:avLst/>
          </a:prstGeom>
          <a:noFill/>
        </p:spPr>
        <p:txBody>
          <a:bodyPr wrap="none" rtlCol="0">
            <a:spAutoFit/>
          </a:bodyPr>
          <a:lstStyle/>
          <a:p>
            <a:r>
              <a:rPr lang="zh-CN" altLang="en-US" sz="2000" b="1" dirty="0" smtClean="0">
                <a:solidFill>
                  <a:srgbClr val="2C3637"/>
                </a:solidFill>
                <a:latin typeface="微软雅黑" panose="020B0503020204020204" pitchFamily="34" charset="-122"/>
                <a:ea typeface="微软雅黑" panose="020B0503020204020204" pitchFamily="34" charset="-122"/>
              </a:rPr>
              <a:t>此处添加标题</a:t>
            </a:r>
            <a:endParaRPr lang="zh-CN" altLang="en-US" sz="2000" b="1" dirty="0">
              <a:solidFill>
                <a:srgbClr val="2C3637"/>
              </a:solidFill>
              <a:latin typeface="微软雅黑" panose="020B0503020204020204" pitchFamily="34" charset="-122"/>
              <a:ea typeface="微软雅黑" panose="020B0503020204020204" pitchFamily="34" charset="-122"/>
            </a:endParaRPr>
          </a:p>
        </p:txBody>
      </p:sp>
      <p:sp>
        <p:nvSpPr>
          <p:cNvPr id="61" name="矩形 60"/>
          <p:cNvSpPr/>
          <p:nvPr/>
        </p:nvSpPr>
        <p:spPr>
          <a:xfrm>
            <a:off x="1345059" y="5592840"/>
            <a:ext cx="2300749" cy="572464"/>
          </a:xfrm>
          <a:prstGeom prst="rect">
            <a:avLst/>
          </a:prstGeom>
        </p:spPr>
        <p:txBody>
          <a:bodyPr wrap="square">
            <a:spAutoFit/>
          </a:bodyPr>
          <a:lstStyle/>
          <a:p>
            <a:pPr algn="just">
              <a:lnSpc>
                <a:spcPct val="130000"/>
              </a:lnSpc>
            </a:pPr>
            <a:r>
              <a:rPr lang="zh-CN" altLang="en-US" sz="1200" dirty="0" smtClean="0">
                <a:solidFill>
                  <a:srgbClr val="2C3637"/>
                </a:solidFill>
                <a:latin typeface="微软雅黑" panose="020B0503020204020204" pitchFamily="34" charset="-122"/>
                <a:ea typeface="微软雅黑" panose="020B0503020204020204" pitchFamily="34" charset="-122"/>
              </a:rPr>
              <a:t>请在此输入您的详细文本信息和文字介绍信息。</a:t>
            </a:r>
            <a:endParaRPr lang="zh-CN" altLang="en-US" sz="1200" dirty="0">
              <a:solidFill>
                <a:srgbClr val="2C3637"/>
              </a:solidFill>
              <a:latin typeface="微软雅黑" panose="020B0503020204020204" pitchFamily="34" charset="-122"/>
              <a:ea typeface="微软雅黑" panose="020B0503020204020204" pitchFamily="34" charset="-122"/>
            </a:endParaRPr>
          </a:p>
        </p:txBody>
      </p:sp>
      <p:sp>
        <p:nvSpPr>
          <p:cNvPr id="62" name="文本框 64"/>
          <p:cNvSpPr txBox="1"/>
          <p:nvPr/>
        </p:nvSpPr>
        <p:spPr>
          <a:xfrm>
            <a:off x="1490738" y="5275155"/>
            <a:ext cx="263214" cy="338554"/>
          </a:xfrm>
          <a:prstGeom prst="rect">
            <a:avLst/>
          </a:prstGeom>
          <a:solidFill>
            <a:srgbClr val="2C3637"/>
          </a:solidFill>
        </p:spPr>
        <p:txBody>
          <a:bodyPr wrap="none" rtlCol="0">
            <a:spAutoFit/>
          </a:bodyPr>
          <a:lstStyle/>
          <a:p>
            <a:r>
              <a:rPr lang="en-US" altLang="zh-CN" sz="1600" dirty="0">
                <a:solidFill>
                  <a:schemeClr val="bg1"/>
                </a:solidFill>
                <a:latin typeface="Impact MT Std" pitchFamily="34" charset="0"/>
                <a:ea typeface="方正超粗黑简体" panose="03000509000000000000" pitchFamily="65" charset="-122"/>
                <a:cs typeface="Segoe UI Black" panose="020B0A02040204020203" pitchFamily="34" charset="0"/>
              </a:rPr>
              <a:t>1</a:t>
            </a:r>
            <a:endParaRPr lang="zh-CN" altLang="en-US" sz="1600" dirty="0">
              <a:solidFill>
                <a:schemeClr val="bg1"/>
              </a:solidFill>
              <a:latin typeface="Impact MT Std" pitchFamily="34" charset="0"/>
              <a:ea typeface="方正超粗黑简体" panose="03000509000000000000" pitchFamily="65" charset="-122"/>
              <a:cs typeface="Segoe UI Black" panose="020B0A02040204020203" pitchFamily="34" charset="0"/>
            </a:endParaRPr>
          </a:p>
        </p:txBody>
      </p:sp>
      <p:sp>
        <p:nvSpPr>
          <p:cNvPr id="63" name="文本框 61"/>
          <p:cNvSpPr txBox="1"/>
          <p:nvPr/>
        </p:nvSpPr>
        <p:spPr>
          <a:xfrm>
            <a:off x="4248524" y="5237214"/>
            <a:ext cx="1723549" cy="400110"/>
          </a:xfrm>
          <a:prstGeom prst="rect">
            <a:avLst/>
          </a:prstGeom>
          <a:noFill/>
        </p:spPr>
        <p:txBody>
          <a:bodyPr wrap="none" rtlCol="0">
            <a:spAutoFit/>
          </a:bodyPr>
          <a:lstStyle/>
          <a:p>
            <a:r>
              <a:rPr lang="zh-CN" altLang="en-US" sz="2000" b="1" dirty="0" smtClean="0">
                <a:solidFill>
                  <a:srgbClr val="2C3637"/>
                </a:solidFill>
                <a:latin typeface="微软雅黑" panose="020B0503020204020204" pitchFamily="34" charset="-122"/>
                <a:ea typeface="微软雅黑" panose="020B0503020204020204" pitchFamily="34" charset="-122"/>
              </a:rPr>
              <a:t>此处添加标题</a:t>
            </a:r>
            <a:endParaRPr lang="zh-CN" altLang="en-US" sz="2000" b="1" dirty="0">
              <a:solidFill>
                <a:srgbClr val="2C3637"/>
              </a:solidFill>
              <a:latin typeface="微软雅黑" panose="020B0503020204020204" pitchFamily="34" charset="-122"/>
              <a:ea typeface="微软雅黑" panose="020B0503020204020204" pitchFamily="34" charset="-122"/>
            </a:endParaRPr>
          </a:p>
        </p:txBody>
      </p:sp>
      <p:sp>
        <p:nvSpPr>
          <p:cNvPr id="64" name="矩形 63"/>
          <p:cNvSpPr/>
          <p:nvPr/>
        </p:nvSpPr>
        <p:spPr>
          <a:xfrm>
            <a:off x="3789824" y="5566759"/>
            <a:ext cx="2182249" cy="572464"/>
          </a:xfrm>
          <a:prstGeom prst="rect">
            <a:avLst/>
          </a:prstGeom>
        </p:spPr>
        <p:txBody>
          <a:bodyPr wrap="square">
            <a:spAutoFit/>
          </a:bodyPr>
          <a:lstStyle/>
          <a:p>
            <a:pPr algn="just">
              <a:lnSpc>
                <a:spcPct val="130000"/>
              </a:lnSpc>
            </a:pPr>
            <a:r>
              <a:rPr lang="zh-CN" altLang="en-US" sz="1200" dirty="0" smtClean="0">
                <a:solidFill>
                  <a:srgbClr val="2C3637"/>
                </a:solidFill>
                <a:latin typeface="微软雅黑" panose="020B0503020204020204" pitchFamily="34" charset="-122"/>
                <a:ea typeface="微软雅黑" panose="020B0503020204020204" pitchFamily="34" charset="-122"/>
              </a:rPr>
              <a:t>请在此输入您的详细文本信息和文字介绍信息。</a:t>
            </a:r>
            <a:endParaRPr lang="zh-CN" altLang="en-US" sz="1200" dirty="0">
              <a:solidFill>
                <a:srgbClr val="2C3637"/>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3935503" y="5249074"/>
            <a:ext cx="287258" cy="338554"/>
          </a:xfrm>
          <a:prstGeom prst="rect">
            <a:avLst/>
          </a:prstGeom>
          <a:solidFill>
            <a:srgbClr val="2C3637"/>
          </a:solidFill>
        </p:spPr>
        <p:txBody>
          <a:bodyPr wrap="none" rtlCol="0">
            <a:spAutoFit/>
          </a:bodyPr>
          <a:lstStyle/>
          <a:p>
            <a:r>
              <a:rPr lang="en-US" altLang="zh-CN" sz="1600" dirty="0">
                <a:solidFill>
                  <a:schemeClr val="bg1"/>
                </a:solidFill>
                <a:latin typeface="Impact MT Std" pitchFamily="34" charset="0"/>
                <a:ea typeface="方正超粗黑简体" panose="03000509000000000000" pitchFamily="65" charset="-122"/>
                <a:cs typeface="Segoe UI Black" panose="020B0A02040204020203" pitchFamily="34" charset="0"/>
              </a:rPr>
              <a:t>2</a:t>
            </a:r>
            <a:endParaRPr lang="zh-CN" altLang="en-US" sz="1600" dirty="0">
              <a:solidFill>
                <a:schemeClr val="bg1"/>
              </a:solidFill>
              <a:latin typeface="Impact MT Std" pitchFamily="34" charset="0"/>
              <a:ea typeface="方正超粗黑简体" panose="03000509000000000000" pitchFamily="65" charset="-122"/>
              <a:cs typeface="Segoe UI Black" panose="020B0A02040204020203" pitchFamily="34" charset="0"/>
            </a:endParaRPr>
          </a:p>
        </p:txBody>
      </p:sp>
      <p:sp>
        <p:nvSpPr>
          <p:cNvPr id="66" name="文本框 61"/>
          <p:cNvSpPr txBox="1"/>
          <p:nvPr/>
        </p:nvSpPr>
        <p:spPr>
          <a:xfrm>
            <a:off x="6749060" y="5237214"/>
            <a:ext cx="1723549" cy="400110"/>
          </a:xfrm>
          <a:prstGeom prst="rect">
            <a:avLst/>
          </a:prstGeom>
          <a:noFill/>
        </p:spPr>
        <p:txBody>
          <a:bodyPr wrap="none" rtlCol="0">
            <a:spAutoFit/>
          </a:bodyPr>
          <a:lstStyle/>
          <a:p>
            <a:r>
              <a:rPr lang="zh-CN" altLang="en-US" sz="2000" b="1" dirty="0" smtClean="0">
                <a:solidFill>
                  <a:srgbClr val="2C3637"/>
                </a:solidFill>
                <a:latin typeface="微软雅黑" panose="020B0503020204020204" pitchFamily="34" charset="-122"/>
                <a:ea typeface="微软雅黑" panose="020B0503020204020204" pitchFamily="34" charset="-122"/>
              </a:rPr>
              <a:t>此处添加标题</a:t>
            </a:r>
            <a:endParaRPr lang="zh-CN" altLang="en-US" sz="2000" b="1" dirty="0">
              <a:solidFill>
                <a:srgbClr val="2C3637"/>
              </a:solidFill>
              <a:latin typeface="微软雅黑" panose="020B0503020204020204" pitchFamily="34" charset="-122"/>
              <a:ea typeface="微软雅黑" panose="020B0503020204020204" pitchFamily="34" charset="-122"/>
            </a:endParaRPr>
          </a:p>
        </p:txBody>
      </p:sp>
      <p:sp>
        <p:nvSpPr>
          <p:cNvPr id="67" name="矩形 66"/>
          <p:cNvSpPr/>
          <p:nvPr/>
        </p:nvSpPr>
        <p:spPr>
          <a:xfrm>
            <a:off x="6290360" y="5566759"/>
            <a:ext cx="2182249" cy="572464"/>
          </a:xfrm>
          <a:prstGeom prst="rect">
            <a:avLst/>
          </a:prstGeom>
        </p:spPr>
        <p:txBody>
          <a:bodyPr wrap="square">
            <a:spAutoFit/>
          </a:bodyPr>
          <a:lstStyle/>
          <a:p>
            <a:pPr algn="just">
              <a:lnSpc>
                <a:spcPct val="130000"/>
              </a:lnSpc>
            </a:pPr>
            <a:r>
              <a:rPr lang="zh-CN" altLang="en-US" sz="1200" dirty="0" smtClean="0">
                <a:solidFill>
                  <a:srgbClr val="2C3637"/>
                </a:solidFill>
                <a:latin typeface="微软雅黑" panose="020B0503020204020204" pitchFamily="34" charset="-122"/>
                <a:ea typeface="微软雅黑" panose="020B0503020204020204" pitchFamily="34" charset="-122"/>
              </a:rPr>
              <a:t>请在此输入您的详细文本信息和文字介绍信息。</a:t>
            </a:r>
            <a:endParaRPr lang="zh-CN" altLang="en-US" sz="1200" dirty="0">
              <a:solidFill>
                <a:srgbClr val="2C3637"/>
              </a:solidFill>
              <a:latin typeface="微软雅黑" panose="020B0503020204020204" pitchFamily="34" charset="-122"/>
              <a:ea typeface="微软雅黑" panose="020B0503020204020204" pitchFamily="34" charset="-122"/>
            </a:endParaRPr>
          </a:p>
        </p:txBody>
      </p:sp>
      <p:sp>
        <p:nvSpPr>
          <p:cNvPr id="68" name="文本框 64"/>
          <p:cNvSpPr txBox="1"/>
          <p:nvPr/>
        </p:nvSpPr>
        <p:spPr>
          <a:xfrm>
            <a:off x="6436039" y="5249074"/>
            <a:ext cx="293670" cy="338554"/>
          </a:xfrm>
          <a:prstGeom prst="rect">
            <a:avLst/>
          </a:prstGeom>
          <a:solidFill>
            <a:srgbClr val="2C3637"/>
          </a:solidFill>
        </p:spPr>
        <p:txBody>
          <a:bodyPr wrap="none" rtlCol="0">
            <a:spAutoFit/>
          </a:bodyPr>
          <a:lstStyle/>
          <a:p>
            <a:r>
              <a:rPr lang="en-US" altLang="zh-CN" sz="1600" dirty="0">
                <a:solidFill>
                  <a:schemeClr val="bg1"/>
                </a:solidFill>
                <a:latin typeface="Impact MT Std" pitchFamily="34" charset="0"/>
                <a:ea typeface="方正超粗黑简体" panose="03000509000000000000" pitchFamily="65" charset="-122"/>
                <a:cs typeface="Segoe UI Black" panose="020B0A02040204020203" pitchFamily="34" charset="0"/>
              </a:rPr>
              <a:t>3</a:t>
            </a:r>
            <a:endParaRPr lang="zh-CN" altLang="en-US" sz="1600" dirty="0">
              <a:solidFill>
                <a:schemeClr val="bg1"/>
              </a:solidFill>
              <a:latin typeface="Impact MT Std" pitchFamily="34" charset="0"/>
              <a:ea typeface="方正超粗黑简体" panose="03000509000000000000" pitchFamily="65" charset="-122"/>
              <a:cs typeface="Segoe UI Black" panose="020B0A02040204020203" pitchFamily="34" charset="0"/>
            </a:endParaRPr>
          </a:p>
        </p:txBody>
      </p:sp>
      <p:sp>
        <p:nvSpPr>
          <p:cNvPr id="69" name="文本框 61"/>
          <p:cNvSpPr txBox="1"/>
          <p:nvPr/>
        </p:nvSpPr>
        <p:spPr>
          <a:xfrm>
            <a:off x="9177588" y="5237214"/>
            <a:ext cx="1723549" cy="400110"/>
          </a:xfrm>
          <a:prstGeom prst="rect">
            <a:avLst/>
          </a:prstGeom>
          <a:noFill/>
        </p:spPr>
        <p:txBody>
          <a:bodyPr wrap="none" rtlCol="0">
            <a:spAutoFit/>
          </a:bodyPr>
          <a:lstStyle/>
          <a:p>
            <a:r>
              <a:rPr lang="zh-CN" altLang="en-US" sz="2000" b="1" dirty="0" smtClean="0">
                <a:solidFill>
                  <a:srgbClr val="2C3637"/>
                </a:solidFill>
                <a:latin typeface="微软雅黑" panose="020B0503020204020204" pitchFamily="34" charset="-122"/>
                <a:ea typeface="微软雅黑" panose="020B0503020204020204" pitchFamily="34" charset="-122"/>
              </a:rPr>
              <a:t>此处添加标题</a:t>
            </a:r>
            <a:endParaRPr lang="zh-CN" altLang="en-US" sz="2000" b="1" dirty="0">
              <a:solidFill>
                <a:srgbClr val="2C3637"/>
              </a:solidFill>
              <a:latin typeface="微软雅黑" panose="020B0503020204020204" pitchFamily="34" charset="-122"/>
              <a:ea typeface="微软雅黑" panose="020B0503020204020204" pitchFamily="34" charset="-122"/>
            </a:endParaRPr>
          </a:p>
        </p:txBody>
      </p:sp>
      <p:sp>
        <p:nvSpPr>
          <p:cNvPr id="70" name="矩形 69"/>
          <p:cNvSpPr/>
          <p:nvPr/>
        </p:nvSpPr>
        <p:spPr>
          <a:xfrm>
            <a:off x="8718888" y="5566759"/>
            <a:ext cx="2182249" cy="572464"/>
          </a:xfrm>
          <a:prstGeom prst="rect">
            <a:avLst/>
          </a:prstGeom>
        </p:spPr>
        <p:txBody>
          <a:bodyPr wrap="square">
            <a:spAutoFit/>
          </a:bodyPr>
          <a:lstStyle/>
          <a:p>
            <a:pPr algn="just">
              <a:lnSpc>
                <a:spcPct val="130000"/>
              </a:lnSpc>
            </a:pPr>
            <a:r>
              <a:rPr lang="zh-CN" altLang="en-US" sz="1200" dirty="0" smtClean="0">
                <a:solidFill>
                  <a:srgbClr val="2C3637"/>
                </a:solidFill>
                <a:latin typeface="微软雅黑" panose="020B0503020204020204" pitchFamily="34" charset="-122"/>
                <a:ea typeface="微软雅黑" panose="020B0503020204020204" pitchFamily="34" charset="-122"/>
              </a:rPr>
              <a:t>请在此输入您的详细文本信息和文字介绍信息。</a:t>
            </a:r>
            <a:endParaRPr lang="zh-CN" altLang="en-US" sz="1200" dirty="0">
              <a:solidFill>
                <a:srgbClr val="2C3637"/>
              </a:solidFill>
              <a:latin typeface="微软雅黑" panose="020B0503020204020204" pitchFamily="34" charset="-122"/>
              <a:ea typeface="微软雅黑" panose="020B0503020204020204" pitchFamily="34" charset="-122"/>
            </a:endParaRPr>
          </a:p>
        </p:txBody>
      </p:sp>
      <p:sp>
        <p:nvSpPr>
          <p:cNvPr id="71" name="文本框 64"/>
          <p:cNvSpPr txBox="1"/>
          <p:nvPr/>
        </p:nvSpPr>
        <p:spPr>
          <a:xfrm>
            <a:off x="8864567" y="5249074"/>
            <a:ext cx="287258" cy="338554"/>
          </a:xfrm>
          <a:prstGeom prst="rect">
            <a:avLst/>
          </a:prstGeom>
          <a:solidFill>
            <a:srgbClr val="2C3637"/>
          </a:solidFill>
        </p:spPr>
        <p:txBody>
          <a:bodyPr wrap="none" rtlCol="0">
            <a:spAutoFit/>
          </a:bodyPr>
          <a:lstStyle/>
          <a:p>
            <a:r>
              <a:rPr lang="en-US" altLang="zh-CN" sz="1600" dirty="0">
                <a:solidFill>
                  <a:schemeClr val="bg1"/>
                </a:solidFill>
                <a:latin typeface="Impact MT Std" pitchFamily="34" charset="0"/>
                <a:ea typeface="方正超粗黑简体" panose="03000509000000000000" pitchFamily="65" charset="-122"/>
                <a:cs typeface="Segoe UI Black" panose="020B0A02040204020203" pitchFamily="34" charset="0"/>
              </a:rPr>
              <a:t>4</a:t>
            </a:r>
            <a:endParaRPr lang="zh-CN" altLang="en-US" sz="1600" dirty="0">
              <a:solidFill>
                <a:schemeClr val="bg1"/>
              </a:solidFill>
              <a:latin typeface="Impact MT Std" pitchFamily="34" charset="0"/>
              <a:ea typeface="方正超粗黑简体" panose="03000509000000000000" pitchFamily="65" charset="-122"/>
              <a:cs typeface="Segoe UI Black" panose="020B0A02040204020203" pitchFamily="34" charset="0"/>
            </a:endParaRPr>
          </a:p>
        </p:txBody>
      </p:sp>
      <p:sp>
        <p:nvSpPr>
          <p:cNvPr id="86" name="圆角矩形 85"/>
          <p:cNvSpPr/>
          <p:nvPr/>
        </p:nvSpPr>
        <p:spPr>
          <a:xfrm>
            <a:off x="-239117" y="220849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标题 4"/>
          <p:cNvSpPr txBox="1">
            <a:spLocks/>
          </p:cNvSpPr>
          <p:nvPr/>
        </p:nvSpPr>
        <p:spPr>
          <a:xfrm>
            <a:off x="48915" y="2229726"/>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未来计划</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9"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0" name="圆角矩形 89"/>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2" name="圆角矩形 91"/>
          <p:cNvSpPr/>
          <p:nvPr/>
        </p:nvSpPr>
        <p:spPr>
          <a:xfrm>
            <a:off x="-383133" y="190287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标题 4"/>
          <p:cNvSpPr txBox="1">
            <a:spLocks/>
          </p:cNvSpPr>
          <p:nvPr/>
        </p:nvSpPr>
        <p:spPr>
          <a:xfrm>
            <a:off x="48915" y="190287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4" name="圆角矩形 93"/>
          <p:cNvSpPr/>
          <p:nvPr/>
        </p:nvSpPr>
        <p:spPr>
          <a:xfrm>
            <a:off x="-383133" y="2599295"/>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标题 4"/>
          <p:cNvSpPr txBox="1">
            <a:spLocks/>
          </p:cNvSpPr>
          <p:nvPr/>
        </p:nvSpPr>
        <p:spPr>
          <a:xfrm>
            <a:off x="48915" y="2599295"/>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6" name="圆角矩形 95"/>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29</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831547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 calcmode="lin" valueType="num">
                                      <p:cBhvr>
                                        <p:cTn id="9" dur="500" fill="hold"/>
                                        <p:tgtEl>
                                          <p:spTgt spid="35"/>
                                        </p:tgtEl>
                                        <p:attrNameLst>
                                          <p:attrName>style.rotation</p:attrName>
                                        </p:attrNameLst>
                                      </p:cBhvr>
                                      <p:tavLst>
                                        <p:tav tm="0">
                                          <p:val>
                                            <p:fltVal val="360"/>
                                          </p:val>
                                        </p:tav>
                                        <p:tav tm="100000">
                                          <p:val>
                                            <p:fltVal val="0"/>
                                          </p:val>
                                        </p:tav>
                                      </p:tavLst>
                                    </p:anim>
                                    <p:animEffect transition="in" filter="fade">
                                      <p:cBhvr>
                                        <p:cTn id="10" dur="500"/>
                                        <p:tgtEl>
                                          <p:spTgt spid="3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3000"/>
                                        <p:tgtEl>
                                          <p:spTgt spid="34"/>
                                        </p:tgtEl>
                                      </p:cBhvr>
                                    </p:animEffect>
                                  </p:childTnLst>
                                </p:cTn>
                              </p:par>
                              <p:par>
                                <p:cTn id="15" presetID="49" presetClass="entr" presetSubtype="0" decel="100000" fill="hold" grpId="0" nodeType="withEffect">
                                  <p:stCondLst>
                                    <p:cond delay="25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 calcmode="lin" valueType="num">
                                      <p:cBhvr>
                                        <p:cTn id="19" dur="500" fill="hold"/>
                                        <p:tgtEl>
                                          <p:spTgt spid="37"/>
                                        </p:tgtEl>
                                        <p:attrNameLst>
                                          <p:attrName>style.rotation</p:attrName>
                                        </p:attrNameLst>
                                      </p:cBhvr>
                                      <p:tavLst>
                                        <p:tav tm="0">
                                          <p:val>
                                            <p:fltVal val="360"/>
                                          </p:val>
                                        </p:tav>
                                        <p:tav tm="100000">
                                          <p:val>
                                            <p:fltVal val="0"/>
                                          </p:val>
                                        </p:tav>
                                      </p:tavLst>
                                    </p:anim>
                                    <p:animEffect transition="in" filter="fade">
                                      <p:cBhvr>
                                        <p:cTn id="20" dur="500"/>
                                        <p:tgtEl>
                                          <p:spTgt spid="37"/>
                                        </p:tgtEl>
                                      </p:cBhvr>
                                    </p:animEffect>
                                  </p:childTnLst>
                                </p:cTn>
                              </p:par>
                              <p:par>
                                <p:cTn id="21" presetID="49" presetClass="entr" presetSubtype="0" decel="100000" fill="hold" grpId="0" nodeType="withEffect">
                                  <p:stCondLst>
                                    <p:cond delay="750"/>
                                  </p:stCondLst>
                                  <p:childTnLst>
                                    <p:set>
                                      <p:cBhvr>
                                        <p:cTn id="22" dur="1" fill="hold">
                                          <p:stCondLst>
                                            <p:cond delay="0"/>
                                          </p:stCondLst>
                                        </p:cTn>
                                        <p:tgtEl>
                                          <p:spTgt spid="38"/>
                                        </p:tgtEl>
                                        <p:attrNameLst>
                                          <p:attrName>style.visibility</p:attrName>
                                        </p:attrNameLst>
                                      </p:cBhvr>
                                      <p:to>
                                        <p:strVal val="visible"/>
                                      </p:to>
                                    </p:set>
                                    <p:anim calcmode="lin" valueType="num">
                                      <p:cBhvr>
                                        <p:cTn id="23" dur="500" fill="hold"/>
                                        <p:tgtEl>
                                          <p:spTgt spid="38"/>
                                        </p:tgtEl>
                                        <p:attrNameLst>
                                          <p:attrName>ppt_w</p:attrName>
                                        </p:attrNameLst>
                                      </p:cBhvr>
                                      <p:tavLst>
                                        <p:tav tm="0">
                                          <p:val>
                                            <p:fltVal val="0"/>
                                          </p:val>
                                        </p:tav>
                                        <p:tav tm="100000">
                                          <p:val>
                                            <p:strVal val="#ppt_w"/>
                                          </p:val>
                                        </p:tav>
                                      </p:tavLst>
                                    </p:anim>
                                    <p:anim calcmode="lin" valueType="num">
                                      <p:cBhvr>
                                        <p:cTn id="24" dur="500" fill="hold"/>
                                        <p:tgtEl>
                                          <p:spTgt spid="38"/>
                                        </p:tgtEl>
                                        <p:attrNameLst>
                                          <p:attrName>ppt_h</p:attrName>
                                        </p:attrNameLst>
                                      </p:cBhvr>
                                      <p:tavLst>
                                        <p:tav tm="0">
                                          <p:val>
                                            <p:fltVal val="0"/>
                                          </p:val>
                                        </p:tav>
                                        <p:tav tm="100000">
                                          <p:val>
                                            <p:strVal val="#ppt_h"/>
                                          </p:val>
                                        </p:tav>
                                      </p:tavLst>
                                    </p:anim>
                                    <p:anim calcmode="lin" valueType="num">
                                      <p:cBhvr>
                                        <p:cTn id="25" dur="500" fill="hold"/>
                                        <p:tgtEl>
                                          <p:spTgt spid="38"/>
                                        </p:tgtEl>
                                        <p:attrNameLst>
                                          <p:attrName>style.rotation</p:attrName>
                                        </p:attrNameLst>
                                      </p:cBhvr>
                                      <p:tavLst>
                                        <p:tav tm="0">
                                          <p:val>
                                            <p:fltVal val="360"/>
                                          </p:val>
                                        </p:tav>
                                        <p:tav tm="100000">
                                          <p:val>
                                            <p:fltVal val="0"/>
                                          </p:val>
                                        </p:tav>
                                      </p:tavLst>
                                    </p:anim>
                                    <p:animEffect transition="in" filter="fade">
                                      <p:cBhvr>
                                        <p:cTn id="26" dur="500"/>
                                        <p:tgtEl>
                                          <p:spTgt spid="38"/>
                                        </p:tgtEl>
                                      </p:cBhvr>
                                    </p:animEffect>
                                  </p:childTnLst>
                                </p:cTn>
                              </p:par>
                              <p:par>
                                <p:cTn id="27" presetID="49" presetClass="entr" presetSubtype="0" decel="100000" fill="hold" grpId="0" nodeType="withEffect">
                                  <p:stCondLst>
                                    <p:cond delay="125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 calcmode="lin" valueType="num">
                                      <p:cBhvr>
                                        <p:cTn id="31" dur="500" fill="hold"/>
                                        <p:tgtEl>
                                          <p:spTgt spid="39"/>
                                        </p:tgtEl>
                                        <p:attrNameLst>
                                          <p:attrName>style.rotation</p:attrName>
                                        </p:attrNameLst>
                                      </p:cBhvr>
                                      <p:tavLst>
                                        <p:tav tm="0">
                                          <p:val>
                                            <p:fltVal val="360"/>
                                          </p:val>
                                        </p:tav>
                                        <p:tav tm="100000">
                                          <p:val>
                                            <p:fltVal val="0"/>
                                          </p:val>
                                        </p:tav>
                                      </p:tavLst>
                                    </p:anim>
                                    <p:animEffect transition="in" filter="fade">
                                      <p:cBhvr>
                                        <p:cTn id="32" dur="500"/>
                                        <p:tgtEl>
                                          <p:spTgt spid="39"/>
                                        </p:tgtEl>
                                      </p:cBhvr>
                                    </p:animEffect>
                                  </p:childTnLst>
                                </p:cTn>
                              </p:par>
                              <p:par>
                                <p:cTn id="33" presetID="49" presetClass="entr" presetSubtype="0" decel="100000" fill="hold" grpId="0" nodeType="withEffect">
                                  <p:stCondLst>
                                    <p:cond delay="1750"/>
                                  </p:stCondLst>
                                  <p:childTnLst>
                                    <p:set>
                                      <p:cBhvr>
                                        <p:cTn id="34" dur="1" fill="hold">
                                          <p:stCondLst>
                                            <p:cond delay="0"/>
                                          </p:stCondLst>
                                        </p:cTn>
                                        <p:tgtEl>
                                          <p:spTgt spid="40"/>
                                        </p:tgtEl>
                                        <p:attrNameLst>
                                          <p:attrName>style.visibility</p:attrName>
                                        </p:attrNameLst>
                                      </p:cBhvr>
                                      <p:to>
                                        <p:strVal val="visible"/>
                                      </p:to>
                                    </p:set>
                                    <p:anim calcmode="lin" valueType="num">
                                      <p:cBhvr>
                                        <p:cTn id="35" dur="500" fill="hold"/>
                                        <p:tgtEl>
                                          <p:spTgt spid="40"/>
                                        </p:tgtEl>
                                        <p:attrNameLst>
                                          <p:attrName>ppt_w</p:attrName>
                                        </p:attrNameLst>
                                      </p:cBhvr>
                                      <p:tavLst>
                                        <p:tav tm="0">
                                          <p:val>
                                            <p:fltVal val="0"/>
                                          </p:val>
                                        </p:tav>
                                        <p:tav tm="100000">
                                          <p:val>
                                            <p:strVal val="#ppt_w"/>
                                          </p:val>
                                        </p:tav>
                                      </p:tavLst>
                                    </p:anim>
                                    <p:anim calcmode="lin" valueType="num">
                                      <p:cBhvr>
                                        <p:cTn id="36" dur="500" fill="hold"/>
                                        <p:tgtEl>
                                          <p:spTgt spid="40"/>
                                        </p:tgtEl>
                                        <p:attrNameLst>
                                          <p:attrName>ppt_h</p:attrName>
                                        </p:attrNameLst>
                                      </p:cBhvr>
                                      <p:tavLst>
                                        <p:tav tm="0">
                                          <p:val>
                                            <p:fltVal val="0"/>
                                          </p:val>
                                        </p:tav>
                                        <p:tav tm="100000">
                                          <p:val>
                                            <p:strVal val="#ppt_h"/>
                                          </p:val>
                                        </p:tav>
                                      </p:tavLst>
                                    </p:anim>
                                    <p:anim calcmode="lin" valueType="num">
                                      <p:cBhvr>
                                        <p:cTn id="37" dur="500" fill="hold"/>
                                        <p:tgtEl>
                                          <p:spTgt spid="40"/>
                                        </p:tgtEl>
                                        <p:attrNameLst>
                                          <p:attrName>style.rotation</p:attrName>
                                        </p:attrNameLst>
                                      </p:cBhvr>
                                      <p:tavLst>
                                        <p:tav tm="0">
                                          <p:val>
                                            <p:fltVal val="360"/>
                                          </p:val>
                                        </p:tav>
                                        <p:tav tm="100000">
                                          <p:val>
                                            <p:fltVal val="0"/>
                                          </p:val>
                                        </p:tav>
                                      </p:tavLst>
                                    </p:anim>
                                    <p:animEffect transition="in" filter="fade">
                                      <p:cBhvr>
                                        <p:cTn id="38" dur="500"/>
                                        <p:tgtEl>
                                          <p:spTgt spid="40"/>
                                        </p:tgtEl>
                                      </p:cBhvr>
                                    </p:animEffect>
                                  </p:childTnLst>
                                </p:cTn>
                              </p:par>
                              <p:par>
                                <p:cTn id="39" presetID="49" presetClass="entr" presetSubtype="0" decel="100000" fill="hold" grpId="0" nodeType="withEffect">
                                  <p:stCondLst>
                                    <p:cond delay="225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 calcmode="lin" valueType="num">
                                      <p:cBhvr>
                                        <p:cTn id="43" dur="500" fill="hold"/>
                                        <p:tgtEl>
                                          <p:spTgt spid="36"/>
                                        </p:tgtEl>
                                        <p:attrNameLst>
                                          <p:attrName>style.rotation</p:attrName>
                                        </p:attrNameLst>
                                      </p:cBhvr>
                                      <p:tavLst>
                                        <p:tav tm="0">
                                          <p:val>
                                            <p:fltVal val="360"/>
                                          </p:val>
                                        </p:tav>
                                        <p:tav tm="100000">
                                          <p:val>
                                            <p:fltVal val="0"/>
                                          </p:val>
                                        </p:tav>
                                      </p:tavLst>
                                    </p:anim>
                                    <p:animEffect transition="in" filter="fade">
                                      <p:cBhvr>
                                        <p:cTn id="44" dur="500"/>
                                        <p:tgtEl>
                                          <p:spTgt spid="36"/>
                                        </p:tgtEl>
                                      </p:cBhvr>
                                    </p:animEffect>
                                  </p:childTnLst>
                                </p:cTn>
                              </p:par>
                            </p:childTnLst>
                          </p:cTn>
                        </p:par>
                        <p:par>
                          <p:cTn id="45" fill="hold">
                            <p:stCondLst>
                              <p:cond delay="3500"/>
                            </p:stCondLst>
                            <p:childTnLst>
                              <p:par>
                                <p:cTn id="46" presetID="42" presetClass="entr" presetSubtype="0"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childTnLst>
                          </p:cTn>
                        </p:par>
                        <p:par>
                          <p:cTn id="51" fill="hold">
                            <p:stCondLst>
                              <p:cond delay="4500"/>
                            </p:stCondLst>
                            <p:childTnLst>
                              <p:par>
                                <p:cTn id="52" presetID="42" presetClass="entr" presetSubtype="0" fill="hold" nodeType="after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1000"/>
                                        <p:tgtEl>
                                          <p:spTgt spid="47"/>
                                        </p:tgtEl>
                                      </p:cBhvr>
                                    </p:animEffect>
                                    <p:anim calcmode="lin" valueType="num">
                                      <p:cBhvr>
                                        <p:cTn id="55" dur="1000" fill="hold"/>
                                        <p:tgtEl>
                                          <p:spTgt spid="47"/>
                                        </p:tgtEl>
                                        <p:attrNameLst>
                                          <p:attrName>ppt_x</p:attrName>
                                        </p:attrNameLst>
                                      </p:cBhvr>
                                      <p:tavLst>
                                        <p:tav tm="0">
                                          <p:val>
                                            <p:strVal val="#ppt_x"/>
                                          </p:val>
                                        </p:tav>
                                        <p:tav tm="100000">
                                          <p:val>
                                            <p:strVal val="#ppt_x"/>
                                          </p:val>
                                        </p:tav>
                                      </p:tavLst>
                                    </p:anim>
                                    <p:anim calcmode="lin" valueType="num">
                                      <p:cBhvr>
                                        <p:cTn id="56" dur="1000" fill="hold"/>
                                        <p:tgtEl>
                                          <p:spTgt spid="47"/>
                                        </p:tgtEl>
                                        <p:attrNameLst>
                                          <p:attrName>ppt_y</p:attrName>
                                        </p:attrNameLst>
                                      </p:cBhvr>
                                      <p:tavLst>
                                        <p:tav tm="0">
                                          <p:val>
                                            <p:strVal val="#ppt_y+.1"/>
                                          </p:val>
                                        </p:tav>
                                        <p:tav tm="100000">
                                          <p:val>
                                            <p:strVal val="#ppt_y"/>
                                          </p:val>
                                        </p:tav>
                                      </p:tavLst>
                                    </p:anim>
                                  </p:childTnLst>
                                </p:cTn>
                              </p:par>
                            </p:childTnLst>
                          </p:cTn>
                        </p:par>
                        <p:par>
                          <p:cTn id="57" fill="hold">
                            <p:stCondLst>
                              <p:cond delay="5500"/>
                            </p:stCondLst>
                            <p:childTnLst>
                              <p:par>
                                <p:cTn id="58" presetID="42" presetClass="entr" presetSubtype="0" fill="hold"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par>
                          <p:cTn id="63" fill="hold">
                            <p:stCondLst>
                              <p:cond delay="6500"/>
                            </p:stCondLst>
                            <p:childTnLst>
                              <p:par>
                                <p:cTn id="64" presetID="42" presetClass="entr" presetSubtype="0" fill="hold" nodeType="after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1000"/>
                                        <p:tgtEl>
                                          <p:spTgt spid="52"/>
                                        </p:tgtEl>
                                      </p:cBhvr>
                                    </p:animEffect>
                                    <p:anim calcmode="lin" valueType="num">
                                      <p:cBhvr>
                                        <p:cTn id="67" dur="1000" fill="hold"/>
                                        <p:tgtEl>
                                          <p:spTgt spid="52"/>
                                        </p:tgtEl>
                                        <p:attrNameLst>
                                          <p:attrName>ppt_x</p:attrName>
                                        </p:attrNameLst>
                                      </p:cBhvr>
                                      <p:tavLst>
                                        <p:tav tm="0">
                                          <p:val>
                                            <p:strVal val="#ppt_x"/>
                                          </p:val>
                                        </p:tav>
                                        <p:tav tm="100000">
                                          <p:val>
                                            <p:strVal val="#ppt_x"/>
                                          </p:val>
                                        </p:tav>
                                      </p:tavLst>
                                    </p:anim>
                                    <p:anim calcmode="lin" valueType="num">
                                      <p:cBhvr>
                                        <p:cTn id="68" dur="1000" fill="hold"/>
                                        <p:tgtEl>
                                          <p:spTgt spid="52"/>
                                        </p:tgtEl>
                                        <p:attrNameLst>
                                          <p:attrName>ppt_y</p:attrName>
                                        </p:attrNameLst>
                                      </p:cBhvr>
                                      <p:tavLst>
                                        <p:tav tm="0">
                                          <p:val>
                                            <p:strVal val="#ppt_y+.1"/>
                                          </p:val>
                                        </p:tav>
                                        <p:tav tm="100000">
                                          <p:val>
                                            <p:strVal val="#ppt_y"/>
                                          </p:val>
                                        </p:tav>
                                      </p:tavLst>
                                    </p:anim>
                                  </p:childTnLst>
                                </p:cTn>
                              </p:par>
                              <p:par>
                                <p:cTn id="69" presetID="53" presetClass="entr" presetSubtype="16" fill="hold" grpId="0" nodeType="withEffect">
                                  <p:stCondLst>
                                    <p:cond delay="500"/>
                                  </p:stCondLst>
                                  <p:childTnLst>
                                    <p:set>
                                      <p:cBhvr>
                                        <p:cTn id="70" dur="1" fill="hold">
                                          <p:stCondLst>
                                            <p:cond delay="0"/>
                                          </p:stCondLst>
                                        </p:cTn>
                                        <p:tgtEl>
                                          <p:spTgt spid="56"/>
                                        </p:tgtEl>
                                        <p:attrNameLst>
                                          <p:attrName>style.visibility</p:attrName>
                                        </p:attrNameLst>
                                      </p:cBhvr>
                                      <p:to>
                                        <p:strVal val="visible"/>
                                      </p:to>
                                    </p:set>
                                    <p:anim calcmode="lin" valueType="num">
                                      <p:cBhvr>
                                        <p:cTn id="71" dur="500" fill="hold"/>
                                        <p:tgtEl>
                                          <p:spTgt spid="56"/>
                                        </p:tgtEl>
                                        <p:attrNameLst>
                                          <p:attrName>ppt_w</p:attrName>
                                        </p:attrNameLst>
                                      </p:cBhvr>
                                      <p:tavLst>
                                        <p:tav tm="0">
                                          <p:val>
                                            <p:fltVal val="0"/>
                                          </p:val>
                                        </p:tav>
                                        <p:tav tm="100000">
                                          <p:val>
                                            <p:strVal val="#ppt_w"/>
                                          </p:val>
                                        </p:tav>
                                      </p:tavLst>
                                    </p:anim>
                                    <p:anim calcmode="lin" valueType="num">
                                      <p:cBhvr>
                                        <p:cTn id="72" dur="500" fill="hold"/>
                                        <p:tgtEl>
                                          <p:spTgt spid="56"/>
                                        </p:tgtEl>
                                        <p:attrNameLst>
                                          <p:attrName>ppt_h</p:attrName>
                                        </p:attrNameLst>
                                      </p:cBhvr>
                                      <p:tavLst>
                                        <p:tav tm="0">
                                          <p:val>
                                            <p:fltVal val="0"/>
                                          </p:val>
                                        </p:tav>
                                        <p:tav tm="100000">
                                          <p:val>
                                            <p:strVal val="#ppt_h"/>
                                          </p:val>
                                        </p:tav>
                                      </p:tavLst>
                                    </p:anim>
                                    <p:animEffect transition="in" filter="fade">
                                      <p:cBhvr>
                                        <p:cTn id="73" dur="500"/>
                                        <p:tgtEl>
                                          <p:spTgt spid="56"/>
                                        </p:tgtEl>
                                      </p:cBhvr>
                                    </p:animEffect>
                                  </p:childTnLst>
                                </p:cTn>
                              </p:par>
                              <p:par>
                                <p:cTn id="74" presetID="53" presetClass="entr" presetSubtype="16" fill="hold" grpId="0" nodeType="withEffect">
                                  <p:stCondLst>
                                    <p:cond delay="500"/>
                                  </p:stCondLst>
                                  <p:childTnLst>
                                    <p:set>
                                      <p:cBhvr>
                                        <p:cTn id="75" dur="1" fill="hold">
                                          <p:stCondLst>
                                            <p:cond delay="0"/>
                                          </p:stCondLst>
                                        </p:cTn>
                                        <p:tgtEl>
                                          <p:spTgt spid="57"/>
                                        </p:tgtEl>
                                        <p:attrNameLst>
                                          <p:attrName>style.visibility</p:attrName>
                                        </p:attrNameLst>
                                      </p:cBhvr>
                                      <p:to>
                                        <p:strVal val="visible"/>
                                      </p:to>
                                    </p:set>
                                    <p:anim calcmode="lin" valueType="num">
                                      <p:cBhvr>
                                        <p:cTn id="76" dur="500" fill="hold"/>
                                        <p:tgtEl>
                                          <p:spTgt spid="57"/>
                                        </p:tgtEl>
                                        <p:attrNameLst>
                                          <p:attrName>ppt_w</p:attrName>
                                        </p:attrNameLst>
                                      </p:cBhvr>
                                      <p:tavLst>
                                        <p:tav tm="0">
                                          <p:val>
                                            <p:fltVal val="0"/>
                                          </p:val>
                                        </p:tav>
                                        <p:tav tm="100000">
                                          <p:val>
                                            <p:strVal val="#ppt_w"/>
                                          </p:val>
                                        </p:tav>
                                      </p:tavLst>
                                    </p:anim>
                                    <p:anim calcmode="lin" valueType="num">
                                      <p:cBhvr>
                                        <p:cTn id="77" dur="500" fill="hold"/>
                                        <p:tgtEl>
                                          <p:spTgt spid="57"/>
                                        </p:tgtEl>
                                        <p:attrNameLst>
                                          <p:attrName>ppt_h</p:attrName>
                                        </p:attrNameLst>
                                      </p:cBhvr>
                                      <p:tavLst>
                                        <p:tav tm="0">
                                          <p:val>
                                            <p:fltVal val="0"/>
                                          </p:val>
                                        </p:tav>
                                        <p:tav tm="100000">
                                          <p:val>
                                            <p:strVal val="#ppt_h"/>
                                          </p:val>
                                        </p:tav>
                                      </p:tavLst>
                                    </p:anim>
                                    <p:animEffect transition="in" filter="fade">
                                      <p:cBhvr>
                                        <p:cTn id="78" dur="500"/>
                                        <p:tgtEl>
                                          <p:spTgt spid="57"/>
                                        </p:tgtEl>
                                      </p:cBhvr>
                                    </p:animEffect>
                                  </p:childTnLst>
                                </p:cTn>
                              </p:par>
                              <p:par>
                                <p:cTn id="79" presetID="53" presetClass="entr" presetSubtype="16" fill="hold" grpId="0" nodeType="withEffect">
                                  <p:stCondLst>
                                    <p:cond delay="500"/>
                                  </p:stCondLst>
                                  <p:childTnLst>
                                    <p:set>
                                      <p:cBhvr>
                                        <p:cTn id="80" dur="1" fill="hold">
                                          <p:stCondLst>
                                            <p:cond delay="0"/>
                                          </p:stCondLst>
                                        </p:cTn>
                                        <p:tgtEl>
                                          <p:spTgt spid="58"/>
                                        </p:tgtEl>
                                        <p:attrNameLst>
                                          <p:attrName>style.visibility</p:attrName>
                                        </p:attrNameLst>
                                      </p:cBhvr>
                                      <p:to>
                                        <p:strVal val="visible"/>
                                      </p:to>
                                    </p:set>
                                    <p:anim calcmode="lin" valueType="num">
                                      <p:cBhvr>
                                        <p:cTn id="81" dur="500" fill="hold"/>
                                        <p:tgtEl>
                                          <p:spTgt spid="58"/>
                                        </p:tgtEl>
                                        <p:attrNameLst>
                                          <p:attrName>ppt_w</p:attrName>
                                        </p:attrNameLst>
                                      </p:cBhvr>
                                      <p:tavLst>
                                        <p:tav tm="0">
                                          <p:val>
                                            <p:fltVal val="0"/>
                                          </p:val>
                                        </p:tav>
                                        <p:tav tm="100000">
                                          <p:val>
                                            <p:strVal val="#ppt_w"/>
                                          </p:val>
                                        </p:tav>
                                      </p:tavLst>
                                    </p:anim>
                                    <p:anim calcmode="lin" valueType="num">
                                      <p:cBhvr>
                                        <p:cTn id="82" dur="500" fill="hold"/>
                                        <p:tgtEl>
                                          <p:spTgt spid="58"/>
                                        </p:tgtEl>
                                        <p:attrNameLst>
                                          <p:attrName>ppt_h</p:attrName>
                                        </p:attrNameLst>
                                      </p:cBhvr>
                                      <p:tavLst>
                                        <p:tav tm="0">
                                          <p:val>
                                            <p:fltVal val="0"/>
                                          </p:val>
                                        </p:tav>
                                        <p:tav tm="100000">
                                          <p:val>
                                            <p:strVal val="#ppt_h"/>
                                          </p:val>
                                        </p:tav>
                                      </p:tavLst>
                                    </p:anim>
                                    <p:animEffect transition="in" filter="fade">
                                      <p:cBhvr>
                                        <p:cTn id="83" dur="500"/>
                                        <p:tgtEl>
                                          <p:spTgt spid="58"/>
                                        </p:tgtEl>
                                      </p:cBhvr>
                                    </p:animEffect>
                                  </p:childTnLst>
                                </p:cTn>
                              </p:par>
                              <p:par>
                                <p:cTn id="84" presetID="53" presetClass="entr" presetSubtype="16" fill="hold" grpId="0" nodeType="withEffect">
                                  <p:stCondLst>
                                    <p:cond delay="500"/>
                                  </p:stCondLst>
                                  <p:childTnLst>
                                    <p:set>
                                      <p:cBhvr>
                                        <p:cTn id="85" dur="1" fill="hold">
                                          <p:stCondLst>
                                            <p:cond delay="0"/>
                                          </p:stCondLst>
                                        </p:cTn>
                                        <p:tgtEl>
                                          <p:spTgt spid="59"/>
                                        </p:tgtEl>
                                        <p:attrNameLst>
                                          <p:attrName>style.visibility</p:attrName>
                                        </p:attrNameLst>
                                      </p:cBhvr>
                                      <p:to>
                                        <p:strVal val="visible"/>
                                      </p:to>
                                    </p:set>
                                    <p:anim calcmode="lin" valueType="num">
                                      <p:cBhvr>
                                        <p:cTn id="86" dur="500" fill="hold"/>
                                        <p:tgtEl>
                                          <p:spTgt spid="59"/>
                                        </p:tgtEl>
                                        <p:attrNameLst>
                                          <p:attrName>ppt_w</p:attrName>
                                        </p:attrNameLst>
                                      </p:cBhvr>
                                      <p:tavLst>
                                        <p:tav tm="0">
                                          <p:val>
                                            <p:fltVal val="0"/>
                                          </p:val>
                                        </p:tav>
                                        <p:tav tm="100000">
                                          <p:val>
                                            <p:strVal val="#ppt_w"/>
                                          </p:val>
                                        </p:tav>
                                      </p:tavLst>
                                    </p:anim>
                                    <p:anim calcmode="lin" valueType="num">
                                      <p:cBhvr>
                                        <p:cTn id="87" dur="500" fill="hold"/>
                                        <p:tgtEl>
                                          <p:spTgt spid="59"/>
                                        </p:tgtEl>
                                        <p:attrNameLst>
                                          <p:attrName>ppt_h</p:attrName>
                                        </p:attrNameLst>
                                      </p:cBhvr>
                                      <p:tavLst>
                                        <p:tav tm="0">
                                          <p:val>
                                            <p:fltVal val="0"/>
                                          </p:val>
                                        </p:tav>
                                        <p:tav tm="100000">
                                          <p:val>
                                            <p:strVal val="#ppt_h"/>
                                          </p:val>
                                        </p:tav>
                                      </p:tavLst>
                                    </p:anim>
                                    <p:animEffect transition="in" filter="fade">
                                      <p:cBhvr>
                                        <p:cTn id="88" dur="500"/>
                                        <p:tgtEl>
                                          <p:spTgt spid="59"/>
                                        </p:tgtEl>
                                      </p:cBhvr>
                                    </p:animEffect>
                                  </p:childTnLst>
                                </p:cTn>
                              </p:par>
                              <p:par>
                                <p:cTn id="89" presetID="53" presetClass="entr" presetSubtype="16" fill="hold" grpId="0" nodeType="withEffect">
                                  <p:stCondLst>
                                    <p:cond delay="1000"/>
                                  </p:stCondLst>
                                  <p:childTnLst>
                                    <p:set>
                                      <p:cBhvr>
                                        <p:cTn id="90" dur="1" fill="hold">
                                          <p:stCondLst>
                                            <p:cond delay="0"/>
                                          </p:stCondLst>
                                        </p:cTn>
                                        <p:tgtEl>
                                          <p:spTgt spid="60"/>
                                        </p:tgtEl>
                                        <p:attrNameLst>
                                          <p:attrName>style.visibility</p:attrName>
                                        </p:attrNameLst>
                                      </p:cBhvr>
                                      <p:to>
                                        <p:strVal val="visible"/>
                                      </p:to>
                                    </p:set>
                                    <p:anim calcmode="lin" valueType="num">
                                      <p:cBhvr>
                                        <p:cTn id="91" dur="500" fill="hold"/>
                                        <p:tgtEl>
                                          <p:spTgt spid="60"/>
                                        </p:tgtEl>
                                        <p:attrNameLst>
                                          <p:attrName>ppt_w</p:attrName>
                                        </p:attrNameLst>
                                      </p:cBhvr>
                                      <p:tavLst>
                                        <p:tav tm="0">
                                          <p:val>
                                            <p:fltVal val="0"/>
                                          </p:val>
                                        </p:tav>
                                        <p:tav tm="100000">
                                          <p:val>
                                            <p:strVal val="#ppt_w"/>
                                          </p:val>
                                        </p:tav>
                                      </p:tavLst>
                                    </p:anim>
                                    <p:anim calcmode="lin" valueType="num">
                                      <p:cBhvr>
                                        <p:cTn id="92" dur="500" fill="hold"/>
                                        <p:tgtEl>
                                          <p:spTgt spid="60"/>
                                        </p:tgtEl>
                                        <p:attrNameLst>
                                          <p:attrName>ppt_h</p:attrName>
                                        </p:attrNameLst>
                                      </p:cBhvr>
                                      <p:tavLst>
                                        <p:tav tm="0">
                                          <p:val>
                                            <p:fltVal val="0"/>
                                          </p:val>
                                        </p:tav>
                                        <p:tav tm="100000">
                                          <p:val>
                                            <p:strVal val="#ppt_h"/>
                                          </p:val>
                                        </p:tav>
                                      </p:tavLst>
                                    </p:anim>
                                    <p:animEffect transition="in" filter="fade">
                                      <p:cBhvr>
                                        <p:cTn id="93" dur="500"/>
                                        <p:tgtEl>
                                          <p:spTgt spid="60"/>
                                        </p:tgtEl>
                                      </p:cBhvr>
                                    </p:animEffect>
                                  </p:childTnLst>
                                </p:cTn>
                              </p:par>
                              <p:par>
                                <p:cTn id="94" presetID="53" presetClass="entr" presetSubtype="16" fill="hold" grpId="0" nodeType="withEffect">
                                  <p:stCondLst>
                                    <p:cond delay="1000"/>
                                  </p:stCondLst>
                                  <p:childTnLst>
                                    <p:set>
                                      <p:cBhvr>
                                        <p:cTn id="95" dur="1" fill="hold">
                                          <p:stCondLst>
                                            <p:cond delay="0"/>
                                          </p:stCondLst>
                                        </p:cTn>
                                        <p:tgtEl>
                                          <p:spTgt spid="61"/>
                                        </p:tgtEl>
                                        <p:attrNameLst>
                                          <p:attrName>style.visibility</p:attrName>
                                        </p:attrNameLst>
                                      </p:cBhvr>
                                      <p:to>
                                        <p:strVal val="visible"/>
                                      </p:to>
                                    </p:set>
                                    <p:anim calcmode="lin" valueType="num">
                                      <p:cBhvr>
                                        <p:cTn id="96" dur="500" fill="hold"/>
                                        <p:tgtEl>
                                          <p:spTgt spid="61"/>
                                        </p:tgtEl>
                                        <p:attrNameLst>
                                          <p:attrName>ppt_w</p:attrName>
                                        </p:attrNameLst>
                                      </p:cBhvr>
                                      <p:tavLst>
                                        <p:tav tm="0">
                                          <p:val>
                                            <p:fltVal val="0"/>
                                          </p:val>
                                        </p:tav>
                                        <p:tav tm="100000">
                                          <p:val>
                                            <p:strVal val="#ppt_w"/>
                                          </p:val>
                                        </p:tav>
                                      </p:tavLst>
                                    </p:anim>
                                    <p:anim calcmode="lin" valueType="num">
                                      <p:cBhvr>
                                        <p:cTn id="97" dur="500" fill="hold"/>
                                        <p:tgtEl>
                                          <p:spTgt spid="61"/>
                                        </p:tgtEl>
                                        <p:attrNameLst>
                                          <p:attrName>ppt_h</p:attrName>
                                        </p:attrNameLst>
                                      </p:cBhvr>
                                      <p:tavLst>
                                        <p:tav tm="0">
                                          <p:val>
                                            <p:fltVal val="0"/>
                                          </p:val>
                                        </p:tav>
                                        <p:tav tm="100000">
                                          <p:val>
                                            <p:strVal val="#ppt_h"/>
                                          </p:val>
                                        </p:tav>
                                      </p:tavLst>
                                    </p:anim>
                                    <p:animEffect transition="in" filter="fade">
                                      <p:cBhvr>
                                        <p:cTn id="98" dur="500"/>
                                        <p:tgtEl>
                                          <p:spTgt spid="61"/>
                                        </p:tgtEl>
                                      </p:cBhvr>
                                    </p:animEffect>
                                  </p:childTnLst>
                                </p:cTn>
                              </p:par>
                              <p:par>
                                <p:cTn id="99" presetID="53" presetClass="entr" presetSubtype="16" fill="hold" grpId="0" nodeType="withEffect">
                                  <p:stCondLst>
                                    <p:cond delay="1000"/>
                                  </p:stCondLst>
                                  <p:childTnLst>
                                    <p:set>
                                      <p:cBhvr>
                                        <p:cTn id="100" dur="1" fill="hold">
                                          <p:stCondLst>
                                            <p:cond delay="0"/>
                                          </p:stCondLst>
                                        </p:cTn>
                                        <p:tgtEl>
                                          <p:spTgt spid="62"/>
                                        </p:tgtEl>
                                        <p:attrNameLst>
                                          <p:attrName>style.visibility</p:attrName>
                                        </p:attrNameLst>
                                      </p:cBhvr>
                                      <p:to>
                                        <p:strVal val="visible"/>
                                      </p:to>
                                    </p:set>
                                    <p:anim calcmode="lin" valueType="num">
                                      <p:cBhvr>
                                        <p:cTn id="101" dur="500" fill="hold"/>
                                        <p:tgtEl>
                                          <p:spTgt spid="62"/>
                                        </p:tgtEl>
                                        <p:attrNameLst>
                                          <p:attrName>ppt_w</p:attrName>
                                        </p:attrNameLst>
                                      </p:cBhvr>
                                      <p:tavLst>
                                        <p:tav tm="0">
                                          <p:val>
                                            <p:fltVal val="0"/>
                                          </p:val>
                                        </p:tav>
                                        <p:tav tm="100000">
                                          <p:val>
                                            <p:strVal val="#ppt_w"/>
                                          </p:val>
                                        </p:tav>
                                      </p:tavLst>
                                    </p:anim>
                                    <p:anim calcmode="lin" valueType="num">
                                      <p:cBhvr>
                                        <p:cTn id="102" dur="500" fill="hold"/>
                                        <p:tgtEl>
                                          <p:spTgt spid="62"/>
                                        </p:tgtEl>
                                        <p:attrNameLst>
                                          <p:attrName>ppt_h</p:attrName>
                                        </p:attrNameLst>
                                      </p:cBhvr>
                                      <p:tavLst>
                                        <p:tav tm="0">
                                          <p:val>
                                            <p:fltVal val="0"/>
                                          </p:val>
                                        </p:tav>
                                        <p:tav tm="100000">
                                          <p:val>
                                            <p:strVal val="#ppt_h"/>
                                          </p:val>
                                        </p:tav>
                                      </p:tavLst>
                                    </p:anim>
                                    <p:animEffect transition="in" filter="fade">
                                      <p:cBhvr>
                                        <p:cTn id="103" dur="500"/>
                                        <p:tgtEl>
                                          <p:spTgt spid="62"/>
                                        </p:tgtEl>
                                      </p:cBhvr>
                                    </p:animEffect>
                                  </p:childTnLst>
                                </p:cTn>
                              </p:par>
                              <p:par>
                                <p:cTn id="104" presetID="53" presetClass="entr" presetSubtype="16" fill="hold" grpId="0" nodeType="withEffect">
                                  <p:stCondLst>
                                    <p:cond delay="1000"/>
                                  </p:stCondLst>
                                  <p:childTnLst>
                                    <p:set>
                                      <p:cBhvr>
                                        <p:cTn id="105" dur="1" fill="hold">
                                          <p:stCondLst>
                                            <p:cond delay="0"/>
                                          </p:stCondLst>
                                        </p:cTn>
                                        <p:tgtEl>
                                          <p:spTgt spid="63"/>
                                        </p:tgtEl>
                                        <p:attrNameLst>
                                          <p:attrName>style.visibility</p:attrName>
                                        </p:attrNameLst>
                                      </p:cBhvr>
                                      <p:to>
                                        <p:strVal val="visible"/>
                                      </p:to>
                                    </p:set>
                                    <p:anim calcmode="lin" valueType="num">
                                      <p:cBhvr>
                                        <p:cTn id="106" dur="500" fill="hold"/>
                                        <p:tgtEl>
                                          <p:spTgt spid="63"/>
                                        </p:tgtEl>
                                        <p:attrNameLst>
                                          <p:attrName>ppt_w</p:attrName>
                                        </p:attrNameLst>
                                      </p:cBhvr>
                                      <p:tavLst>
                                        <p:tav tm="0">
                                          <p:val>
                                            <p:fltVal val="0"/>
                                          </p:val>
                                        </p:tav>
                                        <p:tav tm="100000">
                                          <p:val>
                                            <p:strVal val="#ppt_w"/>
                                          </p:val>
                                        </p:tav>
                                      </p:tavLst>
                                    </p:anim>
                                    <p:anim calcmode="lin" valueType="num">
                                      <p:cBhvr>
                                        <p:cTn id="107" dur="500" fill="hold"/>
                                        <p:tgtEl>
                                          <p:spTgt spid="63"/>
                                        </p:tgtEl>
                                        <p:attrNameLst>
                                          <p:attrName>ppt_h</p:attrName>
                                        </p:attrNameLst>
                                      </p:cBhvr>
                                      <p:tavLst>
                                        <p:tav tm="0">
                                          <p:val>
                                            <p:fltVal val="0"/>
                                          </p:val>
                                        </p:tav>
                                        <p:tav tm="100000">
                                          <p:val>
                                            <p:strVal val="#ppt_h"/>
                                          </p:val>
                                        </p:tav>
                                      </p:tavLst>
                                    </p:anim>
                                    <p:animEffect transition="in" filter="fade">
                                      <p:cBhvr>
                                        <p:cTn id="108" dur="500"/>
                                        <p:tgtEl>
                                          <p:spTgt spid="63"/>
                                        </p:tgtEl>
                                      </p:cBhvr>
                                    </p:animEffect>
                                  </p:childTnLst>
                                </p:cTn>
                              </p:par>
                              <p:par>
                                <p:cTn id="109" presetID="53" presetClass="entr" presetSubtype="16" fill="hold" grpId="0" nodeType="withEffect">
                                  <p:stCondLst>
                                    <p:cond delay="1000"/>
                                  </p:stCondLst>
                                  <p:childTnLst>
                                    <p:set>
                                      <p:cBhvr>
                                        <p:cTn id="110" dur="1" fill="hold">
                                          <p:stCondLst>
                                            <p:cond delay="0"/>
                                          </p:stCondLst>
                                        </p:cTn>
                                        <p:tgtEl>
                                          <p:spTgt spid="64"/>
                                        </p:tgtEl>
                                        <p:attrNameLst>
                                          <p:attrName>style.visibility</p:attrName>
                                        </p:attrNameLst>
                                      </p:cBhvr>
                                      <p:to>
                                        <p:strVal val="visible"/>
                                      </p:to>
                                    </p:set>
                                    <p:anim calcmode="lin" valueType="num">
                                      <p:cBhvr>
                                        <p:cTn id="111" dur="500" fill="hold"/>
                                        <p:tgtEl>
                                          <p:spTgt spid="64"/>
                                        </p:tgtEl>
                                        <p:attrNameLst>
                                          <p:attrName>ppt_w</p:attrName>
                                        </p:attrNameLst>
                                      </p:cBhvr>
                                      <p:tavLst>
                                        <p:tav tm="0">
                                          <p:val>
                                            <p:fltVal val="0"/>
                                          </p:val>
                                        </p:tav>
                                        <p:tav tm="100000">
                                          <p:val>
                                            <p:strVal val="#ppt_w"/>
                                          </p:val>
                                        </p:tav>
                                      </p:tavLst>
                                    </p:anim>
                                    <p:anim calcmode="lin" valueType="num">
                                      <p:cBhvr>
                                        <p:cTn id="112" dur="500" fill="hold"/>
                                        <p:tgtEl>
                                          <p:spTgt spid="64"/>
                                        </p:tgtEl>
                                        <p:attrNameLst>
                                          <p:attrName>ppt_h</p:attrName>
                                        </p:attrNameLst>
                                      </p:cBhvr>
                                      <p:tavLst>
                                        <p:tav tm="0">
                                          <p:val>
                                            <p:fltVal val="0"/>
                                          </p:val>
                                        </p:tav>
                                        <p:tav tm="100000">
                                          <p:val>
                                            <p:strVal val="#ppt_h"/>
                                          </p:val>
                                        </p:tav>
                                      </p:tavLst>
                                    </p:anim>
                                    <p:animEffect transition="in" filter="fade">
                                      <p:cBhvr>
                                        <p:cTn id="113" dur="500"/>
                                        <p:tgtEl>
                                          <p:spTgt spid="64"/>
                                        </p:tgtEl>
                                      </p:cBhvr>
                                    </p:animEffect>
                                  </p:childTnLst>
                                </p:cTn>
                              </p:par>
                              <p:par>
                                <p:cTn id="114" presetID="53" presetClass="entr" presetSubtype="16" fill="hold" grpId="0" nodeType="withEffect">
                                  <p:stCondLst>
                                    <p:cond delay="1000"/>
                                  </p:stCondLst>
                                  <p:childTnLst>
                                    <p:set>
                                      <p:cBhvr>
                                        <p:cTn id="115" dur="1" fill="hold">
                                          <p:stCondLst>
                                            <p:cond delay="0"/>
                                          </p:stCondLst>
                                        </p:cTn>
                                        <p:tgtEl>
                                          <p:spTgt spid="65"/>
                                        </p:tgtEl>
                                        <p:attrNameLst>
                                          <p:attrName>style.visibility</p:attrName>
                                        </p:attrNameLst>
                                      </p:cBhvr>
                                      <p:to>
                                        <p:strVal val="visible"/>
                                      </p:to>
                                    </p:set>
                                    <p:anim calcmode="lin" valueType="num">
                                      <p:cBhvr>
                                        <p:cTn id="116" dur="500" fill="hold"/>
                                        <p:tgtEl>
                                          <p:spTgt spid="65"/>
                                        </p:tgtEl>
                                        <p:attrNameLst>
                                          <p:attrName>ppt_w</p:attrName>
                                        </p:attrNameLst>
                                      </p:cBhvr>
                                      <p:tavLst>
                                        <p:tav tm="0">
                                          <p:val>
                                            <p:fltVal val="0"/>
                                          </p:val>
                                        </p:tav>
                                        <p:tav tm="100000">
                                          <p:val>
                                            <p:strVal val="#ppt_w"/>
                                          </p:val>
                                        </p:tav>
                                      </p:tavLst>
                                    </p:anim>
                                    <p:anim calcmode="lin" valueType="num">
                                      <p:cBhvr>
                                        <p:cTn id="117" dur="500" fill="hold"/>
                                        <p:tgtEl>
                                          <p:spTgt spid="65"/>
                                        </p:tgtEl>
                                        <p:attrNameLst>
                                          <p:attrName>ppt_h</p:attrName>
                                        </p:attrNameLst>
                                      </p:cBhvr>
                                      <p:tavLst>
                                        <p:tav tm="0">
                                          <p:val>
                                            <p:fltVal val="0"/>
                                          </p:val>
                                        </p:tav>
                                        <p:tav tm="100000">
                                          <p:val>
                                            <p:strVal val="#ppt_h"/>
                                          </p:val>
                                        </p:tav>
                                      </p:tavLst>
                                    </p:anim>
                                    <p:animEffect transition="in" filter="fade">
                                      <p:cBhvr>
                                        <p:cTn id="118" dur="500"/>
                                        <p:tgtEl>
                                          <p:spTgt spid="65"/>
                                        </p:tgtEl>
                                      </p:cBhvr>
                                    </p:animEffect>
                                  </p:childTnLst>
                                </p:cTn>
                              </p:par>
                              <p:par>
                                <p:cTn id="119" presetID="53" presetClass="entr" presetSubtype="16" fill="hold" grpId="0" nodeType="withEffect">
                                  <p:stCondLst>
                                    <p:cond delay="1000"/>
                                  </p:stCondLst>
                                  <p:childTnLst>
                                    <p:set>
                                      <p:cBhvr>
                                        <p:cTn id="120" dur="1" fill="hold">
                                          <p:stCondLst>
                                            <p:cond delay="0"/>
                                          </p:stCondLst>
                                        </p:cTn>
                                        <p:tgtEl>
                                          <p:spTgt spid="66"/>
                                        </p:tgtEl>
                                        <p:attrNameLst>
                                          <p:attrName>style.visibility</p:attrName>
                                        </p:attrNameLst>
                                      </p:cBhvr>
                                      <p:to>
                                        <p:strVal val="visible"/>
                                      </p:to>
                                    </p:set>
                                    <p:anim calcmode="lin" valueType="num">
                                      <p:cBhvr>
                                        <p:cTn id="121" dur="500" fill="hold"/>
                                        <p:tgtEl>
                                          <p:spTgt spid="66"/>
                                        </p:tgtEl>
                                        <p:attrNameLst>
                                          <p:attrName>ppt_w</p:attrName>
                                        </p:attrNameLst>
                                      </p:cBhvr>
                                      <p:tavLst>
                                        <p:tav tm="0">
                                          <p:val>
                                            <p:fltVal val="0"/>
                                          </p:val>
                                        </p:tav>
                                        <p:tav tm="100000">
                                          <p:val>
                                            <p:strVal val="#ppt_w"/>
                                          </p:val>
                                        </p:tav>
                                      </p:tavLst>
                                    </p:anim>
                                    <p:anim calcmode="lin" valueType="num">
                                      <p:cBhvr>
                                        <p:cTn id="122" dur="500" fill="hold"/>
                                        <p:tgtEl>
                                          <p:spTgt spid="66"/>
                                        </p:tgtEl>
                                        <p:attrNameLst>
                                          <p:attrName>ppt_h</p:attrName>
                                        </p:attrNameLst>
                                      </p:cBhvr>
                                      <p:tavLst>
                                        <p:tav tm="0">
                                          <p:val>
                                            <p:fltVal val="0"/>
                                          </p:val>
                                        </p:tav>
                                        <p:tav tm="100000">
                                          <p:val>
                                            <p:strVal val="#ppt_h"/>
                                          </p:val>
                                        </p:tav>
                                      </p:tavLst>
                                    </p:anim>
                                    <p:animEffect transition="in" filter="fade">
                                      <p:cBhvr>
                                        <p:cTn id="123" dur="500"/>
                                        <p:tgtEl>
                                          <p:spTgt spid="66"/>
                                        </p:tgtEl>
                                      </p:cBhvr>
                                    </p:animEffect>
                                  </p:childTnLst>
                                </p:cTn>
                              </p:par>
                              <p:par>
                                <p:cTn id="124" presetID="53" presetClass="entr" presetSubtype="16" fill="hold" grpId="0" nodeType="withEffect">
                                  <p:stCondLst>
                                    <p:cond delay="1000"/>
                                  </p:stCondLst>
                                  <p:childTnLst>
                                    <p:set>
                                      <p:cBhvr>
                                        <p:cTn id="125" dur="1" fill="hold">
                                          <p:stCondLst>
                                            <p:cond delay="0"/>
                                          </p:stCondLst>
                                        </p:cTn>
                                        <p:tgtEl>
                                          <p:spTgt spid="67"/>
                                        </p:tgtEl>
                                        <p:attrNameLst>
                                          <p:attrName>style.visibility</p:attrName>
                                        </p:attrNameLst>
                                      </p:cBhvr>
                                      <p:to>
                                        <p:strVal val="visible"/>
                                      </p:to>
                                    </p:set>
                                    <p:anim calcmode="lin" valueType="num">
                                      <p:cBhvr>
                                        <p:cTn id="126" dur="500" fill="hold"/>
                                        <p:tgtEl>
                                          <p:spTgt spid="67"/>
                                        </p:tgtEl>
                                        <p:attrNameLst>
                                          <p:attrName>ppt_w</p:attrName>
                                        </p:attrNameLst>
                                      </p:cBhvr>
                                      <p:tavLst>
                                        <p:tav tm="0">
                                          <p:val>
                                            <p:fltVal val="0"/>
                                          </p:val>
                                        </p:tav>
                                        <p:tav tm="100000">
                                          <p:val>
                                            <p:strVal val="#ppt_w"/>
                                          </p:val>
                                        </p:tav>
                                      </p:tavLst>
                                    </p:anim>
                                    <p:anim calcmode="lin" valueType="num">
                                      <p:cBhvr>
                                        <p:cTn id="127" dur="500" fill="hold"/>
                                        <p:tgtEl>
                                          <p:spTgt spid="67"/>
                                        </p:tgtEl>
                                        <p:attrNameLst>
                                          <p:attrName>ppt_h</p:attrName>
                                        </p:attrNameLst>
                                      </p:cBhvr>
                                      <p:tavLst>
                                        <p:tav tm="0">
                                          <p:val>
                                            <p:fltVal val="0"/>
                                          </p:val>
                                        </p:tav>
                                        <p:tav tm="100000">
                                          <p:val>
                                            <p:strVal val="#ppt_h"/>
                                          </p:val>
                                        </p:tav>
                                      </p:tavLst>
                                    </p:anim>
                                    <p:animEffect transition="in" filter="fade">
                                      <p:cBhvr>
                                        <p:cTn id="128" dur="500"/>
                                        <p:tgtEl>
                                          <p:spTgt spid="67"/>
                                        </p:tgtEl>
                                      </p:cBhvr>
                                    </p:animEffect>
                                  </p:childTnLst>
                                </p:cTn>
                              </p:par>
                              <p:par>
                                <p:cTn id="129" presetID="53" presetClass="entr" presetSubtype="16" fill="hold" grpId="0" nodeType="withEffect">
                                  <p:stCondLst>
                                    <p:cond delay="1000"/>
                                  </p:stCondLst>
                                  <p:childTnLst>
                                    <p:set>
                                      <p:cBhvr>
                                        <p:cTn id="130" dur="1" fill="hold">
                                          <p:stCondLst>
                                            <p:cond delay="0"/>
                                          </p:stCondLst>
                                        </p:cTn>
                                        <p:tgtEl>
                                          <p:spTgt spid="68"/>
                                        </p:tgtEl>
                                        <p:attrNameLst>
                                          <p:attrName>style.visibility</p:attrName>
                                        </p:attrNameLst>
                                      </p:cBhvr>
                                      <p:to>
                                        <p:strVal val="visible"/>
                                      </p:to>
                                    </p:set>
                                    <p:anim calcmode="lin" valueType="num">
                                      <p:cBhvr>
                                        <p:cTn id="131" dur="500" fill="hold"/>
                                        <p:tgtEl>
                                          <p:spTgt spid="68"/>
                                        </p:tgtEl>
                                        <p:attrNameLst>
                                          <p:attrName>ppt_w</p:attrName>
                                        </p:attrNameLst>
                                      </p:cBhvr>
                                      <p:tavLst>
                                        <p:tav tm="0">
                                          <p:val>
                                            <p:fltVal val="0"/>
                                          </p:val>
                                        </p:tav>
                                        <p:tav tm="100000">
                                          <p:val>
                                            <p:strVal val="#ppt_w"/>
                                          </p:val>
                                        </p:tav>
                                      </p:tavLst>
                                    </p:anim>
                                    <p:anim calcmode="lin" valueType="num">
                                      <p:cBhvr>
                                        <p:cTn id="132" dur="500" fill="hold"/>
                                        <p:tgtEl>
                                          <p:spTgt spid="68"/>
                                        </p:tgtEl>
                                        <p:attrNameLst>
                                          <p:attrName>ppt_h</p:attrName>
                                        </p:attrNameLst>
                                      </p:cBhvr>
                                      <p:tavLst>
                                        <p:tav tm="0">
                                          <p:val>
                                            <p:fltVal val="0"/>
                                          </p:val>
                                        </p:tav>
                                        <p:tav tm="100000">
                                          <p:val>
                                            <p:strVal val="#ppt_h"/>
                                          </p:val>
                                        </p:tav>
                                      </p:tavLst>
                                    </p:anim>
                                    <p:animEffect transition="in" filter="fade">
                                      <p:cBhvr>
                                        <p:cTn id="133" dur="500"/>
                                        <p:tgtEl>
                                          <p:spTgt spid="68"/>
                                        </p:tgtEl>
                                      </p:cBhvr>
                                    </p:animEffect>
                                  </p:childTnLst>
                                </p:cTn>
                              </p:par>
                              <p:par>
                                <p:cTn id="134" presetID="53" presetClass="entr" presetSubtype="16" fill="hold" grpId="0" nodeType="withEffect">
                                  <p:stCondLst>
                                    <p:cond delay="1000"/>
                                  </p:stCondLst>
                                  <p:childTnLst>
                                    <p:set>
                                      <p:cBhvr>
                                        <p:cTn id="135" dur="1" fill="hold">
                                          <p:stCondLst>
                                            <p:cond delay="0"/>
                                          </p:stCondLst>
                                        </p:cTn>
                                        <p:tgtEl>
                                          <p:spTgt spid="69"/>
                                        </p:tgtEl>
                                        <p:attrNameLst>
                                          <p:attrName>style.visibility</p:attrName>
                                        </p:attrNameLst>
                                      </p:cBhvr>
                                      <p:to>
                                        <p:strVal val="visible"/>
                                      </p:to>
                                    </p:set>
                                    <p:anim calcmode="lin" valueType="num">
                                      <p:cBhvr>
                                        <p:cTn id="136" dur="500" fill="hold"/>
                                        <p:tgtEl>
                                          <p:spTgt spid="69"/>
                                        </p:tgtEl>
                                        <p:attrNameLst>
                                          <p:attrName>ppt_w</p:attrName>
                                        </p:attrNameLst>
                                      </p:cBhvr>
                                      <p:tavLst>
                                        <p:tav tm="0">
                                          <p:val>
                                            <p:fltVal val="0"/>
                                          </p:val>
                                        </p:tav>
                                        <p:tav tm="100000">
                                          <p:val>
                                            <p:strVal val="#ppt_w"/>
                                          </p:val>
                                        </p:tav>
                                      </p:tavLst>
                                    </p:anim>
                                    <p:anim calcmode="lin" valueType="num">
                                      <p:cBhvr>
                                        <p:cTn id="137" dur="500" fill="hold"/>
                                        <p:tgtEl>
                                          <p:spTgt spid="69"/>
                                        </p:tgtEl>
                                        <p:attrNameLst>
                                          <p:attrName>ppt_h</p:attrName>
                                        </p:attrNameLst>
                                      </p:cBhvr>
                                      <p:tavLst>
                                        <p:tav tm="0">
                                          <p:val>
                                            <p:fltVal val="0"/>
                                          </p:val>
                                        </p:tav>
                                        <p:tav tm="100000">
                                          <p:val>
                                            <p:strVal val="#ppt_h"/>
                                          </p:val>
                                        </p:tav>
                                      </p:tavLst>
                                    </p:anim>
                                    <p:animEffect transition="in" filter="fade">
                                      <p:cBhvr>
                                        <p:cTn id="138" dur="500"/>
                                        <p:tgtEl>
                                          <p:spTgt spid="69"/>
                                        </p:tgtEl>
                                      </p:cBhvr>
                                    </p:animEffect>
                                  </p:childTnLst>
                                </p:cTn>
                              </p:par>
                              <p:par>
                                <p:cTn id="139" presetID="53" presetClass="entr" presetSubtype="16" fill="hold" grpId="0" nodeType="withEffect">
                                  <p:stCondLst>
                                    <p:cond delay="1000"/>
                                  </p:stCondLst>
                                  <p:childTnLst>
                                    <p:set>
                                      <p:cBhvr>
                                        <p:cTn id="140" dur="1" fill="hold">
                                          <p:stCondLst>
                                            <p:cond delay="0"/>
                                          </p:stCondLst>
                                        </p:cTn>
                                        <p:tgtEl>
                                          <p:spTgt spid="70"/>
                                        </p:tgtEl>
                                        <p:attrNameLst>
                                          <p:attrName>style.visibility</p:attrName>
                                        </p:attrNameLst>
                                      </p:cBhvr>
                                      <p:to>
                                        <p:strVal val="visible"/>
                                      </p:to>
                                    </p:set>
                                    <p:anim calcmode="lin" valueType="num">
                                      <p:cBhvr>
                                        <p:cTn id="141" dur="500" fill="hold"/>
                                        <p:tgtEl>
                                          <p:spTgt spid="70"/>
                                        </p:tgtEl>
                                        <p:attrNameLst>
                                          <p:attrName>ppt_w</p:attrName>
                                        </p:attrNameLst>
                                      </p:cBhvr>
                                      <p:tavLst>
                                        <p:tav tm="0">
                                          <p:val>
                                            <p:fltVal val="0"/>
                                          </p:val>
                                        </p:tav>
                                        <p:tav tm="100000">
                                          <p:val>
                                            <p:strVal val="#ppt_w"/>
                                          </p:val>
                                        </p:tav>
                                      </p:tavLst>
                                    </p:anim>
                                    <p:anim calcmode="lin" valueType="num">
                                      <p:cBhvr>
                                        <p:cTn id="142" dur="500" fill="hold"/>
                                        <p:tgtEl>
                                          <p:spTgt spid="70"/>
                                        </p:tgtEl>
                                        <p:attrNameLst>
                                          <p:attrName>ppt_h</p:attrName>
                                        </p:attrNameLst>
                                      </p:cBhvr>
                                      <p:tavLst>
                                        <p:tav tm="0">
                                          <p:val>
                                            <p:fltVal val="0"/>
                                          </p:val>
                                        </p:tav>
                                        <p:tav tm="100000">
                                          <p:val>
                                            <p:strVal val="#ppt_h"/>
                                          </p:val>
                                        </p:tav>
                                      </p:tavLst>
                                    </p:anim>
                                    <p:animEffect transition="in" filter="fade">
                                      <p:cBhvr>
                                        <p:cTn id="143" dur="500"/>
                                        <p:tgtEl>
                                          <p:spTgt spid="70"/>
                                        </p:tgtEl>
                                      </p:cBhvr>
                                    </p:animEffect>
                                  </p:childTnLst>
                                </p:cTn>
                              </p:par>
                              <p:par>
                                <p:cTn id="144" presetID="53" presetClass="entr" presetSubtype="16" fill="hold" grpId="0" nodeType="withEffect">
                                  <p:stCondLst>
                                    <p:cond delay="1000"/>
                                  </p:stCondLst>
                                  <p:childTnLst>
                                    <p:set>
                                      <p:cBhvr>
                                        <p:cTn id="145" dur="1" fill="hold">
                                          <p:stCondLst>
                                            <p:cond delay="0"/>
                                          </p:stCondLst>
                                        </p:cTn>
                                        <p:tgtEl>
                                          <p:spTgt spid="71"/>
                                        </p:tgtEl>
                                        <p:attrNameLst>
                                          <p:attrName>style.visibility</p:attrName>
                                        </p:attrNameLst>
                                      </p:cBhvr>
                                      <p:to>
                                        <p:strVal val="visible"/>
                                      </p:to>
                                    </p:set>
                                    <p:anim calcmode="lin" valueType="num">
                                      <p:cBhvr>
                                        <p:cTn id="146" dur="500" fill="hold"/>
                                        <p:tgtEl>
                                          <p:spTgt spid="71"/>
                                        </p:tgtEl>
                                        <p:attrNameLst>
                                          <p:attrName>ppt_w</p:attrName>
                                        </p:attrNameLst>
                                      </p:cBhvr>
                                      <p:tavLst>
                                        <p:tav tm="0">
                                          <p:val>
                                            <p:fltVal val="0"/>
                                          </p:val>
                                        </p:tav>
                                        <p:tav tm="100000">
                                          <p:val>
                                            <p:strVal val="#ppt_w"/>
                                          </p:val>
                                        </p:tav>
                                      </p:tavLst>
                                    </p:anim>
                                    <p:anim calcmode="lin" valueType="num">
                                      <p:cBhvr>
                                        <p:cTn id="147" dur="500" fill="hold"/>
                                        <p:tgtEl>
                                          <p:spTgt spid="71"/>
                                        </p:tgtEl>
                                        <p:attrNameLst>
                                          <p:attrName>ppt_h</p:attrName>
                                        </p:attrNameLst>
                                      </p:cBhvr>
                                      <p:tavLst>
                                        <p:tav tm="0">
                                          <p:val>
                                            <p:fltVal val="0"/>
                                          </p:val>
                                        </p:tav>
                                        <p:tav tm="100000">
                                          <p:val>
                                            <p:strVal val="#ppt_h"/>
                                          </p:val>
                                        </p:tav>
                                      </p:tavLst>
                                    </p:anim>
                                    <p:animEffect transition="in" filter="fade">
                                      <p:cBhvr>
                                        <p:cTn id="14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56" grpId="0"/>
      <p:bldP spid="57" grpId="0"/>
      <p:bldP spid="58" grpId="0"/>
      <p:bldP spid="59" grpId="0"/>
      <p:bldP spid="60" grpId="0"/>
      <p:bldP spid="61" grpId="0"/>
      <p:bldP spid="62" grpId="0" animBg="1"/>
      <p:bldP spid="63" grpId="0"/>
      <p:bldP spid="64" grpId="0"/>
      <p:bldP spid="65" grpId="0" animBg="1"/>
      <p:bldP spid="66" grpId="0"/>
      <p:bldP spid="67" grpId="0"/>
      <p:bldP spid="68" grpId="0" animBg="1"/>
      <p:bldP spid="69" grpId="0"/>
      <p:bldP spid="70" grpId="0"/>
      <p:bldP spid="7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矩形 1"/>
          <p:cNvSpPr/>
          <p:nvPr/>
        </p:nvSpPr>
        <p:spPr>
          <a:xfrm>
            <a:off x="-1" y="2204864"/>
            <a:ext cx="1717289" cy="2098281"/>
          </a:xfrm>
          <a:custGeom>
            <a:avLst/>
            <a:gdLst>
              <a:gd name="connsiteX0" fmla="*/ 0 w 1705100"/>
              <a:gd name="connsiteY0" fmla="*/ 0 h 2088232"/>
              <a:gd name="connsiteX1" fmla="*/ 1705100 w 1705100"/>
              <a:gd name="connsiteY1" fmla="*/ 0 h 2088232"/>
              <a:gd name="connsiteX2" fmla="*/ 1705100 w 1705100"/>
              <a:gd name="connsiteY2" fmla="*/ 2088232 h 2088232"/>
              <a:gd name="connsiteX3" fmla="*/ 0 w 1705100"/>
              <a:gd name="connsiteY3" fmla="*/ 2088232 h 2088232"/>
              <a:gd name="connsiteX4" fmla="*/ 0 w 1705100"/>
              <a:gd name="connsiteY4" fmla="*/ 0 h 2088232"/>
              <a:gd name="connsiteX0" fmla="*/ 0 w 1705100"/>
              <a:gd name="connsiteY0" fmla="*/ 0 h 2088232"/>
              <a:gd name="connsiteX1" fmla="*/ 1705100 w 1705100"/>
              <a:gd name="connsiteY1" fmla="*/ 0 h 2088232"/>
              <a:gd name="connsiteX2" fmla="*/ 922602 w 1705100"/>
              <a:gd name="connsiteY2" fmla="*/ 1013988 h 2088232"/>
              <a:gd name="connsiteX3" fmla="*/ 1705100 w 1705100"/>
              <a:gd name="connsiteY3" fmla="*/ 2088232 h 2088232"/>
              <a:gd name="connsiteX4" fmla="*/ 0 w 1705100"/>
              <a:gd name="connsiteY4" fmla="*/ 2088232 h 2088232"/>
              <a:gd name="connsiteX5" fmla="*/ 0 w 1705100"/>
              <a:gd name="connsiteY5" fmla="*/ 0 h 2088232"/>
              <a:gd name="connsiteX0" fmla="*/ 0 w 1705100"/>
              <a:gd name="connsiteY0" fmla="*/ 0 h 2088232"/>
              <a:gd name="connsiteX1" fmla="*/ 1705100 w 1705100"/>
              <a:gd name="connsiteY1" fmla="*/ 0 h 2088232"/>
              <a:gd name="connsiteX2" fmla="*/ 1090721 w 1705100"/>
              <a:gd name="connsiteY2" fmla="*/ 1075495 h 2088232"/>
              <a:gd name="connsiteX3" fmla="*/ 1705100 w 1705100"/>
              <a:gd name="connsiteY3" fmla="*/ 2088232 h 2088232"/>
              <a:gd name="connsiteX4" fmla="*/ 0 w 1705100"/>
              <a:gd name="connsiteY4" fmla="*/ 2088232 h 2088232"/>
              <a:gd name="connsiteX5" fmla="*/ 0 w 1705100"/>
              <a:gd name="connsiteY5" fmla="*/ 0 h 2088232"/>
              <a:gd name="connsiteX0" fmla="*/ 0 w 1705100"/>
              <a:gd name="connsiteY0" fmla="*/ 0 h 2088232"/>
              <a:gd name="connsiteX1" fmla="*/ 1705100 w 1705100"/>
              <a:gd name="connsiteY1" fmla="*/ 0 h 2088232"/>
              <a:gd name="connsiteX2" fmla="*/ 1090721 w 1705100"/>
              <a:gd name="connsiteY2" fmla="*/ 1075495 h 2088232"/>
              <a:gd name="connsiteX3" fmla="*/ 1705100 w 1705100"/>
              <a:gd name="connsiteY3" fmla="*/ 2088232 h 2088232"/>
              <a:gd name="connsiteX4" fmla="*/ 0 w 1705100"/>
              <a:gd name="connsiteY4" fmla="*/ 2088232 h 2088232"/>
              <a:gd name="connsiteX5" fmla="*/ 0 w 1705100"/>
              <a:gd name="connsiteY5" fmla="*/ 0 h 2088232"/>
              <a:gd name="connsiteX0" fmla="*/ 0 w 1705100"/>
              <a:gd name="connsiteY0" fmla="*/ 0 h 2088232"/>
              <a:gd name="connsiteX1" fmla="*/ 1705100 w 1705100"/>
              <a:gd name="connsiteY1" fmla="*/ 0 h 2088232"/>
              <a:gd name="connsiteX2" fmla="*/ 1090721 w 1705100"/>
              <a:gd name="connsiteY2" fmla="*/ 1075495 h 2088232"/>
              <a:gd name="connsiteX3" fmla="*/ 1705100 w 1705100"/>
              <a:gd name="connsiteY3" fmla="*/ 2088232 h 2088232"/>
              <a:gd name="connsiteX4" fmla="*/ 0 w 1705100"/>
              <a:gd name="connsiteY4" fmla="*/ 2088232 h 2088232"/>
              <a:gd name="connsiteX5" fmla="*/ 0 w 1705100"/>
              <a:gd name="connsiteY5" fmla="*/ 0 h 2088232"/>
              <a:gd name="connsiteX0" fmla="*/ 0 w 1705100"/>
              <a:gd name="connsiteY0" fmla="*/ 0 h 2088232"/>
              <a:gd name="connsiteX1" fmla="*/ 1705100 w 1705100"/>
              <a:gd name="connsiteY1" fmla="*/ 0 h 2088232"/>
              <a:gd name="connsiteX2" fmla="*/ 1090721 w 1705100"/>
              <a:gd name="connsiteY2" fmla="*/ 1075495 h 2088232"/>
              <a:gd name="connsiteX3" fmla="*/ 1705100 w 1705100"/>
              <a:gd name="connsiteY3" fmla="*/ 2088232 h 2088232"/>
              <a:gd name="connsiteX4" fmla="*/ 0 w 1705100"/>
              <a:gd name="connsiteY4" fmla="*/ 2088232 h 2088232"/>
              <a:gd name="connsiteX5" fmla="*/ 0 w 1705100"/>
              <a:gd name="connsiteY5" fmla="*/ 0 h 2088232"/>
              <a:gd name="connsiteX0" fmla="*/ 0 w 1705100"/>
              <a:gd name="connsiteY0" fmla="*/ 0 h 2088232"/>
              <a:gd name="connsiteX1" fmla="*/ 1705100 w 1705100"/>
              <a:gd name="connsiteY1" fmla="*/ 0 h 2088232"/>
              <a:gd name="connsiteX2" fmla="*/ 1090721 w 1705100"/>
              <a:gd name="connsiteY2" fmla="*/ 1075495 h 2088232"/>
              <a:gd name="connsiteX3" fmla="*/ 1705100 w 1705100"/>
              <a:gd name="connsiteY3" fmla="*/ 2088232 h 2088232"/>
              <a:gd name="connsiteX4" fmla="*/ 0 w 1705100"/>
              <a:gd name="connsiteY4" fmla="*/ 2088232 h 2088232"/>
              <a:gd name="connsiteX5" fmla="*/ 0 w 1705100"/>
              <a:gd name="connsiteY5" fmla="*/ 0 h 2088232"/>
              <a:gd name="connsiteX0" fmla="*/ 0 w 1705100"/>
              <a:gd name="connsiteY0" fmla="*/ 0 h 2088232"/>
              <a:gd name="connsiteX1" fmla="*/ 1705100 w 1705100"/>
              <a:gd name="connsiteY1" fmla="*/ 0 h 2088232"/>
              <a:gd name="connsiteX2" fmla="*/ 1090721 w 1705100"/>
              <a:gd name="connsiteY2" fmla="*/ 1075495 h 2088232"/>
              <a:gd name="connsiteX3" fmla="*/ 1705100 w 1705100"/>
              <a:gd name="connsiteY3" fmla="*/ 2088232 h 2088232"/>
              <a:gd name="connsiteX4" fmla="*/ 0 w 1705100"/>
              <a:gd name="connsiteY4" fmla="*/ 2088232 h 2088232"/>
              <a:gd name="connsiteX5" fmla="*/ 0 w 1705100"/>
              <a:gd name="connsiteY5" fmla="*/ 0 h 2088232"/>
              <a:gd name="connsiteX0" fmla="*/ 0 w 1705100"/>
              <a:gd name="connsiteY0" fmla="*/ 0 h 2088232"/>
              <a:gd name="connsiteX1" fmla="*/ 1705100 w 1705100"/>
              <a:gd name="connsiteY1" fmla="*/ 0 h 2088232"/>
              <a:gd name="connsiteX2" fmla="*/ 1090721 w 1705100"/>
              <a:gd name="connsiteY2" fmla="*/ 1075495 h 2088232"/>
              <a:gd name="connsiteX3" fmla="*/ 1705100 w 1705100"/>
              <a:gd name="connsiteY3" fmla="*/ 2088232 h 2088232"/>
              <a:gd name="connsiteX4" fmla="*/ 0 w 1705100"/>
              <a:gd name="connsiteY4" fmla="*/ 2088232 h 2088232"/>
              <a:gd name="connsiteX5" fmla="*/ 0 w 1705100"/>
              <a:gd name="connsiteY5" fmla="*/ 0 h 2088232"/>
              <a:gd name="connsiteX0" fmla="*/ 0 w 1705100"/>
              <a:gd name="connsiteY0" fmla="*/ 0 h 2088232"/>
              <a:gd name="connsiteX1" fmla="*/ 1705100 w 1705100"/>
              <a:gd name="connsiteY1" fmla="*/ 0 h 2088232"/>
              <a:gd name="connsiteX2" fmla="*/ 1090721 w 1705100"/>
              <a:gd name="connsiteY2" fmla="*/ 1075495 h 2088232"/>
              <a:gd name="connsiteX3" fmla="*/ 1705100 w 1705100"/>
              <a:gd name="connsiteY3" fmla="*/ 2088232 h 2088232"/>
              <a:gd name="connsiteX4" fmla="*/ 0 w 1705100"/>
              <a:gd name="connsiteY4" fmla="*/ 2088232 h 2088232"/>
              <a:gd name="connsiteX5" fmla="*/ 0 w 1705100"/>
              <a:gd name="connsiteY5" fmla="*/ 0 h 2088232"/>
              <a:gd name="connsiteX0" fmla="*/ 0 w 1705100"/>
              <a:gd name="connsiteY0" fmla="*/ 0 h 2088232"/>
              <a:gd name="connsiteX1" fmla="*/ 1705100 w 1705100"/>
              <a:gd name="connsiteY1" fmla="*/ 0 h 2088232"/>
              <a:gd name="connsiteX2" fmla="*/ 1705100 w 1705100"/>
              <a:gd name="connsiteY2" fmla="*/ 2088232 h 2088232"/>
              <a:gd name="connsiteX3" fmla="*/ 0 w 1705100"/>
              <a:gd name="connsiteY3" fmla="*/ 2088232 h 2088232"/>
              <a:gd name="connsiteX4" fmla="*/ 0 w 1705100"/>
              <a:gd name="connsiteY4" fmla="*/ 0 h 2088232"/>
              <a:gd name="connsiteX0" fmla="*/ 0 w 1739059"/>
              <a:gd name="connsiteY0" fmla="*/ 0 h 2088232"/>
              <a:gd name="connsiteX1" fmla="*/ 1705100 w 1739059"/>
              <a:gd name="connsiteY1" fmla="*/ 0 h 2088232"/>
              <a:gd name="connsiteX2" fmla="*/ 1705100 w 1739059"/>
              <a:gd name="connsiteY2" fmla="*/ 2088232 h 2088232"/>
              <a:gd name="connsiteX3" fmla="*/ 0 w 1739059"/>
              <a:gd name="connsiteY3" fmla="*/ 2088232 h 2088232"/>
              <a:gd name="connsiteX4" fmla="*/ 0 w 1739059"/>
              <a:gd name="connsiteY4" fmla="*/ 0 h 2088232"/>
              <a:gd name="connsiteX0" fmla="*/ 0 w 1705100"/>
              <a:gd name="connsiteY0" fmla="*/ 0 h 2088232"/>
              <a:gd name="connsiteX1" fmla="*/ 1705100 w 1705100"/>
              <a:gd name="connsiteY1" fmla="*/ 0 h 2088232"/>
              <a:gd name="connsiteX2" fmla="*/ 1705100 w 1705100"/>
              <a:gd name="connsiteY2" fmla="*/ 2088232 h 2088232"/>
              <a:gd name="connsiteX3" fmla="*/ 0 w 1705100"/>
              <a:gd name="connsiteY3" fmla="*/ 2088232 h 2088232"/>
              <a:gd name="connsiteX4" fmla="*/ 0 w 1705100"/>
              <a:gd name="connsiteY4" fmla="*/ 0 h 2088232"/>
              <a:gd name="connsiteX0" fmla="*/ 0 w 1705100"/>
              <a:gd name="connsiteY0" fmla="*/ 0 h 2088232"/>
              <a:gd name="connsiteX1" fmla="*/ 1705100 w 1705100"/>
              <a:gd name="connsiteY1" fmla="*/ 0 h 2088232"/>
              <a:gd name="connsiteX2" fmla="*/ 1705100 w 1705100"/>
              <a:gd name="connsiteY2" fmla="*/ 2088232 h 2088232"/>
              <a:gd name="connsiteX3" fmla="*/ 0 w 1705100"/>
              <a:gd name="connsiteY3" fmla="*/ 2088232 h 2088232"/>
              <a:gd name="connsiteX4" fmla="*/ 0 w 1705100"/>
              <a:gd name="connsiteY4" fmla="*/ 0 h 2088232"/>
              <a:gd name="connsiteX0" fmla="*/ 0 w 1705100"/>
              <a:gd name="connsiteY0" fmla="*/ 0 h 2088232"/>
              <a:gd name="connsiteX1" fmla="*/ 1705100 w 1705100"/>
              <a:gd name="connsiteY1" fmla="*/ 0 h 2088232"/>
              <a:gd name="connsiteX2" fmla="*/ 1705100 w 1705100"/>
              <a:gd name="connsiteY2" fmla="*/ 2088232 h 2088232"/>
              <a:gd name="connsiteX3" fmla="*/ 0 w 1705100"/>
              <a:gd name="connsiteY3" fmla="*/ 2088232 h 2088232"/>
              <a:gd name="connsiteX4" fmla="*/ 0 w 1705100"/>
              <a:gd name="connsiteY4" fmla="*/ 0 h 2088232"/>
              <a:gd name="connsiteX0" fmla="*/ 0 w 1746105"/>
              <a:gd name="connsiteY0" fmla="*/ 0 h 2088232"/>
              <a:gd name="connsiteX1" fmla="*/ 1746105 w 1746105"/>
              <a:gd name="connsiteY1" fmla="*/ 0 h 2088232"/>
              <a:gd name="connsiteX2" fmla="*/ 1705100 w 1746105"/>
              <a:gd name="connsiteY2" fmla="*/ 2088232 h 2088232"/>
              <a:gd name="connsiteX3" fmla="*/ 0 w 1746105"/>
              <a:gd name="connsiteY3" fmla="*/ 2088232 h 2088232"/>
              <a:gd name="connsiteX4" fmla="*/ 0 w 1746105"/>
              <a:gd name="connsiteY4" fmla="*/ 0 h 2088232"/>
              <a:gd name="connsiteX0" fmla="*/ 0 w 1746105"/>
              <a:gd name="connsiteY0" fmla="*/ 0 h 2088232"/>
              <a:gd name="connsiteX1" fmla="*/ 1746105 w 1746105"/>
              <a:gd name="connsiteY1" fmla="*/ 0 h 2088232"/>
              <a:gd name="connsiteX2" fmla="*/ 1705100 w 1746105"/>
              <a:gd name="connsiteY2" fmla="*/ 2088232 h 2088232"/>
              <a:gd name="connsiteX3" fmla="*/ 0 w 1746105"/>
              <a:gd name="connsiteY3" fmla="*/ 2088232 h 2088232"/>
              <a:gd name="connsiteX4" fmla="*/ 0 w 1746105"/>
              <a:gd name="connsiteY4" fmla="*/ 0 h 2088232"/>
              <a:gd name="connsiteX0" fmla="*/ 0 w 1746105"/>
              <a:gd name="connsiteY0" fmla="*/ 0 h 2088232"/>
              <a:gd name="connsiteX1" fmla="*/ 1746105 w 1746105"/>
              <a:gd name="connsiteY1" fmla="*/ 0 h 2088232"/>
              <a:gd name="connsiteX2" fmla="*/ 1705100 w 1746105"/>
              <a:gd name="connsiteY2" fmla="*/ 2088232 h 2088232"/>
              <a:gd name="connsiteX3" fmla="*/ 0 w 1746105"/>
              <a:gd name="connsiteY3" fmla="*/ 2088232 h 2088232"/>
              <a:gd name="connsiteX4" fmla="*/ 0 w 1746105"/>
              <a:gd name="connsiteY4" fmla="*/ 0 h 2088232"/>
              <a:gd name="connsiteX0" fmla="*/ 0 w 1762506"/>
              <a:gd name="connsiteY0" fmla="*/ 0 h 2088232"/>
              <a:gd name="connsiteX1" fmla="*/ 1746105 w 1762506"/>
              <a:gd name="connsiteY1" fmla="*/ 0 h 2088232"/>
              <a:gd name="connsiteX2" fmla="*/ 1762506 w 1762506"/>
              <a:gd name="connsiteY2" fmla="*/ 2088232 h 2088232"/>
              <a:gd name="connsiteX3" fmla="*/ 0 w 1762506"/>
              <a:gd name="connsiteY3" fmla="*/ 2088232 h 2088232"/>
              <a:gd name="connsiteX4" fmla="*/ 0 w 1762506"/>
              <a:gd name="connsiteY4" fmla="*/ 0 h 2088232"/>
              <a:gd name="connsiteX0" fmla="*/ 0 w 1762506"/>
              <a:gd name="connsiteY0" fmla="*/ 0 h 2088232"/>
              <a:gd name="connsiteX1" fmla="*/ 1746105 w 1762506"/>
              <a:gd name="connsiteY1" fmla="*/ 0 h 2088232"/>
              <a:gd name="connsiteX2" fmla="*/ 1762506 w 1762506"/>
              <a:gd name="connsiteY2" fmla="*/ 2088232 h 2088232"/>
              <a:gd name="connsiteX3" fmla="*/ 0 w 1762506"/>
              <a:gd name="connsiteY3" fmla="*/ 2088232 h 2088232"/>
              <a:gd name="connsiteX4" fmla="*/ 0 w 1762506"/>
              <a:gd name="connsiteY4" fmla="*/ 0 h 2088232"/>
              <a:gd name="connsiteX0" fmla="*/ 0 w 1762506"/>
              <a:gd name="connsiteY0" fmla="*/ 0 h 2088232"/>
              <a:gd name="connsiteX1" fmla="*/ 1746105 w 1762506"/>
              <a:gd name="connsiteY1" fmla="*/ 0 h 2088232"/>
              <a:gd name="connsiteX2" fmla="*/ 1762506 w 1762506"/>
              <a:gd name="connsiteY2" fmla="*/ 2088232 h 2088232"/>
              <a:gd name="connsiteX3" fmla="*/ 0 w 1762506"/>
              <a:gd name="connsiteY3" fmla="*/ 2088232 h 2088232"/>
              <a:gd name="connsiteX4" fmla="*/ 0 w 1762506"/>
              <a:gd name="connsiteY4" fmla="*/ 0 h 2088232"/>
              <a:gd name="connsiteX0" fmla="*/ 0 w 1762506"/>
              <a:gd name="connsiteY0" fmla="*/ 0 h 2088232"/>
              <a:gd name="connsiteX1" fmla="*/ 1746105 w 1762506"/>
              <a:gd name="connsiteY1" fmla="*/ 0 h 2088232"/>
              <a:gd name="connsiteX2" fmla="*/ 1762506 w 1762506"/>
              <a:gd name="connsiteY2" fmla="*/ 2088232 h 2088232"/>
              <a:gd name="connsiteX3" fmla="*/ 0 w 1762506"/>
              <a:gd name="connsiteY3" fmla="*/ 2088232 h 2088232"/>
              <a:gd name="connsiteX4" fmla="*/ 0 w 1762506"/>
              <a:gd name="connsiteY4" fmla="*/ 0 h 2088232"/>
              <a:gd name="connsiteX0" fmla="*/ 0 w 1762506"/>
              <a:gd name="connsiteY0" fmla="*/ 0 h 2088232"/>
              <a:gd name="connsiteX1" fmla="*/ 1746105 w 1762506"/>
              <a:gd name="connsiteY1" fmla="*/ 0 h 2088232"/>
              <a:gd name="connsiteX2" fmla="*/ 1762506 w 1762506"/>
              <a:gd name="connsiteY2" fmla="*/ 2088232 h 2088232"/>
              <a:gd name="connsiteX3" fmla="*/ 0 w 1762506"/>
              <a:gd name="connsiteY3" fmla="*/ 2088232 h 2088232"/>
              <a:gd name="connsiteX4" fmla="*/ 0 w 1762506"/>
              <a:gd name="connsiteY4" fmla="*/ 0 h 2088232"/>
              <a:gd name="connsiteX0" fmla="*/ 0 w 1762506"/>
              <a:gd name="connsiteY0" fmla="*/ 0 h 2088232"/>
              <a:gd name="connsiteX1" fmla="*/ 1746105 w 1762506"/>
              <a:gd name="connsiteY1" fmla="*/ 0 h 2088232"/>
              <a:gd name="connsiteX2" fmla="*/ 1762506 w 1762506"/>
              <a:gd name="connsiteY2" fmla="*/ 2088232 h 2088232"/>
              <a:gd name="connsiteX3" fmla="*/ 0 w 1762506"/>
              <a:gd name="connsiteY3" fmla="*/ 2088232 h 2088232"/>
              <a:gd name="connsiteX4" fmla="*/ 0 w 1762506"/>
              <a:gd name="connsiteY4" fmla="*/ 0 h 2088232"/>
              <a:gd name="connsiteX0" fmla="*/ 0 w 1762506"/>
              <a:gd name="connsiteY0" fmla="*/ 0 h 2088232"/>
              <a:gd name="connsiteX1" fmla="*/ 1746105 w 1762506"/>
              <a:gd name="connsiteY1" fmla="*/ 0 h 2088232"/>
              <a:gd name="connsiteX2" fmla="*/ 1762506 w 1762506"/>
              <a:gd name="connsiteY2" fmla="*/ 2088232 h 2088232"/>
              <a:gd name="connsiteX3" fmla="*/ 0 w 1762506"/>
              <a:gd name="connsiteY3" fmla="*/ 2088232 h 2088232"/>
              <a:gd name="connsiteX4" fmla="*/ 0 w 1762506"/>
              <a:gd name="connsiteY4" fmla="*/ 0 h 2088232"/>
              <a:gd name="connsiteX0" fmla="*/ 0 w 1762506"/>
              <a:gd name="connsiteY0" fmla="*/ 0 h 2088232"/>
              <a:gd name="connsiteX1" fmla="*/ 1746105 w 1762506"/>
              <a:gd name="connsiteY1" fmla="*/ 0 h 2088232"/>
              <a:gd name="connsiteX2" fmla="*/ 1762506 w 1762506"/>
              <a:gd name="connsiteY2" fmla="*/ 2088232 h 2088232"/>
              <a:gd name="connsiteX3" fmla="*/ 0 w 1762506"/>
              <a:gd name="connsiteY3" fmla="*/ 2088232 h 2088232"/>
              <a:gd name="connsiteX4" fmla="*/ 0 w 1762506"/>
              <a:gd name="connsiteY4" fmla="*/ 0 h 2088232"/>
              <a:gd name="connsiteX0" fmla="*/ 0 w 1762506"/>
              <a:gd name="connsiteY0" fmla="*/ 0 h 2088237"/>
              <a:gd name="connsiteX1" fmla="*/ 1746105 w 1762506"/>
              <a:gd name="connsiteY1" fmla="*/ 0 h 2088237"/>
              <a:gd name="connsiteX2" fmla="*/ 1762506 w 1762506"/>
              <a:gd name="connsiteY2" fmla="*/ 2088232 h 2088237"/>
              <a:gd name="connsiteX3" fmla="*/ 0 w 1762506"/>
              <a:gd name="connsiteY3" fmla="*/ 2088232 h 2088237"/>
              <a:gd name="connsiteX4" fmla="*/ 0 w 1762506"/>
              <a:gd name="connsiteY4" fmla="*/ 0 h 2088237"/>
              <a:gd name="connsiteX0" fmla="*/ 0 w 1762506"/>
              <a:gd name="connsiteY0" fmla="*/ 0 h 2088236"/>
              <a:gd name="connsiteX1" fmla="*/ 1746105 w 1762506"/>
              <a:gd name="connsiteY1" fmla="*/ 0 h 2088236"/>
              <a:gd name="connsiteX2" fmla="*/ 1762506 w 1762506"/>
              <a:gd name="connsiteY2" fmla="*/ 2088232 h 2088236"/>
              <a:gd name="connsiteX3" fmla="*/ 0 w 1762506"/>
              <a:gd name="connsiteY3" fmla="*/ 2088232 h 2088236"/>
              <a:gd name="connsiteX4" fmla="*/ 0 w 1762506"/>
              <a:gd name="connsiteY4" fmla="*/ 0 h 2088236"/>
              <a:gd name="connsiteX0" fmla="*/ 0 w 1762506"/>
              <a:gd name="connsiteY0" fmla="*/ 0 h 2088237"/>
              <a:gd name="connsiteX1" fmla="*/ 1746105 w 1762506"/>
              <a:gd name="connsiteY1" fmla="*/ 0 h 2088237"/>
              <a:gd name="connsiteX2" fmla="*/ 1762506 w 1762506"/>
              <a:gd name="connsiteY2" fmla="*/ 2088232 h 2088237"/>
              <a:gd name="connsiteX3" fmla="*/ 0 w 1762506"/>
              <a:gd name="connsiteY3" fmla="*/ 2088232 h 2088237"/>
              <a:gd name="connsiteX4" fmla="*/ 0 w 1762506"/>
              <a:gd name="connsiteY4" fmla="*/ 0 h 2088237"/>
              <a:gd name="connsiteX0" fmla="*/ 0 w 1762506"/>
              <a:gd name="connsiteY0" fmla="*/ 0 h 2088685"/>
              <a:gd name="connsiteX1" fmla="*/ 1746105 w 1762506"/>
              <a:gd name="connsiteY1" fmla="*/ 0 h 2088685"/>
              <a:gd name="connsiteX2" fmla="*/ 1762506 w 1762506"/>
              <a:gd name="connsiteY2" fmla="*/ 2088232 h 2088685"/>
              <a:gd name="connsiteX3" fmla="*/ 0 w 1762506"/>
              <a:gd name="connsiteY3" fmla="*/ 2088232 h 2088685"/>
              <a:gd name="connsiteX4" fmla="*/ 0 w 1762506"/>
              <a:gd name="connsiteY4" fmla="*/ 0 h 2088685"/>
              <a:gd name="connsiteX0" fmla="*/ 0 w 1762506"/>
              <a:gd name="connsiteY0" fmla="*/ 0 h 2088685"/>
              <a:gd name="connsiteX1" fmla="*/ 1690839 w 1762506"/>
              <a:gd name="connsiteY1" fmla="*/ 0 h 2088685"/>
              <a:gd name="connsiteX2" fmla="*/ 1762506 w 1762506"/>
              <a:gd name="connsiteY2" fmla="*/ 2088232 h 2088685"/>
              <a:gd name="connsiteX3" fmla="*/ 0 w 1762506"/>
              <a:gd name="connsiteY3" fmla="*/ 2088232 h 2088685"/>
              <a:gd name="connsiteX4" fmla="*/ 0 w 1762506"/>
              <a:gd name="connsiteY4" fmla="*/ 0 h 2088685"/>
              <a:gd name="connsiteX0" fmla="*/ 0 w 1762506"/>
              <a:gd name="connsiteY0" fmla="*/ 0 h 2088676"/>
              <a:gd name="connsiteX1" fmla="*/ 1690839 w 1762506"/>
              <a:gd name="connsiteY1" fmla="*/ 0 h 2088676"/>
              <a:gd name="connsiteX2" fmla="*/ 1762506 w 1762506"/>
              <a:gd name="connsiteY2" fmla="*/ 2088232 h 2088676"/>
              <a:gd name="connsiteX3" fmla="*/ 0 w 1762506"/>
              <a:gd name="connsiteY3" fmla="*/ 2088232 h 2088676"/>
              <a:gd name="connsiteX4" fmla="*/ 0 w 1762506"/>
              <a:gd name="connsiteY4" fmla="*/ 0 h 2088676"/>
              <a:gd name="connsiteX0" fmla="*/ 0 w 1762506"/>
              <a:gd name="connsiteY0" fmla="*/ 0 h 2088845"/>
              <a:gd name="connsiteX1" fmla="*/ 1690839 w 1762506"/>
              <a:gd name="connsiteY1" fmla="*/ 0 h 2088845"/>
              <a:gd name="connsiteX2" fmla="*/ 1762506 w 1762506"/>
              <a:gd name="connsiteY2" fmla="*/ 2088232 h 2088845"/>
              <a:gd name="connsiteX3" fmla="*/ 0 w 1762506"/>
              <a:gd name="connsiteY3" fmla="*/ 2088232 h 2088845"/>
              <a:gd name="connsiteX4" fmla="*/ 0 w 1762506"/>
              <a:gd name="connsiteY4" fmla="*/ 0 h 2088845"/>
              <a:gd name="connsiteX0" fmla="*/ 0 w 1717289"/>
              <a:gd name="connsiteY0" fmla="*/ 0 h 2098890"/>
              <a:gd name="connsiteX1" fmla="*/ 1690839 w 1717289"/>
              <a:gd name="connsiteY1" fmla="*/ 0 h 2098890"/>
              <a:gd name="connsiteX2" fmla="*/ 1717289 w 1717289"/>
              <a:gd name="connsiteY2" fmla="*/ 2098281 h 2098890"/>
              <a:gd name="connsiteX3" fmla="*/ 0 w 1717289"/>
              <a:gd name="connsiteY3" fmla="*/ 2088232 h 2098890"/>
              <a:gd name="connsiteX4" fmla="*/ 0 w 1717289"/>
              <a:gd name="connsiteY4" fmla="*/ 0 h 2098890"/>
              <a:gd name="connsiteX0" fmla="*/ 0 w 1717289"/>
              <a:gd name="connsiteY0" fmla="*/ 0 h 2098281"/>
              <a:gd name="connsiteX1" fmla="*/ 1690839 w 1717289"/>
              <a:gd name="connsiteY1" fmla="*/ 0 h 2098281"/>
              <a:gd name="connsiteX2" fmla="*/ 1717289 w 1717289"/>
              <a:gd name="connsiteY2" fmla="*/ 2098281 h 2098281"/>
              <a:gd name="connsiteX3" fmla="*/ 0 w 1717289"/>
              <a:gd name="connsiteY3" fmla="*/ 2088232 h 2098281"/>
              <a:gd name="connsiteX4" fmla="*/ 0 w 1717289"/>
              <a:gd name="connsiteY4" fmla="*/ 0 h 2098281"/>
              <a:gd name="connsiteX0" fmla="*/ 0 w 1717289"/>
              <a:gd name="connsiteY0" fmla="*/ 0 h 2098281"/>
              <a:gd name="connsiteX1" fmla="*/ 1690839 w 1717289"/>
              <a:gd name="connsiteY1" fmla="*/ 0 h 2098281"/>
              <a:gd name="connsiteX2" fmla="*/ 1717289 w 1717289"/>
              <a:gd name="connsiteY2" fmla="*/ 2098281 h 2098281"/>
              <a:gd name="connsiteX3" fmla="*/ 0 w 1717289"/>
              <a:gd name="connsiteY3" fmla="*/ 2088232 h 2098281"/>
              <a:gd name="connsiteX4" fmla="*/ 0 w 1717289"/>
              <a:gd name="connsiteY4" fmla="*/ 0 h 2098281"/>
              <a:gd name="connsiteX0" fmla="*/ 0 w 1717289"/>
              <a:gd name="connsiteY0" fmla="*/ 0 h 2098281"/>
              <a:gd name="connsiteX1" fmla="*/ 1690839 w 1717289"/>
              <a:gd name="connsiteY1" fmla="*/ 0 h 2098281"/>
              <a:gd name="connsiteX2" fmla="*/ 1717289 w 1717289"/>
              <a:gd name="connsiteY2" fmla="*/ 2098281 h 2098281"/>
              <a:gd name="connsiteX3" fmla="*/ 0 w 1717289"/>
              <a:gd name="connsiteY3" fmla="*/ 2088232 h 2098281"/>
              <a:gd name="connsiteX4" fmla="*/ 0 w 1717289"/>
              <a:gd name="connsiteY4" fmla="*/ 0 h 2098281"/>
              <a:gd name="connsiteX0" fmla="*/ 0 w 1717289"/>
              <a:gd name="connsiteY0" fmla="*/ 0 h 2098281"/>
              <a:gd name="connsiteX1" fmla="*/ 1690839 w 1717289"/>
              <a:gd name="connsiteY1" fmla="*/ 0 h 2098281"/>
              <a:gd name="connsiteX2" fmla="*/ 1717289 w 1717289"/>
              <a:gd name="connsiteY2" fmla="*/ 2098281 h 2098281"/>
              <a:gd name="connsiteX3" fmla="*/ 0 w 1717289"/>
              <a:gd name="connsiteY3" fmla="*/ 2088232 h 2098281"/>
              <a:gd name="connsiteX4" fmla="*/ 0 w 1717289"/>
              <a:gd name="connsiteY4" fmla="*/ 0 h 2098281"/>
              <a:gd name="connsiteX0" fmla="*/ 0 w 1717289"/>
              <a:gd name="connsiteY0" fmla="*/ 0 h 2098281"/>
              <a:gd name="connsiteX1" fmla="*/ 1690839 w 1717289"/>
              <a:gd name="connsiteY1" fmla="*/ 0 h 2098281"/>
              <a:gd name="connsiteX2" fmla="*/ 1717289 w 1717289"/>
              <a:gd name="connsiteY2" fmla="*/ 2098281 h 2098281"/>
              <a:gd name="connsiteX3" fmla="*/ 0 w 1717289"/>
              <a:gd name="connsiteY3" fmla="*/ 2088232 h 2098281"/>
              <a:gd name="connsiteX4" fmla="*/ 0 w 1717289"/>
              <a:gd name="connsiteY4" fmla="*/ 0 h 2098281"/>
              <a:gd name="connsiteX0" fmla="*/ 0 w 1717289"/>
              <a:gd name="connsiteY0" fmla="*/ 0 h 2098281"/>
              <a:gd name="connsiteX1" fmla="*/ 1690839 w 1717289"/>
              <a:gd name="connsiteY1" fmla="*/ 0 h 2098281"/>
              <a:gd name="connsiteX2" fmla="*/ 1717289 w 1717289"/>
              <a:gd name="connsiteY2" fmla="*/ 2098281 h 2098281"/>
              <a:gd name="connsiteX3" fmla="*/ 0 w 1717289"/>
              <a:gd name="connsiteY3" fmla="*/ 2088232 h 2098281"/>
              <a:gd name="connsiteX4" fmla="*/ 0 w 1717289"/>
              <a:gd name="connsiteY4" fmla="*/ 0 h 2098281"/>
              <a:gd name="connsiteX0" fmla="*/ 0 w 1717289"/>
              <a:gd name="connsiteY0" fmla="*/ 0 h 2098281"/>
              <a:gd name="connsiteX1" fmla="*/ 1674437 w 1717289"/>
              <a:gd name="connsiteY1" fmla="*/ 4101 h 2098281"/>
              <a:gd name="connsiteX2" fmla="*/ 1717289 w 1717289"/>
              <a:gd name="connsiteY2" fmla="*/ 2098281 h 2098281"/>
              <a:gd name="connsiteX3" fmla="*/ 0 w 1717289"/>
              <a:gd name="connsiteY3" fmla="*/ 2088232 h 2098281"/>
              <a:gd name="connsiteX4" fmla="*/ 0 w 1717289"/>
              <a:gd name="connsiteY4" fmla="*/ 0 h 2098281"/>
              <a:gd name="connsiteX0" fmla="*/ 0 w 1717289"/>
              <a:gd name="connsiteY0" fmla="*/ 0 h 2098281"/>
              <a:gd name="connsiteX1" fmla="*/ 1674437 w 1717289"/>
              <a:gd name="connsiteY1" fmla="*/ 4101 h 2098281"/>
              <a:gd name="connsiteX2" fmla="*/ 1717289 w 1717289"/>
              <a:gd name="connsiteY2" fmla="*/ 2098281 h 2098281"/>
              <a:gd name="connsiteX3" fmla="*/ 0 w 1717289"/>
              <a:gd name="connsiteY3" fmla="*/ 2088232 h 2098281"/>
              <a:gd name="connsiteX4" fmla="*/ 0 w 1717289"/>
              <a:gd name="connsiteY4" fmla="*/ 0 h 209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289" h="2098281">
                <a:moveTo>
                  <a:pt x="0" y="0"/>
                </a:moveTo>
                <a:lnTo>
                  <a:pt x="1674437" y="4101"/>
                </a:lnTo>
                <a:cubicBezTo>
                  <a:pt x="536394" y="826531"/>
                  <a:pt x="1385887" y="2096234"/>
                  <a:pt x="1717289" y="2098281"/>
                </a:cubicBezTo>
                <a:lnTo>
                  <a:pt x="0" y="2088232"/>
                </a:lnTo>
                <a:lnTo>
                  <a:pt x="0" y="0"/>
                </a:lnTo>
                <a:close/>
              </a:path>
            </a:pathLst>
          </a:custGeom>
          <a:solidFill>
            <a:srgbClr val="C1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201043" y="2060848"/>
            <a:ext cx="2376264" cy="2376264"/>
          </a:xfrm>
          <a:prstGeom prst="ellipse">
            <a:avLst/>
          </a:prstGeom>
          <a:solidFill>
            <a:srgbClr val="5C6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1832263" y="2348880"/>
            <a:ext cx="1062068" cy="1025712"/>
            <a:chOff x="5512720" y="2152017"/>
            <a:chExt cx="583915" cy="496874"/>
          </a:xfrm>
        </p:grpSpPr>
        <p:sp>
          <p:nvSpPr>
            <p:cNvPr id="33" name="Freeform 159"/>
            <p:cNvSpPr>
              <a:spLocks/>
            </p:cNvSpPr>
            <p:nvPr/>
          </p:nvSpPr>
          <p:spPr bwMode="auto">
            <a:xfrm>
              <a:off x="5574376" y="2246314"/>
              <a:ext cx="460603" cy="402577"/>
            </a:xfrm>
            <a:custGeom>
              <a:avLst/>
              <a:gdLst>
                <a:gd name="T0" fmla="*/ 29 w 54"/>
                <a:gd name="T1" fmla="*/ 1 h 47"/>
                <a:gd name="T2" fmla="*/ 24 w 54"/>
                <a:gd name="T3" fmla="*/ 1 h 47"/>
                <a:gd name="T4" fmla="*/ 2 w 54"/>
                <a:gd name="T5" fmla="*/ 15 h 47"/>
                <a:gd name="T6" fmla="*/ 0 w 54"/>
                <a:gd name="T7" fmla="*/ 20 h 47"/>
                <a:gd name="T8" fmla="*/ 0 w 54"/>
                <a:gd name="T9" fmla="*/ 44 h 47"/>
                <a:gd name="T10" fmla="*/ 3 w 54"/>
                <a:gd name="T11" fmla="*/ 47 h 47"/>
                <a:gd name="T12" fmla="*/ 13 w 54"/>
                <a:gd name="T13" fmla="*/ 47 h 47"/>
                <a:gd name="T14" fmla="*/ 16 w 54"/>
                <a:gd name="T15" fmla="*/ 44 h 47"/>
                <a:gd name="T16" fmla="*/ 16 w 54"/>
                <a:gd name="T17" fmla="*/ 27 h 47"/>
                <a:gd name="T18" fmla="*/ 19 w 54"/>
                <a:gd name="T19" fmla="*/ 24 h 47"/>
                <a:gd name="T20" fmla="*/ 35 w 54"/>
                <a:gd name="T21" fmla="*/ 24 h 47"/>
                <a:gd name="T22" fmla="*/ 38 w 54"/>
                <a:gd name="T23" fmla="*/ 27 h 47"/>
                <a:gd name="T24" fmla="*/ 38 w 54"/>
                <a:gd name="T25" fmla="*/ 44 h 47"/>
                <a:gd name="T26" fmla="*/ 41 w 54"/>
                <a:gd name="T27" fmla="*/ 47 h 47"/>
                <a:gd name="T28" fmla="*/ 51 w 54"/>
                <a:gd name="T29" fmla="*/ 47 h 47"/>
                <a:gd name="T30" fmla="*/ 54 w 54"/>
                <a:gd name="T31" fmla="*/ 44 h 47"/>
                <a:gd name="T32" fmla="*/ 54 w 54"/>
                <a:gd name="T33" fmla="*/ 20 h 47"/>
                <a:gd name="T34" fmla="*/ 52 w 54"/>
                <a:gd name="T35" fmla="*/ 16 h 47"/>
                <a:gd name="T36" fmla="*/ 29 w 54"/>
                <a:gd name="T3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p>
          </p:txBody>
        </p:sp>
        <p:sp>
          <p:nvSpPr>
            <p:cNvPr id="34" name="Freeform 160"/>
            <p:cNvSpPr>
              <a:spLocks/>
            </p:cNvSpPr>
            <p:nvPr/>
          </p:nvSpPr>
          <p:spPr bwMode="auto">
            <a:xfrm>
              <a:off x="5512720" y="2152017"/>
              <a:ext cx="583915" cy="224863"/>
            </a:xfrm>
            <a:custGeom>
              <a:avLst/>
              <a:gdLst>
                <a:gd name="T0" fmla="*/ 64 w 68"/>
                <a:gd name="T1" fmla="*/ 20 h 26"/>
                <a:gd name="T2" fmla="*/ 61 w 68"/>
                <a:gd name="T3" fmla="*/ 15 h 26"/>
                <a:gd name="T4" fmla="*/ 61 w 68"/>
                <a:gd name="T5" fmla="*/ 10 h 26"/>
                <a:gd name="T6" fmla="*/ 58 w 68"/>
                <a:gd name="T7" fmla="*/ 7 h 26"/>
                <a:gd name="T8" fmla="*/ 57 w 68"/>
                <a:gd name="T9" fmla="*/ 7 h 26"/>
                <a:gd name="T10" fmla="*/ 54 w 68"/>
                <a:gd name="T11" fmla="*/ 10 h 26"/>
                <a:gd name="T12" fmla="*/ 54 w 68"/>
                <a:gd name="T13" fmla="*/ 10 h 26"/>
                <a:gd name="T14" fmla="*/ 52 w 68"/>
                <a:gd name="T15" fmla="*/ 12 h 26"/>
                <a:gd name="T16" fmla="*/ 36 w 68"/>
                <a:gd name="T17" fmla="*/ 1 h 26"/>
                <a:gd name="T18" fmla="*/ 33 w 68"/>
                <a:gd name="T19" fmla="*/ 0 h 26"/>
                <a:gd name="T20" fmla="*/ 30 w 68"/>
                <a:gd name="T21" fmla="*/ 1 h 26"/>
                <a:gd name="T22" fmla="*/ 2 w 68"/>
                <a:gd name="T23" fmla="*/ 20 h 26"/>
                <a:gd name="T24" fmla="*/ 1 w 68"/>
                <a:gd name="T25" fmla="*/ 24 h 26"/>
                <a:gd name="T26" fmla="*/ 5 w 68"/>
                <a:gd name="T27" fmla="*/ 24 h 26"/>
                <a:gd name="T28" fmla="*/ 31 w 68"/>
                <a:gd name="T29" fmla="*/ 7 h 26"/>
                <a:gd name="T30" fmla="*/ 36 w 68"/>
                <a:gd name="T31" fmla="*/ 7 h 26"/>
                <a:gd name="T32" fmla="*/ 63 w 68"/>
                <a:gd name="T33" fmla="*/ 25 h 26"/>
                <a:gd name="T34" fmla="*/ 67 w 68"/>
                <a:gd name="T35" fmla="*/ 25 h 26"/>
                <a:gd name="T36" fmla="*/ 66 w 68"/>
                <a:gd name="T37" fmla="*/ 21 h 26"/>
                <a:gd name="T38" fmla="*/ 64 w 68"/>
                <a:gd name="T3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p>
          </p:txBody>
        </p:sp>
      </p:grpSp>
      <p:sp>
        <p:nvSpPr>
          <p:cNvPr id="35" name="标题 4"/>
          <p:cNvSpPr txBox="1">
            <a:spLocks/>
          </p:cNvSpPr>
          <p:nvPr/>
        </p:nvSpPr>
        <p:spPr>
          <a:xfrm>
            <a:off x="1777107" y="3484012"/>
            <a:ext cx="1296144" cy="803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smtClean="0">
                <a:solidFill>
                  <a:schemeClr val="bg1"/>
                </a:solidFill>
                <a:latin typeface="微软雅黑" panose="020B0503020204020204" pitchFamily="34" charset="-122"/>
                <a:ea typeface="微软雅黑" panose="020B0503020204020204" pitchFamily="34" charset="-122"/>
              </a:rPr>
              <a:t>目   录</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pPr algn="l"/>
            <a:r>
              <a:rPr lang="en-US" altLang="zh-CN" sz="1400" b="1" dirty="0">
                <a:solidFill>
                  <a:schemeClr val="bg1"/>
                </a:solidFill>
                <a:latin typeface="微软雅黑" panose="020B0503020204020204" pitchFamily="34" charset="-122"/>
                <a:ea typeface="微软雅黑" panose="020B0503020204020204" pitchFamily="34" charset="-122"/>
              </a:rPr>
              <a:t>CONTENTS</a:t>
            </a:r>
            <a:endParaRPr lang="zh-CN" altLang="en-US" sz="1100" b="1" dirty="0">
              <a:solidFill>
                <a:schemeClr val="bg1"/>
              </a:solidFill>
              <a:latin typeface="微软雅黑" pitchFamily="34" charset="-122"/>
              <a:ea typeface="微软雅黑" pitchFamily="34" charset="-122"/>
            </a:endParaRPr>
          </a:p>
          <a:p>
            <a:pPr algn="l"/>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36" name="椭圆 35"/>
          <p:cNvSpPr/>
          <p:nvPr/>
        </p:nvSpPr>
        <p:spPr>
          <a:xfrm>
            <a:off x="1345059" y="2192675"/>
            <a:ext cx="2100421" cy="2100421"/>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4153371" y="1532472"/>
            <a:ext cx="3888432" cy="480689"/>
          </a:xfrm>
          <a:prstGeom prst="roundRect">
            <a:avLst>
              <a:gd name="adj" fmla="val 50000"/>
            </a:avLst>
          </a:prstGeom>
          <a:solidFill>
            <a:srgbClr val="C1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3865339" y="1484784"/>
            <a:ext cx="576064" cy="576064"/>
          </a:xfrm>
          <a:prstGeom prst="ellipse">
            <a:avLst/>
          </a:prstGeom>
          <a:solidFill>
            <a:srgbClr val="C1000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标题 4"/>
          <p:cNvSpPr txBox="1">
            <a:spLocks/>
          </p:cNvSpPr>
          <p:nvPr/>
        </p:nvSpPr>
        <p:spPr>
          <a:xfrm>
            <a:off x="3865339" y="1665621"/>
            <a:ext cx="576064" cy="4978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itchFamily="34" charset="-122"/>
                <a:ea typeface="微软雅黑" pitchFamily="34" charset="-122"/>
              </a:rPr>
              <a:t>1</a:t>
            </a:r>
            <a:endParaRPr lang="zh-CN" altLang="en-US" sz="1100" b="1" dirty="0">
              <a:solidFill>
                <a:schemeClr val="bg1"/>
              </a:solidFill>
              <a:latin typeface="微软雅黑" pitchFamily="34" charset="-122"/>
              <a:ea typeface="微软雅黑" pitchFamily="34" charset="-122"/>
            </a:endParaRPr>
          </a:p>
          <a:p>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40" name="标题 4"/>
          <p:cNvSpPr txBox="1">
            <a:spLocks/>
          </p:cNvSpPr>
          <p:nvPr/>
        </p:nvSpPr>
        <p:spPr>
          <a:xfrm>
            <a:off x="4513411" y="1617935"/>
            <a:ext cx="3600400"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400" b="1" dirty="0" smtClean="0">
                <a:solidFill>
                  <a:schemeClr val="bg1"/>
                </a:solidFill>
                <a:latin typeface="微软雅黑" panose="020B0503020204020204" pitchFamily="34" charset="-122"/>
                <a:ea typeface="微软雅黑" panose="020B0503020204020204" pitchFamily="34" charset="-122"/>
              </a:rPr>
              <a:t>   我们是谁</a:t>
            </a:r>
            <a:endParaRPr lang="zh-CN" altLang="en-US" sz="1050" b="1" dirty="0">
              <a:solidFill>
                <a:schemeClr val="bg1"/>
              </a:solidFill>
              <a:latin typeface="微软雅黑" pitchFamily="34" charset="-122"/>
              <a:ea typeface="微软雅黑" pitchFamily="34" charset="-122"/>
            </a:endParaRPr>
          </a:p>
          <a:p>
            <a:pPr algn="l"/>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1" name="右箭头 40"/>
          <p:cNvSpPr/>
          <p:nvPr/>
        </p:nvSpPr>
        <p:spPr>
          <a:xfrm>
            <a:off x="7537747" y="1665621"/>
            <a:ext cx="288032" cy="18905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p:nvPr/>
        </p:nvSpPr>
        <p:spPr>
          <a:xfrm>
            <a:off x="4369395" y="2241686"/>
            <a:ext cx="3888432" cy="480689"/>
          </a:xfrm>
          <a:prstGeom prst="roundRect">
            <a:avLst>
              <a:gd name="adj" fmla="val 50000"/>
            </a:avLst>
          </a:prstGeom>
          <a:solidFill>
            <a:srgbClr val="C1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4081363" y="2193998"/>
            <a:ext cx="576064" cy="576064"/>
          </a:xfrm>
          <a:prstGeom prst="ellipse">
            <a:avLst/>
          </a:prstGeom>
          <a:solidFill>
            <a:srgbClr val="C1000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标题 4"/>
          <p:cNvSpPr txBox="1">
            <a:spLocks/>
          </p:cNvSpPr>
          <p:nvPr/>
        </p:nvSpPr>
        <p:spPr>
          <a:xfrm>
            <a:off x="4081363" y="2374835"/>
            <a:ext cx="576064" cy="4978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solidFill>
                  <a:schemeClr val="bg1"/>
                </a:solidFill>
                <a:latin typeface="微软雅黑" pitchFamily="34" charset="-122"/>
                <a:ea typeface="微软雅黑" pitchFamily="34" charset="-122"/>
              </a:rPr>
              <a:t>2</a:t>
            </a:r>
            <a:endParaRPr lang="zh-CN" altLang="en-US" sz="1100" b="1" dirty="0">
              <a:solidFill>
                <a:schemeClr val="bg1"/>
              </a:solidFill>
              <a:latin typeface="微软雅黑" pitchFamily="34" charset="-122"/>
              <a:ea typeface="微软雅黑" pitchFamily="34" charset="-122"/>
            </a:endParaRPr>
          </a:p>
          <a:p>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46" name="标题 4"/>
          <p:cNvSpPr txBox="1">
            <a:spLocks/>
          </p:cNvSpPr>
          <p:nvPr/>
        </p:nvSpPr>
        <p:spPr>
          <a:xfrm>
            <a:off x="4729435" y="2327149"/>
            <a:ext cx="3600400"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400" b="1" dirty="0" smtClean="0">
                <a:solidFill>
                  <a:schemeClr val="bg1"/>
                </a:solidFill>
                <a:latin typeface="微软雅黑" panose="020B0503020204020204" pitchFamily="34" charset="-122"/>
                <a:ea typeface="微软雅黑" panose="020B0503020204020204" pitchFamily="34" charset="-122"/>
              </a:rPr>
              <a:t>   我们要做什么</a:t>
            </a:r>
          </a:p>
          <a:p>
            <a:pPr algn="l"/>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7" name="右箭头 46"/>
          <p:cNvSpPr/>
          <p:nvPr/>
        </p:nvSpPr>
        <p:spPr>
          <a:xfrm>
            <a:off x="7753771" y="2374835"/>
            <a:ext cx="288032" cy="18905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a:off x="4513411" y="2950900"/>
            <a:ext cx="3888432" cy="480689"/>
          </a:xfrm>
          <a:prstGeom prst="roundRect">
            <a:avLst>
              <a:gd name="adj" fmla="val 50000"/>
            </a:avLst>
          </a:prstGeom>
          <a:solidFill>
            <a:srgbClr val="C1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4225379" y="2903212"/>
            <a:ext cx="576064" cy="576064"/>
          </a:xfrm>
          <a:prstGeom prst="ellipse">
            <a:avLst/>
          </a:prstGeom>
          <a:solidFill>
            <a:srgbClr val="C1000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标题 4"/>
          <p:cNvSpPr txBox="1">
            <a:spLocks/>
          </p:cNvSpPr>
          <p:nvPr/>
        </p:nvSpPr>
        <p:spPr>
          <a:xfrm>
            <a:off x="4225379" y="3084049"/>
            <a:ext cx="576064" cy="4978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solidFill>
                  <a:schemeClr val="bg1"/>
                </a:solidFill>
                <a:latin typeface="微软雅黑" pitchFamily="34" charset="-122"/>
                <a:ea typeface="微软雅黑" pitchFamily="34" charset="-122"/>
              </a:rPr>
              <a:t>3</a:t>
            </a:r>
            <a:endParaRPr lang="zh-CN" altLang="en-US" sz="1100" b="1" dirty="0">
              <a:solidFill>
                <a:schemeClr val="bg1"/>
              </a:solidFill>
              <a:latin typeface="微软雅黑" pitchFamily="34" charset="-122"/>
              <a:ea typeface="微软雅黑" pitchFamily="34" charset="-122"/>
            </a:endParaRPr>
          </a:p>
          <a:p>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73" name="标题 4"/>
          <p:cNvSpPr txBox="1">
            <a:spLocks/>
          </p:cNvSpPr>
          <p:nvPr/>
        </p:nvSpPr>
        <p:spPr>
          <a:xfrm>
            <a:off x="4873451" y="3036363"/>
            <a:ext cx="3600400"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400" b="1" dirty="0" smtClean="0">
                <a:solidFill>
                  <a:schemeClr val="bg1"/>
                </a:solidFill>
                <a:latin typeface="微软雅黑" panose="020B0503020204020204" pitchFamily="34" charset="-122"/>
                <a:ea typeface="微软雅黑" panose="020B0503020204020204" pitchFamily="34" charset="-122"/>
              </a:rPr>
              <a:t>   我们怎么做</a:t>
            </a:r>
          </a:p>
          <a:p>
            <a:pPr algn="l"/>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74" name="右箭头 73"/>
          <p:cNvSpPr/>
          <p:nvPr/>
        </p:nvSpPr>
        <p:spPr>
          <a:xfrm>
            <a:off x="7897787" y="3084049"/>
            <a:ext cx="288032" cy="18905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圆角矩形 74"/>
          <p:cNvSpPr/>
          <p:nvPr/>
        </p:nvSpPr>
        <p:spPr>
          <a:xfrm>
            <a:off x="4369395" y="3660114"/>
            <a:ext cx="3888432" cy="480689"/>
          </a:xfrm>
          <a:prstGeom prst="roundRect">
            <a:avLst>
              <a:gd name="adj" fmla="val 50000"/>
            </a:avLst>
          </a:prstGeom>
          <a:solidFill>
            <a:srgbClr val="C1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4081363" y="3612426"/>
            <a:ext cx="576064" cy="576064"/>
          </a:xfrm>
          <a:prstGeom prst="ellipse">
            <a:avLst/>
          </a:prstGeom>
          <a:solidFill>
            <a:srgbClr val="C1000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标题 4"/>
          <p:cNvSpPr txBox="1">
            <a:spLocks/>
          </p:cNvSpPr>
          <p:nvPr/>
        </p:nvSpPr>
        <p:spPr>
          <a:xfrm>
            <a:off x="4081363" y="3793263"/>
            <a:ext cx="576064" cy="4978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solidFill>
                  <a:schemeClr val="bg1"/>
                </a:solidFill>
                <a:latin typeface="微软雅黑" pitchFamily="34" charset="-122"/>
                <a:ea typeface="微软雅黑" pitchFamily="34" charset="-122"/>
              </a:rPr>
              <a:t>4</a:t>
            </a:r>
            <a:endParaRPr lang="zh-CN" altLang="en-US" sz="1100" b="1" dirty="0">
              <a:solidFill>
                <a:schemeClr val="bg1"/>
              </a:solidFill>
              <a:latin typeface="微软雅黑" pitchFamily="34" charset="-122"/>
              <a:ea typeface="微软雅黑" pitchFamily="34" charset="-122"/>
            </a:endParaRPr>
          </a:p>
          <a:p>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78" name="标题 4"/>
          <p:cNvSpPr txBox="1">
            <a:spLocks/>
          </p:cNvSpPr>
          <p:nvPr/>
        </p:nvSpPr>
        <p:spPr>
          <a:xfrm>
            <a:off x="4729435" y="3745577"/>
            <a:ext cx="3600400"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400" b="1" dirty="0" smtClean="0">
                <a:solidFill>
                  <a:schemeClr val="bg1"/>
                </a:solidFill>
                <a:latin typeface="微软雅黑" panose="020B0503020204020204" pitchFamily="34" charset="-122"/>
                <a:ea typeface="微软雅黑" panose="020B0503020204020204" pitchFamily="34" charset="-122"/>
              </a:rPr>
              <a:t>   未来发展</a:t>
            </a:r>
            <a:endParaRPr lang="zh-CN" altLang="en-US" sz="1050" b="1" dirty="0">
              <a:solidFill>
                <a:schemeClr val="bg1"/>
              </a:solidFill>
              <a:latin typeface="微软雅黑" pitchFamily="34" charset="-122"/>
              <a:ea typeface="微软雅黑" pitchFamily="34" charset="-122"/>
            </a:endParaRPr>
          </a:p>
          <a:p>
            <a:pPr algn="l"/>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79" name="右箭头 78"/>
          <p:cNvSpPr/>
          <p:nvPr/>
        </p:nvSpPr>
        <p:spPr>
          <a:xfrm>
            <a:off x="7753771" y="3793263"/>
            <a:ext cx="288032" cy="18905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圆角矩形 79"/>
          <p:cNvSpPr/>
          <p:nvPr/>
        </p:nvSpPr>
        <p:spPr>
          <a:xfrm>
            <a:off x="4153371" y="4371355"/>
            <a:ext cx="3888432" cy="480689"/>
          </a:xfrm>
          <a:prstGeom prst="roundRect">
            <a:avLst>
              <a:gd name="adj" fmla="val 50000"/>
            </a:avLst>
          </a:prstGeom>
          <a:solidFill>
            <a:srgbClr val="C1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3865339" y="4323667"/>
            <a:ext cx="576064" cy="576064"/>
          </a:xfrm>
          <a:prstGeom prst="ellipse">
            <a:avLst/>
          </a:prstGeom>
          <a:solidFill>
            <a:srgbClr val="C1000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标题 4"/>
          <p:cNvSpPr txBox="1">
            <a:spLocks/>
          </p:cNvSpPr>
          <p:nvPr/>
        </p:nvSpPr>
        <p:spPr>
          <a:xfrm>
            <a:off x="3865339" y="4504504"/>
            <a:ext cx="576064" cy="4978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solidFill>
                  <a:schemeClr val="bg1"/>
                </a:solidFill>
                <a:latin typeface="微软雅黑" pitchFamily="34" charset="-122"/>
                <a:ea typeface="微软雅黑" pitchFamily="34" charset="-122"/>
              </a:rPr>
              <a:t>5</a:t>
            </a:r>
            <a:endParaRPr lang="zh-CN" altLang="en-US" sz="1100" b="1" dirty="0">
              <a:solidFill>
                <a:schemeClr val="bg1"/>
              </a:solidFill>
              <a:latin typeface="微软雅黑" pitchFamily="34" charset="-122"/>
              <a:ea typeface="微软雅黑" pitchFamily="34" charset="-122"/>
            </a:endParaRPr>
          </a:p>
          <a:p>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83" name="标题 4"/>
          <p:cNvSpPr txBox="1">
            <a:spLocks/>
          </p:cNvSpPr>
          <p:nvPr/>
        </p:nvSpPr>
        <p:spPr>
          <a:xfrm>
            <a:off x="4513411" y="4456818"/>
            <a:ext cx="3600400"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400" b="1" dirty="0" smtClean="0">
                <a:solidFill>
                  <a:schemeClr val="bg1"/>
                </a:solidFill>
                <a:latin typeface="微软雅黑" panose="020B0503020204020204" pitchFamily="34" charset="-122"/>
                <a:ea typeface="微软雅黑" panose="020B0503020204020204" pitchFamily="34" charset="-122"/>
              </a:rPr>
              <a:t>   财务与融资</a:t>
            </a:r>
            <a:endParaRPr lang="zh-CN" altLang="en-US" sz="1050" b="1" dirty="0">
              <a:solidFill>
                <a:schemeClr val="bg1"/>
              </a:solidFill>
              <a:latin typeface="微软雅黑" pitchFamily="34" charset="-122"/>
              <a:ea typeface="微软雅黑" pitchFamily="34" charset="-122"/>
            </a:endParaRPr>
          </a:p>
          <a:p>
            <a:pPr algn="l"/>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84" name="右箭头 83"/>
          <p:cNvSpPr/>
          <p:nvPr/>
        </p:nvSpPr>
        <p:spPr>
          <a:xfrm>
            <a:off x="7537747" y="4504504"/>
            <a:ext cx="288032" cy="18905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9121923" y="2204864"/>
            <a:ext cx="3073252" cy="2082290"/>
          </a:xfrm>
          <a:prstGeom prst="rect">
            <a:avLst/>
          </a:prstGeom>
          <a:solidFill>
            <a:srgbClr val="5C6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63179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0-#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heel(1)">
                                      <p:cBhvr>
                                        <p:cTn id="17" dur="2000"/>
                                        <p:tgtEl>
                                          <p:spTgt spid="36"/>
                                        </p:tgtEl>
                                      </p:cBhvr>
                                    </p:animEffect>
                                  </p:childTnLst>
                                </p:cTn>
                              </p:par>
                            </p:childTnLst>
                          </p:cTn>
                        </p:par>
                        <p:par>
                          <p:cTn id="18" fill="hold">
                            <p:stCondLst>
                              <p:cond delay="3000"/>
                            </p:stCondLst>
                            <p:childTnLst>
                              <p:par>
                                <p:cTn id="19" presetID="53" presetClass="entr" presetSubtype="16"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par>
                          <p:cTn id="24" fill="hold">
                            <p:stCondLst>
                              <p:cond delay="3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5"/>
                                        </p:tgtEl>
                                        <p:attrNameLst>
                                          <p:attrName>ppt_y</p:attrName>
                                        </p:attrNameLst>
                                      </p:cBhvr>
                                      <p:tavLst>
                                        <p:tav tm="0">
                                          <p:val>
                                            <p:strVal val="#ppt_y"/>
                                          </p:val>
                                        </p:tav>
                                        <p:tav tm="100000">
                                          <p:val>
                                            <p:strVal val="#ppt_y"/>
                                          </p:val>
                                        </p:tav>
                                      </p:tavLst>
                                    </p:anim>
                                    <p:anim calcmode="lin" valueType="num">
                                      <p:cBhvr>
                                        <p:cTn id="29"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5"/>
                                        </p:tgtEl>
                                      </p:cBhvr>
                                    </p:animEffect>
                                  </p:childTnLst>
                                </p:cTn>
                              </p:par>
                            </p:childTnLst>
                          </p:cTn>
                        </p:par>
                        <p:par>
                          <p:cTn id="32" fill="hold">
                            <p:stCondLst>
                              <p:cond delay="4450"/>
                            </p:stCondLst>
                            <p:childTnLst>
                              <p:par>
                                <p:cTn id="33" presetID="2" presetClass="entr" presetSubtype="2" fill="hold" grpId="0" nodeType="after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1+#ppt_w/2"/>
                                          </p:val>
                                        </p:tav>
                                        <p:tav tm="100000">
                                          <p:val>
                                            <p:strVal val="#ppt_x"/>
                                          </p:val>
                                        </p:tav>
                                      </p:tavLst>
                                    </p:anim>
                                    <p:anim calcmode="lin" valueType="num">
                                      <p:cBhvr additive="base">
                                        <p:cTn id="36" dur="500" fill="hold"/>
                                        <p:tgtEl>
                                          <p:spTgt spid="8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50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0-#ppt_w/2"/>
                                          </p:val>
                                        </p:tav>
                                        <p:tav tm="100000">
                                          <p:val>
                                            <p:strVal val="#ppt_x"/>
                                          </p:val>
                                        </p:tav>
                                      </p:tavLst>
                                    </p:anim>
                                    <p:anim calcmode="lin" valueType="num">
                                      <p:cBhvr additive="base">
                                        <p:cTn id="40" dur="500" fill="hold"/>
                                        <p:tgtEl>
                                          <p:spTgt spid="3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50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0-#ppt_w/2"/>
                                          </p:val>
                                        </p:tav>
                                        <p:tav tm="100000">
                                          <p:val>
                                            <p:strVal val="#ppt_x"/>
                                          </p:val>
                                        </p:tav>
                                      </p:tavLst>
                                    </p:anim>
                                    <p:anim calcmode="lin" valueType="num">
                                      <p:cBhvr additive="base">
                                        <p:cTn id="44" dur="500" fill="hold"/>
                                        <p:tgtEl>
                                          <p:spTgt spid="3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50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0-#ppt_w/2"/>
                                          </p:val>
                                        </p:tav>
                                        <p:tav tm="100000">
                                          <p:val>
                                            <p:strVal val="#ppt_x"/>
                                          </p:val>
                                        </p:tav>
                                      </p:tavLst>
                                    </p:anim>
                                    <p:anim calcmode="lin" valueType="num">
                                      <p:cBhvr additive="base">
                                        <p:cTn id="48" dur="500" fill="hold"/>
                                        <p:tgtEl>
                                          <p:spTgt spid="39"/>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50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0-#ppt_w/2"/>
                                          </p:val>
                                        </p:tav>
                                        <p:tav tm="100000">
                                          <p:val>
                                            <p:strVal val="#ppt_x"/>
                                          </p:val>
                                        </p:tav>
                                      </p:tavLst>
                                    </p:anim>
                                    <p:anim calcmode="lin" valueType="num">
                                      <p:cBhvr additive="base">
                                        <p:cTn id="52" dur="500" fill="hold"/>
                                        <p:tgtEl>
                                          <p:spTgt spid="40"/>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50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0-#ppt_w/2"/>
                                          </p:val>
                                        </p:tav>
                                        <p:tav tm="100000">
                                          <p:val>
                                            <p:strVal val="#ppt_x"/>
                                          </p:val>
                                        </p:tav>
                                      </p:tavLst>
                                    </p:anim>
                                    <p:anim calcmode="lin" valueType="num">
                                      <p:cBhvr additive="base">
                                        <p:cTn id="56" dur="500" fill="hold"/>
                                        <p:tgtEl>
                                          <p:spTgt spid="41"/>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100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1+#ppt_w/2"/>
                                          </p:val>
                                        </p:tav>
                                        <p:tav tm="100000">
                                          <p:val>
                                            <p:strVal val="#ppt_x"/>
                                          </p:val>
                                        </p:tav>
                                      </p:tavLst>
                                    </p:anim>
                                    <p:anim calcmode="lin" valueType="num">
                                      <p:cBhvr additive="base">
                                        <p:cTn id="60" dur="500" fill="hold"/>
                                        <p:tgtEl>
                                          <p:spTgt spid="43"/>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100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1+#ppt_w/2"/>
                                          </p:val>
                                        </p:tav>
                                        <p:tav tm="100000">
                                          <p:val>
                                            <p:strVal val="#ppt_x"/>
                                          </p:val>
                                        </p:tav>
                                      </p:tavLst>
                                    </p:anim>
                                    <p:anim calcmode="lin" valueType="num">
                                      <p:cBhvr additive="base">
                                        <p:cTn id="64" dur="500" fill="hold"/>
                                        <p:tgtEl>
                                          <p:spTgt spid="44"/>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100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1+#ppt_w/2"/>
                                          </p:val>
                                        </p:tav>
                                        <p:tav tm="100000">
                                          <p:val>
                                            <p:strVal val="#ppt_x"/>
                                          </p:val>
                                        </p:tav>
                                      </p:tavLst>
                                    </p:anim>
                                    <p:anim calcmode="lin" valueType="num">
                                      <p:cBhvr additive="base">
                                        <p:cTn id="68" dur="500" fill="hold"/>
                                        <p:tgtEl>
                                          <p:spTgt spid="45"/>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100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1+#ppt_w/2"/>
                                          </p:val>
                                        </p:tav>
                                        <p:tav tm="100000">
                                          <p:val>
                                            <p:strVal val="#ppt_x"/>
                                          </p:val>
                                        </p:tav>
                                      </p:tavLst>
                                    </p:anim>
                                    <p:anim calcmode="lin" valueType="num">
                                      <p:cBhvr additive="base">
                                        <p:cTn id="72" dur="500" fill="hold"/>
                                        <p:tgtEl>
                                          <p:spTgt spid="46"/>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1000"/>
                                  </p:stCondLst>
                                  <p:childTnLst>
                                    <p:set>
                                      <p:cBhvr>
                                        <p:cTn id="74" dur="1" fill="hold">
                                          <p:stCondLst>
                                            <p:cond delay="0"/>
                                          </p:stCondLst>
                                        </p:cTn>
                                        <p:tgtEl>
                                          <p:spTgt spid="47"/>
                                        </p:tgtEl>
                                        <p:attrNameLst>
                                          <p:attrName>style.visibility</p:attrName>
                                        </p:attrNameLst>
                                      </p:cBhvr>
                                      <p:to>
                                        <p:strVal val="visible"/>
                                      </p:to>
                                    </p:set>
                                    <p:anim calcmode="lin" valueType="num">
                                      <p:cBhvr additive="base">
                                        <p:cTn id="75" dur="500" fill="hold"/>
                                        <p:tgtEl>
                                          <p:spTgt spid="47"/>
                                        </p:tgtEl>
                                        <p:attrNameLst>
                                          <p:attrName>ppt_x</p:attrName>
                                        </p:attrNameLst>
                                      </p:cBhvr>
                                      <p:tavLst>
                                        <p:tav tm="0">
                                          <p:val>
                                            <p:strVal val="1+#ppt_w/2"/>
                                          </p:val>
                                        </p:tav>
                                        <p:tav tm="100000">
                                          <p:val>
                                            <p:strVal val="#ppt_x"/>
                                          </p:val>
                                        </p:tav>
                                      </p:tavLst>
                                    </p:anim>
                                    <p:anim calcmode="lin" valueType="num">
                                      <p:cBhvr additive="base">
                                        <p:cTn id="76" dur="500" fill="hold"/>
                                        <p:tgtEl>
                                          <p:spTgt spid="47"/>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1500"/>
                                  </p:stCondLst>
                                  <p:childTnLst>
                                    <p:set>
                                      <p:cBhvr>
                                        <p:cTn id="78" dur="1" fill="hold">
                                          <p:stCondLst>
                                            <p:cond delay="0"/>
                                          </p:stCondLst>
                                        </p:cTn>
                                        <p:tgtEl>
                                          <p:spTgt spid="48"/>
                                        </p:tgtEl>
                                        <p:attrNameLst>
                                          <p:attrName>style.visibility</p:attrName>
                                        </p:attrNameLst>
                                      </p:cBhvr>
                                      <p:to>
                                        <p:strVal val="visible"/>
                                      </p:to>
                                    </p:set>
                                    <p:anim calcmode="lin" valueType="num">
                                      <p:cBhvr additive="base">
                                        <p:cTn id="79" dur="500" fill="hold"/>
                                        <p:tgtEl>
                                          <p:spTgt spid="48"/>
                                        </p:tgtEl>
                                        <p:attrNameLst>
                                          <p:attrName>ppt_x</p:attrName>
                                        </p:attrNameLst>
                                      </p:cBhvr>
                                      <p:tavLst>
                                        <p:tav tm="0">
                                          <p:val>
                                            <p:strVal val="0-#ppt_w/2"/>
                                          </p:val>
                                        </p:tav>
                                        <p:tav tm="100000">
                                          <p:val>
                                            <p:strVal val="#ppt_x"/>
                                          </p:val>
                                        </p:tav>
                                      </p:tavLst>
                                    </p:anim>
                                    <p:anim calcmode="lin" valueType="num">
                                      <p:cBhvr additive="base">
                                        <p:cTn id="80" dur="500" fill="hold"/>
                                        <p:tgtEl>
                                          <p:spTgt spid="48"/>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1500"/>
                                  </p:stCondLst>
                                  <p:childTnLst>
                                    <p:set>
                                      <p:cBhvr>
                                        <p:cTn id="82" dur="1" fill="hold">
                                          <p:stCondLst>
                                            <p:cond delay="0"/>
                                          </p:stCondLst>
                                        </p:cTn>
                                        <p:tgtEl>
                                          <p:spTgt spid="49"/>
                                        </p:tgtEl>
                                        <p:attrNameLst>
                                          <p:attrName>style.visibility</p:attrName>
                                        </p:attrNameLst>
                                      </p:cBhvr>
                                      <p:to>
                                        <p:strVal val="visible"/>
                                      </p:to>
                                    </p:set>
                                    <p:anim calcmode="lin" valueType="num">
                                      <p:cBhvr additive="base">
                                        <p:cTn id="83" dur="500" fill="hold"/>
                                        <p:tgtEl>
                                          <p:spTgt spid="49"/>
                                        </p:tgtEl>
                                        <p:attrNameLst>
                                          <p:attrName>ppt_x</p:attrName>
                                        </p:attrNameLst>
                                      </p:cBhvr>
                                      <p:tavLst>
                                        <p:tav tm="0">
                                          <p:val>
                                            <p:strVal val="0-#ppt_w/2"/>
                                          </p:val>
                                        </p:tav>
                                        <p:tav tm="100000">
                                          <p:val>
                                            <p:strVal val="#ppt_x"/>
                                          </p:val>
                                        </p:tav>
                                      </p:tavLst>
                                    </p:anim>
                                    <p:anim calcmode="lin" valueType="num">
                                      <p:cBhvr additive="base">
                                        <p:cTn id="84" dur="500" fill="hold"/>
                                        <p:tgtEl>
                                          <p:spTgt spid="49"/>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1500"/>
                                  </p:stCondLst>
                                  <p:childTnLst>
                                    <p:set>
                                      <p:cBhvr>
                                        <p:cTn id="86" dur="1" fill="hold">
                                          <p:stCondLst>
                                            <p:cond delay="0"/>
                                          </p:stCondLst>
                                        </p:cTn>
                                        <p:tgtEl>
                                          <p:spTgt spid="50"/>
                                        </p:tgtEl>
                                        <p:attrNameLst>
                                          <p:attrName>style.visibility</p:attrName>
                                        </p:attrNameLst>
                                      </p:cBhvr>
                                      <p:to>
                                        <p:strVal val="visible"/>
                                      </p:to>
                                    </p:set>
                                    <p:anim calcmode="lin" valueType="num">
                                      <p:cBhvr additive="base">
                                        <p:cTn id="87" dur="500" fill="hold"/>
                                        <p:tgtEl>
                                          <p:spTgt spid="50"/>
                                        </p:tgtEl>
                                        <p:attrNameLst>
                                          <p:attrName>ppt_x</p:attrName>
                                        </p:attrNameLst>
                                      </p:cBhvr>
                                      <p:tavLst>
                                        <p:tav tm="0">
                                          <p:val>
                                            <p:strVal val="0-#ppt_w/2"/>
                                          </p:val>
                                        </p:tav>
                                        <p:tav tm="100000">
                                          <p:val>
                                            <p:strVal val="#ppt_x"/>
                                          </p:val>
                                        </p:tav>
                                      </p:tavLst>
                                    </p:anim>
                                    <p:anim calcmode="lin" valueType="num">
                                      <p:cBhvr additive="base">
                                        <p:cTn id="88" dur="500" fill="hold"/>
                                        <p:tgtEl>
                                          <p:spTgt spid="50"/>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1500"/>
                                  </p:stCondLst>
                                  <p:childTnLst>
                                    <p:set>
                                      <p:cBhvr>
                                        <p:cTn id="90" dur="1" fill="hold">
                                          <p:stCondLst>
                                            <p:cond delay="0"/>
                                          </p:stCondLst>
                                        </p:cTn>
                                        <p:tgtEl>
                                          <p:spTgt spid="73"/>
                                        </p:tgtEl>
                                        <p:attrNameLst>
                                          <p:attrName>style.visibility</p:attrName>
                                        </p:attrNameLst>
                                      </p:cBhvr>
                                      <p:to>
                                        <p:strVal val="visible"/>
                                      </p:to>
                                    </p:set>
                                    <p:anim calcmode="lin" valueType="num">
                                      <p:cBhvr additive="base">
                                        <p:cTn id="91" dur="500" fill="hold"/>
                                        <p:tgtEl>
                                          <p:spTgt spid="73"/>
                                        </p:tgtEl>
                                        <p:attrNameLst>
                                          <p:attrName>ppt_x</p:attrName>
                                        </p:attrNameLst>
                                      </p:cBhvr>
                                      <p:tavLst>
                                        <p:tav tm="0">
                                          <p:val>
                                            <p:strVal val="0-#ppt_w/2"/>
                                          </p:val>
                                        </p:tav>
                                        <p:tav tm="100000">
                                          <p:val>
                                            <p:strVal val="#ppt_x"/>
                                          </p:val>
                                        </p:tav>
                                      </p:tavLst>
                                    </p:anim>
                                    <p:anim calcmode="lin" valueType="num">
                                      <p:cBhvr additive="base">
                                        <p:cTn id="92" dur="500" fill="hold"/>
                                        <p:tgtEl>
                                          <p:spTgt spid="73"/>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1500"/>
                                  </p:stCondLst>
                                  <p:childTnLst>
                                    <p:set>
                                      <p:cBhvr>
                                        <p:cTn id="94" dur="1" fill="hold">
                                          <p:stCondLst>
                                            <p:cond delay="0"/>
                                          </p:stCondLst>
                                        </p:cTn>
                                        <p:tgtEl>
                                          <p:spTgt spid="74"/>
                                        </p:tgtEl>
                                        <p:attrNameLst>
                                          <p:attrName>style.visibility</p:attrName>
                                        </p:attrNameLst>
                                      </p:cBhvr>
                                      <p:to>
                                        <p:strVal val="visible"/>
                                      </p:to>
                                    </p:set>
                                    <p:anim calcmode="lin" valueType="num">
                                      <p:cBhvr additive="base">
                                        <p:cTn id="95" dur="500" fill="hold"/>
                                        <p:tgtEl>
                                          <p:spTgt spid="74"/>
                                        </p:tgtEl>
                                        <p:attrNameLst>
                                          <p:attrName>ppt_x</p:attrName>
                                        </p:attrNameLst>
                                      </p:cBhvr>
                                      <p:tavLst>
                                        <p:tav tm="0">
                                          <p:val>
                                            <p:strVal val="0-#ppt_w/2"/>
                                          </p:val>
                                        </p:tav>
                                        <p:tav tm="100000">
                                          <p:val>
                                            <p:strVal val="#ppt_x"/>
                                          </p:val>
                                        </p:tav>
                                      </p:tavLst>
                                    </p:anim>
                                    <p:anim calcmode="lin" valueType="num">
                                      <p:cBhvr additive="base">
                                        <p:cTn id="96" dur="500" fill="hold"/>
                                        <p:tgtEl>
                                          <p:spTgt spid="74"/>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2000"/>
                                  </p:stCondLst>
                                  <p:childTnLst>
                                    <p:set>
                                      <p:cBhvr>
                                        <p:cTn id="98" dur="1" fill="hold">
                                          <p:stCondLst>
                                            <p:cond delay="0"/>
                                          </p:stCondLst>
                                        </p:cTn>
                                        <p:tgtEl>
                                          <p:spTgt spid="75"/>
                                        </p:tgtEl>
                                        <p:attrNameLst>
                                          <p:attrName>style.visibility</p:attrName>
                                        </p:attrNameLst>
                                      </p:cBhvr>
                                      <p:to>
                                        <p:strVal val="visible"/>
                                      </p:to>
                                    </p:set>
                                    <p:anim calcmode="lin" valueType="num">
                                      <p:cBhvr additive="base">
                                        <p:cTn id="99" dur="500" fill="hold"/>
                                        <p:tgtEl>
                                          <p:spTgt spid="75"/>
                                        </p:tgtEl>
                                        <p:attrNameLst>
                                          <p:attrName>ppt_x</p:attrName>
                                        </p:attrNameLst>
                                      </p:cBhvr>
                                      <p:tavLst>
                                        <p:tav tm="0">
                                          <p:val>
                                            <p:strVal val="1+#ppt_w/2"/>
                                          </p:val>
                                        </p:tav>
                                        <p:tav tm="100000">
                                          <p:val>
                                            <p:strVal val="#ppt_x"/>
                                          </p:val>
                                        </p:tav>
                                      </p:tavLst>
                                    </p:anim>
                                    <p:anim calcmode="lin" valueType="num">
                                      <p:cBhvr additive="base">
                                        <p:cTn id="100" dur="500" fill="hold"/>
                                        <p:tgtEl>
                                          <p:spTgt spid="75"/>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2000"/>
                                  </p:stCondLst>
                                  <p:childTnLst>
                                    <p:set>
                                      <p:cBhvr>
                                        <p:cTn id="102" dur="1" fill="hold">
                                          <p:stCondLst>
                                            <p:cond delay="0"/>
                                          </p:stCondLst>
                                        </p:cTn>
                                        <p:tgtEl>
                                          <p:spTgt spid="76"/>
                                        </p:tgtEl>
                                        <p:attrNameLst>
                                          <p:attrName>style.visibility</p:attrName>
                                        </p:attrNameLst>
                                      </p:cBhvr>
                                      <p:to>
                                        <p:strVal val="visible"/>
                                      </p:to>
                                    </p:set>
                                    <p:anim calcmode="lin" valueType="num">
                                      <p:cBhvr additive="base">
                                        <p:cTn id="103" dur="500" fill="hold"/>
                                        <p:tgtEl>
                                          <p:spTgt spid="76"/>
                                        </p:tgtEl>
                                        <p:attrNameLst>
                                          <p:attrName>ppt_x</p:attrName>
                                        </p:attrNameLst>
                                      </p:cBhvr>
                                      <p:tavLst>
                                        <p:tav tm="0">
                                          <p:val>
                                            <p:strVal val="1+#ppt_w/2"/>
                                          </p:val>
                                        </p:tav>
                                        <p:tav tm="100000">
                                          <p:val>
                                            <p:strVal val="#ppt_x"/>
                                          </p:val>
                                        </p:tav>
                                      </p:tavLst>
                                    </p:anim>
                                    <p:anim calcmode="lin" valueType="num">
                                      <p:cBhvr additive="base">
                                        <p:cTn id="104" dur="500" fill="hold"/>
                                        <p:tgtEl>
                                          <p:spTgt spid="76"/>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2000"/>
                                  </p:stCondLst>
                                  <p:childTnLst>
                                    <p:set>
                                      <p:cBhvr>
                                        <p:cTn id="106" dur="1" fill="hold">
                                          <p:stCondLst>
                                            <p:cond delay="0"/>
                                          </p:stCondLst>
                                        </p:cTn>
                                        <p:tgtEl>
                                          <p:spTgt spid="77"/>
                                        </p:tgtEl>
                                        <p:attrNameLst>
                                          <p:attrName>style.visibility</p:attrName>
                                        </p:attrNameLst>
                                      </p:cBhvr>
                                      <p:to>
                                        <p:strVal val="visible"/>
                                      </p:to>
                                    </p:set>
                                    <p:anim calcmode="lin" valueType="num">
                                      <p:cBhvr additive="base">
                                        <p:cTn id="107" dur="500" fill="hold"/>
                                        <p:tgtEl>
                                          <p:spTgt spid="77"/>
                                        </p:tgtEl>
                                        <p:attrNameLst>
                                          <p:attrName>ppt_x</p:attrName>
                                        </p:attrNameLst>
                                      </p:cBhvr>
                                      <p:tavLst>
                                        <p:tav tm="0">
                                          <p:val>
                                            <p:strVal val="1+#ppt_w/2"/>
                                          </p:val>
                                        </p:tav>
                                        <p:tav tm="100000">
                                          <p:val>
                                            <p:strVal val="#ppt_x"/>
                                          </p:val>
                                        </p:tav>
                                      </p:tavLst>
                                    </p:anim>
                                    <p:anim calcmode="lin" valueType="num">
                                      <p:cBhvr additive="base">
                                        <p:cTn id="108" dur="500" fill="hold"/>
                                        <p:tgtEl>
                                          <p:spTgt spid="77"/>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2000"/>
                                  </p:stCondLst>
                                  <p:childTnLst>
                                    <p:set>
                                      <p:cBhvr>
                                        <p:cTn id="110" dur="1" fill="hold">
                                          <p:stCondLst>
                                            <p:cond delay="0"/>
                                          </p:stCondLst>
                                        </p:cTn>
                                        <p:tgtEl>
                                          <p:spTgt spid="78"/>
                                        </p:tgtEl>
                                        <p:attrNameLst>
                                          <p:attrName>style.visibility</p:attrName>
                                        </p:attrNameLst>
                                      </p:cBhvr>
                                      <p:to>
                                        <p:strVal val="visible"/>
                                      </p:to>
                                    </p:set>
                                    <p:anim calcmode="lin" valueType="num">
                                      <p:cBhvr additive="base">
                                        <p:cTn id="111" dur="500" fill="hold"/>
                                        <p:tgtEl>
                                          <p:spTgt spid="78"/>
                                        </p:tgtEl>
                                        <p:attrNameLst>
                                          <p:attrName>ppt_x</p:attrName>
                                        </p:attrNameLst>
                                      </p:cBhvr>
                                      <p:tavLst>
                                        <p:tav tm="0">
                                          <p:val>
                                            <p:strVal val="1+#ppt_w/2"/>
                                          </p:val>
                                        </p:tav>
                                        <p:tav tm="100000">
                                          <p:val>
                                            <p:strVal val="#ppt_x"/>
                                          </p:val>
                                        </p:tav>
                                      </p:tavLst>
                                    </p:anim>
                                    <p:anim calcmode="lin" valueType="num">
                                      <p:cBhvr additive="base">
                                        <p:cTn id="112" dur="500" fill="hold"/>
                                        <p:tgtEl>
                                          <p:spTgt spid="78"/>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2000"/>
                                  </p:stCondLst>
                                  <p:childTnLst>
                                    <p:set>
                                      <p:cBhvr>
                                        <p:cTn id="114" dur="1" fill="hold">
                                          <p:stCondLst>
                                            <p:cond delay="0"/>
                                          </p:stCondLst>
                                        </p:cTn>
                                        <p:tgtEl>
                                          <p:spTgt spid="79"/>
                                        </p:tgtEl>
                                        <p:attrNameLst>
                                          <p:attrName>style.visibility</p:attrName>
                                        </p:attrNameLst>
                                      </p:cBhvr>
                                      <p:to>
                                        <p:strVal val="visible"/>
                                      </p:to>
                                    </p:set>
                                    <p:anim calcmode="lin" valueType="num">
                                      <p:cBhvr additive="base">
                                        <p:cTn id="115" dur="500" fill="hold"/>
                                        <p:tgtEl>
                                          <p:spTgt spid="79"/>
                                        </p:tgtEl>
                                        <p:attrNameLst>
                                          <p:attrName>ppt_x</p:attrName>
                                        </p:attrNameLst>
                                      </p:cBhvr>
                                      <p:tavLst>
                                        <p:tav tm="0">
                                          <p:val>
                                            <p:strVal val="1+#ppt_w/2"/>
                                          </p:val>
                                        </p:tav>
                                        <p:tav tm="100000">
                                          <p:val>
                                            <p:strVal val="#ppt_x"/>
                                          </p:val>
                                        </p:tav>
                                      </p:tavLst>
                                    </p:anim>
                                    <p:anim calcmode="lin" valueType="num">
                                      <p:cBhvr additive="base">
                                        <p:cTn id="116" dur="500" fill="hold"/>
                                        <p:tgtEl>
                                          <p:spTgt spid="79"/>
                                        </p:tgtEl>
                                        <p:attrNameLst>
                                          <p:attrName>ppt_y</p:attrName>
                                        </p:attrNameLst>
                                      </p:cBhvr>
                                      <p:tavLst>
                                        <p:tav tm="0">
                                          <p:val>
                                            <p:strVal val="#ppt_y"/>
                                          </p:val>
                                        </p:tav>
                                        <p:tav tm="100000">
                                          <p:val>
                                            <p:strVal val="#ppt_y"/>
                                          </p:val>
                                        </p:tav>
                                      </p:tavLst>
                                    </p:anim>
                                  </p:childTnLst>
                                </p:cTn>
                              </p:par>
                              <p:par>
                                <p:cTn id="117" presetID="2" presetClass="entr" presetSubtype="8" fill="hold" grpId="0" nodeType="withEffect">
                                  <p:stCondLst>
                                    <p:cond delay="2500"/>
                                  </p:stCondLst>
                                  <p:childTnLst>
                                    <p:set>
                                      <p:cBhvr>
                                        <p:cTn id="118" dur="1" fill="hold">
                                          <p:stCondLst>
                                            <p:cond delay="0"/>
                                          </p:stCondLst>
                                        </p:cTn>
                                        <p:tgtEl>
                                          <p:spTgt spid="80"/>
                                        </p:tgtEl>
                                        <p:attrNameLst>
                                          <p:attrName>style.visibility</p:attrName>
                                        </p:attrNameLst>
                                      </p:cBhvr>
                                      <p:to>
                                        <p:strVal val="visible"/>
                                      </p:to>
                                    </p:set>
                                    <p:anim calcmode="lin" valueType="num">
                                      <p:cBhvr additive="base">
                                        <p:cTn id="119" dur="500" fill="hold"/>
                                        <p:tgtEl>
                                          <p:spTgt spid="80"/>
                                        </p:tgtEl>
                                        <p:attrNameLst>
                                          <p:attrName>ppt_x</p:attrName>
                                        </p:attrNameLst>
                                      </p:cBhvr>
                                      <p:tavLst>
                                        <p:tav tm="0">
                                          <p:val>
                                            <p:strVal val="0-#ppt_w/2"/>
                                          </p:val>
                                        </p:tav>
                                        <p:tav tm="100000">
                                          <p:val>
                                            <p:strVal val="#ppt_x"/>
                                          </p:val>
                                        </p:tav>
                                      </p:tavLst>
                                    </p:anim>
                                    <p:anim calcmode="lin" valueType="num">
                                      <p:cBhvr additive="base">
                                        <p:cTn id="120" dur="500" fill="hold"/>
                                        <p:tgtEl>
                                          <p:spTgt spid="80"/>
                                        </p:tgtEl>
                                        <p:attrNameLst>
                                          <p:attrName>ppt_y</p:attrName>
                                        </p:attrNameLst>
                                      </p:cBhvr>
                                      <p:tavLst>
                                        <p:tav tm="0">
                                          <p:val>
                                            <p:strVal val="#ppt_y"/>
                                          </p:val>
                                        </p:tav>
                                        <p:tav tm="100000">
                                          <p:val>
                                            <p:strVal val="#ppt_y"/>
                                          </p:val>
                                        </p:tav>
                                      </p:tavLst>
                                    </p:anim>
                                  </p:childTnLst>
                                </p:cTn>
                              </p:par>
                              <p:par>
                                <p:cTn id="121" presetID="2" presetClass="entr" presetSubtype="8" fill="hold" grpId="0" nodeType="withEffect">
                                  <p:stCondLst>
                                    <p:cond delay="2500"/>
                                  </p:stCondLst>
                                  <p:childTnLst>
                                    <p:set>
                                      <p:cBhvr>
                                        <p:cTn id="122" dur="1" fill="hold">
                                          <p:stCondLst>
                                            <p:cond delay="0"/>
                                          </p:stCondLst>
                                        </p:cTn>
                                        <p:tgtEl>
                                          <p:spTgt spid="81"/>
                                        </p:tgtEl>
                                        <p:attrNameLst>
                                          <p:attrName>style.visibility</p:attrName>
                                        </p:attrNameLst>
                                      </p:cBhvr>
                                      <p:to>
                                        <p:strVal val="visible"/>
                                      </p:to>
                                    </p:set>
                                    <p:anim calcmode="lin" valueType="num">
                                      <p:cBhvr additive="base">
                                        <p:cTn id="123" dur="500" fill="hold"/>
                                        <p:tgtEl>
                                          <p:spTgt spid="81"/>
                                        </p:tgtEl>
                                        <p:attrNameLst>
                                          <p:attrName>ppt_x</p:attrName>
                                        </p:attrNameLst>
                                      </p:cBhvr>
                                      <p:tavLst>
                                        <p:tav tm="0">
                                          <p:val>
                                            <p:strVal val="0-#ppt_w/2"/>
                                          </p:val>
                                        </p:tav>
                                        <p:tav tm="100000">
                                          <p:val>
                                            <p:strVal val="#ppt_x"/>
                                          </p:val>
                                        </p:tav>
                                      </p:tavLst>
                                    </p:anim>
                                    <p:anim calcmode="lin" valueType="num">
                                      <p:cBhvr additive="base">
                                        <p:cTn id="124" dur="500" fill="hold"/>
                                        <p:tgtEl>
                                          <p:spTgt spid="81"/>
                                        </p:tgtEl>
                                        <p:attrNameLst>
                                          <p:attrName>ppt_y</p:attrName>
                                        </p:attrNameLst>
                                      </p:cBhvr>
                                      <p:tavLst>
                                        <p:tav tm="0">
                                          <p:val>
                                            <p:strVal val="#ppt_y"/>
                                          </p:val>
                                        </p:tav>
                                        <p:tav tm="100000">
                                          <p:val>
                                            <p:strVal val="#ppt_y"/>
                                          </p:val>
                                        </p:tav>
                                      </p:tavLst>
                                    </p:anim>
                                  </p:childTnLst>
                                </p:cTn>
                              </p:par>
                              <p:par>
                                <p:cTn id="125" presetID="2" presetClass="entr" presetSubtype="8" fill="hold" grpId="0" nodeType="withEffect">
                                  <p:stCondLst>
                                    <p:cond delay="2500"/>
                                  </p:stCondLst>
                                  <p:childTnLst>
                                    <p:set>
                                      <p:cBhvr>
                                        <p:cTn id="126" dur="1" fill="hold">
                                          <p:stCondLst>
                                            <p:cond delay="0"/>
                                          </p:stCondLst>
                                        </p:cTn>
                                        <p:tgtEl>
                                          <p:spTgt spid="82"/>
                                        </p:tgtEl>
                                        <p:attrNameLst>
                                          <p:attrName>style.visibility</p:attrName>
                                        </p:attrNameLst>
                                      </p:cBhvr>
                                      <p:to>
                                        <p:strVal val="visible"/>
                                      </p:to>
                                    </p:set>
                                    <p:anim calcmode="lin" valueType="num">
                                      <p:cBhvr additive="base">
                                        <p:cTn id="127" dur="500" fill="hold"/>
                                        <p:tgtEl>
                                          <p:spTgt spid="82"/>
                                        </p:tgtEl>
                                        <p:attrNameLst>
                                          <p:attrName>ppt_x</p:attrName>
                                        </p:attrNameLst>
                                      </p:cBhvr>
                                      <p:tavLst>
                                        <p:tav tm="0">
                                          <p:val>
                                            <p:strVal val="0-#ppt_w/2"/>
                                          </p:val>
                                        </p:tav>
                                        <p:tav tm="100000">
                                          <p:val>
                                            <p:strVal val="#ppt_x"/>
                                          </p:val>
                                        </p:tav>
                                      </p:tavLst>
                                    </p:anim>
                                    <p:anim calcmode="lin" valueType="num">
                                      <p:cBhvr additive="base">
                                        <p:cTn id="128" dur="500" fill="hold"/>
                                        <p:tgtEl>
                                          <p:spTgt spid="82"/>
                                        </p:tgtEl>
                                        <p:attrNameLst>
                                          <p:attrName>ppt_y</p:attrName>
                                        </p:attrNameLst>
                                      </p:cBhvr>
                                      <p:tavLst>
                                        <p:tav tm="0">
                                          <p:val>
                                            <p:strVal val="#ppt_y"/>
                                          </p:val>
                                        </p:tav>
                                        <p:tav tm="100000">
                                          <p:val>
                                            <p:strVal val="#ppt_y"/>
                                          </p:val>
                                        </p:tav>
                                      </p:tavLst>
                                    </p:anim>
                                  </p:childTnLst>
                                </p:cTn>
                              </p:par>
                              <p:par>
                                <p:cTn id="129" presetID="2" presetClass="entr" presetSubtype="8" fill="hold" grpId="0" nodeType="withEffect">
                                  <p:stCondLst>
                                    <p:cond delay="2500"/>
                                  </p:stCondLst>
                                  <p:childTnLst>
                                    <p:set>
                                      <p:cBhvr>
                                        <p:cTn id="130" dur="1" fill="hold">
                                          <p:stCondLst>
                                            <p:cond delay="0"/>
                                          </p:stCondLst>
                                        </p:cTn>
                                        <p:tgtEl>
                                          <p:spTgt spid="83"/>
                                        </p:tgtEl>
                                        <p:attrNameLst>
                                          <p:attrName>style.visibility</p:attrName>
                                        </p:attrNameLst>
                                      </p:cBhvr>
                                      <p:to>
                                        <p:strVal val="visible"/>
                                      </p:to>
                                    </p:set>
                                    <p:anim calcmode="lin" valueType="num">
                                      <p:cBhvr additive="base">
                                        <p:cTn id="131" dur="500" fill="hold"/>
                                        <p:tgtEl>
                                          <p:spTgt spid="83"/>
                                        </p:tgtEl>
                                        <p:attrNameLst>
                                          <p:attrName>ppt_x</p:attrName>
                                        </p:attrNameLst>
                                      </p:cBhvr>
                                      <p:tavLst>
                                        <p:tav tm="0">
                                          <p:val>
                                            <p:strVal val="0-#ppt_w/2"/>
                                          </p:val>
                                        </p:tav>
                                        <p:tav tm="100000">
                                          <p:val>
                                            <p:strVal val="#ppt_x"/>
                                          </p:val>
                                        </p:tav>
                                      </p:tavLst>
                                    </p:anim>
                                    <p:anim calcmode="lin" valueType="num">
                                      <p:cBhvr additive="base">
                                        <p:cTn id="132" dur="500" fill="hold"/>
                                        <p:tgtEl>
                                          <p:spTgt spid="83"/>
                                        </p:tgtEl>
                                        <p:attrNameLst>
                                          <p:attrName>ppt_y</p:attrName>
                                        </p:attrNameLst>
                                      </p:cBhvr>
                                      <p:tavLst>
                                        <p:tav tm="0">
                                          <p:val>
                                            <p:strVal val="#ppt_y"/>
                                          </p:val>
                                        </p:tav>
                                        <p:tav tm="100000">
                                          <p:val>
                                            <p:strVal val="#ppt_y"/>
                                          </p:val>
                                        </p:tav>
                                      </p:tavLst>
                                    </p:anim>
                                  </p:childTnLst>
                                </p:cTn>
                              </p:par>
                              <p:par>
                                <p:cTn id="133" presetID="2" presetClass="entr" presetSubtype="8" fill="hold" grpId="0" nodeType="withEffect">
                                  <p:stCondLst>
                                    <p:cond delay="2500"/>
                                  </p:stCondLst>
                                  <p:childTnLst>
                                    <p:set>
                                      <p:cBhvr>
                                        <p:cTn id="134" dur="1" fill="hold">
                                          <p:stCondLst>
                                            <p:cond delay="0"/>
                                          </p:stCondLst>
                                        </p:cTn>
                                        <p:tgtEl>
                                          <p:spTgt spid="84"/>
                                        </p:tgtEl>
                                        <p:attrNameLst>
                                          <p:attrName>style.visibility</p:attrName>
                                        </p:attrNameLst>
                                      </p:cBhvr>
                                      <p:to>
                                        <p:strVal val="visible"/>
                                      </p:to>
                                    </p:set>
                                    <p:anim calcmode="lin" valueType="num">
                                      <p:cBhvr additive="base">
                                        <p:cTn id="135" dur="500" fill="hold"/>
                                        <p:tgtEl>
                                          <p:spTgt spid="84"/>
                                        </p:tgtEl>
                                        <p:attrNameLst>
                                          <p:attrName>ppt_x</p:attrName>
                                        </p:attrNameLst>
                                      </p:cBhvr>
                                      <p:tavLst>
                                        <p:tav tm="0">
                                          <p:val>
                                            <p:strVal val="0-#ppt_w/2"/>
                                          </p:val>
                                        </p:tav>
                                        <p:tav tm="100000">
                                          <p:val>
                                            <p:strVal val="#ppt_x"/>
                                          </p:val>
                                        </p:tav>
                                      </p:tavLst>
                                    </p:anim>
                                    <p:anim calcmode="lin" valueType="num">
                                      <p:cBhvr additive="base">
                                        <p:cTn id="136" dur="5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5" grpId="0"/>
      <p:bldP spid="36" grpId="0" animBg="1"/>
      <p:bldP spid="37" grpId="0" animBg="1"/>
      <p:bldP spid="38" grpId="0" animBg="1"/>
      <p:bldP spid="39" grpId="0"/>
      <p:bldP spid="40" grpId="0"/>
      <p:bldP spid="41" grpId="0" animBg="1"/>
      <p:bldP spid="43" grpId="0" animBg="1"/>
      <p:bldP spid="44" grpId="0" animBg="1"/>
      <p:bldP spid="45" grpId="0"/>
      <p:bldP spid="46" grpId="0"/>
      <p:bldP spid="47" grpId="0" animBg="1"/>
      <p:bldP spid="48" grpId="0" animBg="1"/>
      <p:bldP spid="49" grpId="0" animBg="1"/>
      <p:bldP spid="50" grpId="0"/>
      <p:bldP spid="73" grpId="0"/>
      <p:bldP spid="74" grpId="0" animBg="1"/>
      <p:bldP spid="75" grpId="0" animBg="1"/>
      <p:bldP spid="76" grpId="0" animBg="1"/>
      <p:bldP spid="77" grpId="0"/>
      <p:bldP spid="78" grpId="0"/>
      <p:bldP spid="79" grpId="0" animBg="1"/>
      <p:bldP spid="80" grpId="0" animBg="1"/>
      <p:bldP spid="81" grpId="0" animBg="1"/>
      <p:bldP spid="82" grpId="0"/>
      <p:bldP spid="83" grpId="0"/>
      <p:bldP spid="84" grpId="0" animBg="1"/>
      <p:bldP spid="8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0"/>
            <a:ext cx="7992889"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市场拓展计划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MARKET DEVELOPMENT PLAN</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30" name="Freeform 9"/>
          <p:cNvSpPr>
            <a:spLocks/>
          </p:cNvSpPr>
          <p:nvPr/>
        </p:nvSpPr>
        <p:spPr bwMode="auto">
          <a:xfrm rot="13500000">
            <a:off x="1761436" y="2435409"/>
            <a:ext cx="2139941" cy="2139940"/>
          </a:xfrm>
          <a:custGeom>
            <a:avLst/>
            <a:gdLst>
              <a:gd name="T0" fmla="*/ 107 w 728"/>
              <a:gd name="T1" fmla="*/ 621 h 727"/>
              <a:gd name="T2" fmla="*/ 364 w 728"/>
              <a:gd name="T3" fmla="*/ 727 h 727"/>
              <a:gd name="T4" fmla="*/ 364 w 728"/>
              <a:gd name="T5" fmla="*/ 556 h 727"/>
              <a:gd name="T6" fmla="*/ 228 w 728"/>
              <a:gd name="T7" fmla="*/ 499 h 727"/>
              <a:gd name="T8" fmla="*/ 172 w 728"/>
              <a:gd name="T9" fmla="*/ 363 h 727"/>
              <a:gd name="T10" fmla="*/ 228 w 728"/>
              <a:gd name="T11" fmla="*/ 227 h 727"/>
              <a:gd name="T12" fmla="*/ 364 w 728"/>
              <a:gd name="T13" fmla="*/ 171 h 727"/>
              <a:gd name="T14" fmla="*/ 500 w 728"/>
              <a:gd name="T15" fmla="*/ 227 h 727"/>
              <a:gd name="T16" fmla="*/ 556 w 728"/>
              <a:gd name="T17" fmla="*/ 363 h 727"/>
              <a:gd name="T18" fmla="*/ 728 w 728"/>
              <a:gd name="T19" fmla="*/ 363 h 727"/>
              <a:gd name="T20" fmla="*/ 621 w 728"/>
              <a:gd name="T21" fmla="*/ 106 h 727"/>
              <a:gd name="T22" fmla="*/ 364 w 728"/>
              <a:gd name="T23" fmla="*/ 0 h 727"/>
              <a:gd name="T24" fmla="*/ 107 w 728"/>
              <a:gd name="T25" fmla="*/ 106 h 727"/>
              <a:gd name="T26" fmla="*/ 0 w 728"/>
              <a:gd name="T27" fmla="*/ 363 h 727"/>
              <a:gd name="T28" fmla="*/ 107 w 728"/>
              <a:gd name="T29" fmla="*/ 62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727">
                <a:moveTo>
                  <a:pt x="107" y="621"/>
                </a:moveTo>
                <a:cubicBezTo>
                  <a:pt x="176" y="689"/>
                  <a:pt x="267" y="727"/>
                  <a:pt x="364" y="727"/>
                </a:cubicBezTo>
                <a:cubicBezTo>
                  <a:pt x="364" y="556"/>
                  <a:pt x="364" y="556"/>
                  <a:pt x="364" y="556"/>
                </a:cubicBezTo>
                <a:cubicBezTo>
                  <a:pt x="313" y="556"/>
                  <a:pt x="264" y="536"/>
                  <a:pt x="228" y="499"/>
                </a:cubicBezTo>
                <a:cubicBezTo>
                  <a:pt x="192" y="463"/>
                  <a:pt x="172" y="415"/>
                  <a:pt x="172" y="363"/>
                </a:cubicBezTo>
                <a:cubicBezTo>
                  <a:pt x="172" y="312"/>
                  <a:pt x="192" y="264"/>
                  <a:pt x="228" y="227"/>
                </a:cubicBezTo>
                <a:cubicBezTo>
                  <a:pt x="264" y="191"/>
                  <a:pt x="313" y="171"/>
                  <a:pt x="364" y="171"/>
                </a:cubicBezTo>
                <a:cubicBezTo>
                  <a:pt x="415" y="171"/>
                  <a:pt x="464" y="191"/>
                  <a:pt x="500" y="227"/>
                </a:cubicBezTo>
                <a:cubicBezTo>
                  <a:pt x="536" y="264"/>
                  <a:pt x="556" y="312"/>
                  <a:pt x="556" y="363"/>
                </a:cubicBezTo>
                <a:cubicBezTo>
                  <a:pt x="728" y="363"/>
                  <a:pt x="728" y="363"/>
                  <a:pt x="728" y="363"/>
                </a:cubicBezTo>
                <a:cubicBezTo>
                  <a:pt x="728" y="266"/>
                  <a:pt x="690" y="175"/>
                  <a:pt x="621" y="106"/>
                </a:cubicBezTo>
                <a:cubicBezTo>
                  <a:pt x="553" y="38"/>
                  <a:pt x="461" y="0"/>
                  <a:pt x="364" y="0"/>
                </a:cubicBezTo>
                <a:cubicBezTo>
                  <a:pt x="267" y="0"/>
                  <a:pt x="176" y="38"/>
                  <a:pt x="107" y="106"/>
                </a:cubicBezTo>
                <a:cubicBezTo>
                  <a:pt x="38" y="175"/>
                  <a:pt x="0" y="266"/>
                  <a:pt x="0" y="363"/>
                </a:cubicBezTo>
                <a:cubicBezTo>
                  <a:pt x="0" y="461"/>
                  <a:pt x="38" y="552"/>
                  <a:pt x="107" y="621"/>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Freeform 9"/>
          <p:cNvSpPr>
            <a:spLocks/>
          </p:cNvSpPr>
          <p:nvPr/>
        </p:nvSpPr>
        <p:spPr bwMode="auto">
          <a:xfrm rot="13500000">
            <a:off x="4097971" y="2430039"/>
            <a:ext cx="2139941" cy="2139940"/>
          </a:xfrm>
          <a:custGeom>
            <a:avLst/>
            <a:gdLst>
              <a:gd name="T0" fmla="*/ 107 w 728"/>
              <a:gd name="T1" fmla="*/ 621 h 727"/>
              <a:gd name="T2" fmla="*/ 364 w 728"/>
              <a:gd name="T3" fmla="*/ 727 h 727"/>
              <a:gd name="T4" fmla="*/ 364 w 728"/>
              <a:gd name="T5" fmla="*/ 556 h 727"/>
              <a:gd name="T6" fmla="*/ 228 w 728"/>
              <a:gd name="T7" fmla="*/ 499 h 727"/>
              <a:gd name="T8" fmla="*/ 172 w 728"/>
              <a:gd name="T9" fmla="*/ 363 h 727"/>
              <a:gd name="T10" fmla="*/ 228 w 728"/>
              <a:gd name="T11" fmla="*/ 227 h 727"/>
              <a:gd name="T12" fmla="*/ 364 w 728"/>
              <a:gd name="T13" fmla="*/ 171 h 727"/>
              <a:gd name="T14" fmla="*/ 500 w 728"/>
              <a:gd name="T15" fmla="*/ 227 h 727"/>
              <a:gd name="T16" fmla="*/ 556 w 728"/>
              <a:gd name="T17" fmla="*/ 363 h 727"/>
              <a:gd name="T18" fmla="*/ 728 w 728"/>
              <a:gd name="T19" fmla="*/ 363 h 727"/>
              <a:gd name="T20" fmla="*/ 621 w 728"/>
              <a:gd name="T21" fmla="*/ 106 h 727"/>
              <a:gd name="T22" fmla="*/ 364 w 728"/>
              <a:gd name="T23" fmla="*/ 0 h 727"/>
              <a:gd name="T24" fmla="*/ 107 w 728"/>
              <a:gd name="T25" fmla="*/ 106 h 727"/>
              <a:gd name="T26" fmla="*/ 0 w 728"/>
              <a:gd name="T27" fmla="*/ 363 h 727"/>
              <a:gd name="T28" fmla="*/ 107 w 728"/>
              <a:gd name="T29" fmla="*/ 62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727">
                <a:moveTo>
                  <a:pt x="107" y="621"/>
                </a:moveTo>
                <a:cubicBezTo>
                  <a:pt x="176" y="689"/>
                  <a:pt x="267" y="727"/>
                  <a:pt x="364" y="727"/>
                </a:cubicBezTo>
                <a:cubicBezTo>
                  <a:pt x="364" y="556"/>
                  <a:pt x="364" y="556"/>
                  <a:pt x="364" y="556"/>
                </a:cubicBezTo>
                <a:cubicBezTo>
                  <a:pt x="313" y="556"/>
                  <a:pt x="264" y="536"/>
                  <a:pt x="228" y="499"/>
                </a:cubicBezTo>
                <a:cubicBezTo>
                  <a:pt x="192" y="463"/>
                  <a:pt x="172" y="415"/>
                  <a:pt x="172" y="363"/>
                </a:cubicBezTo>
                <a:cubicBezTo>
                  <a:pt x="172" y="312"/>
                  <a:pt x="192" y="264"/>
                  <a:pt x="228" y="227"/>
                </a:cubicBezTo>
                <a:cubicBezTo>
                  <a:pt x="264" y="191"/>
                  <a:pt x="313" y="171"/>
                  <a:pt x="364" y="171"/>
                </a:cubicBezTo>
                <a:cubicBezTo>
                  <a:pt x="415" y="171"/>
                  <a:pt x="464" y="191"/>
                  <a:pt x="500" y="227"/>
                </a:cubicBezTo>
                <a:cubicBezTo>
                  <a:pt x="536" y="264"/>
                  <a:pt x="556" y="312"/>
                  <a:pt x="556" y="363"/>
                </a:cubicBezTo>
                <a:cubicBezTo>
                  <a:pt x="728" y="363"/>
                  <a:pt x="728" y="363"/>
                  <a:pt x="728" y="363"/>
                </a:cubicBezTo>
                <a:cubicBezTo>
                  <a:pt x="728" y="266"/>
                  <a:pt x="690" y="175"/>
                  <a:pt x="621" y="106"/>
                </a:cubicBezTo>
                <a:cubicBezTo>
                  <a:pt x="553" y="38"/>
                  <a:pt x="461" y="0"/>
                  <a:pt x="364" y="0"/>
                </a:cubicBezTo>
                <a:cubicBezTo>
                  <a:pt x="267" y="0"/>
                  <a:pt x="176" y="38"/>
                  <a:pt x="107" y="106"/>
                </a:cubicBezTo>
                <a:cubicBezTo>
                  <a:pt x="38" y="175"/>
                  <a:pt x="0" y="266"/>
                  <a:pt x="0" y="363"/>
                </a:cubicBezTo>
                <a:cubicBezTo>
                  <a:pt x="0" y="461"/>
                  <a:pt x="38" y="552"/>
                  <a:pt x="107" y="621"/>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9"/>
          <p:cNvSpPr>
            <a:spLocks/>
          </p:cNvSpPr>
          <p:nvPr/>
        </p:nvSpPr>
        <p:spPr bwMode="auto">
          <a:xfrm rot="2700000">
            <a:off x="2926431" y="1279909"/>
            <a:ext cx="2139941" cy="2139941"/>
          </a:xfrm>
          <a:custGeom>
            <a:avLst/>
            <a:gdLst>
              <a:gd name="T0" fmla="*/ 107 w 728"/>
              <a:gd name="T1" fmla="*/ 621 h 727"/>
              <a:gd name="T2" fmla="*/ 364 w 728"/>
              <a:gd name="T3" fmla="*/ 727 h 727"/>
              <a:gd name="T4" fmla="*/ 364 w 728"/>
              <a:gd name="T5" fmla="*/ 556 h 727"/>
              <a:gd name="T6" fmla="*/ 228 w 728"/>
              <a:gd name="T7" fmla="*/ 499 h 727"/>
              <a:gd name="T8" fmla="*/ 172 w 728"/>
              <a:gd name="T9" fmla="*/ 363 h 727"/>
              <a:gd name="T10" fmla="*/ 228 w 728"/>
              <a:gd name="T11" fmla="*/ 227 h 727"/>
              <a:gd name="T12" fmla="*/ 364 w 728"/>
              <a:gd name="T13" fmla="*/ 171 h 727"/>
              <a:gd name="T14" fmla="*/ 500 w 728"/>
              <a:gd name="T15" fmla="*/ 227 h 727"/>
              <a:gd name="T16" fmla="*/ 556 w 728"/>
              <a:gd name="T17" fmla="*/ 363 h 727"/>
              <a:gd name="T18" fmla="*/ 728 w 728"/>
              <a:gd name="T19" fmla="*/ 363 h 727"/>
              <a:gd name="T20" fmla="*/ 621 w 728"/>
              <a:gd name="T21" fmla="*/ 106 h 727"/>
              <a:gd name="T22" fmla="*/ 364 w 728"/>
              <a:gd name="T23" fmla="*/ 0 h 727"/>
              <a:gd name="T24" fmla="*/ 107 w 728"/>
              <a:gd name="T25" fmla="*/ 106 h 727"/>
              <a:gd name="T26" fmla="*/ 0 w 728"/>
              <a:gd name="T27" fmla="*/ 363 h 727"/>
              <a:gd name="T28" fmla="*/ 107 w 728"/>
              <a:gd name="T29" fmla="*/ 62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727">
                <a:moveTo>
                  <a:pt x="107" y="621"/>
                </a:moveTo>
                <a:cubicBezTo>
                  <a:pt x="176" y="689"/>
                  <a:pt x="267" y="727"/>
                  <a:pt x="364" y="727"/>
                </a:cubicBezTo>
                <a:cubicBezTo>
                  <a:pt x="364" y="556"/>
                  <a:pt x="364" y="556"/>
                  <a:pt x="364" y="556"/>
                </a:cubicBezTo>
                <a:cubicBezTo>
                  <a:pt x="313" y="556"/>
                  <a:pt x="264" y="536"/>
                  <a:pt x="228" y="499"/>
                </a:cubicBezTo>
                <a:cubicBezTo>
                  <a:pt x="192" y="463"/>
                  <a:pt x="172" y="415"/>
                  <a:pt x="172" y="363"/>
                </a:cubicBezTo>
                <a:cubicBezTo>
                  <a:pt x="172" y="312"/>
                  <a:pt x="192" y="264"/>
                  <a:pt x="228" y="227"/>
                </a:cubicBezTo>
                <a:cubicBezTo>
                  <a:pt x="264" y="191"/>
                  <a:pt x="313" y="171"/>
                  <a:pt x="364" y="171"/>
                </a:cubicBezTo>
                <a:cubicBezTo>
                  <a:pt x="415" y="171"/>
                  <a:pt x="464" y="191"/>
                  <a:pt x="500" y="227"/>
                </a:cubicBezTo>
                <a:cubicBezTo>
                  <a:pt x="536" y="264"/>
                  <a:pt x="556" y="312"/>
                  <a:pt x="556" y="363"/>
                </a:cubicBezTo>
                <a:cubicBezTo>
                  <a:pt x="728" y="363"/>
                  <a:pt x="728" y="363"/>
                  <a:pt x="728" y="363"/>
                </a:cubicBezTo>
                <a:cubicBezTo>
                  <a:pt x="728" y="266"/>
                  <a:pt x="690" y="175"/>
                  <a:pt x="621" y="106"/>
                </a:cubicBezTo>
                <a:cubicBezTo>
                  <a:pt x="553" y="38"/>
                  <a:pt x="461" y="0"/>
                  <a:pt x="364" y="0"/>
                </a:cubicBezTo>
                <a:cubicBezTo>
                  <a:pt x="267" y="0"/>
                  <a:pt x="176" y="38"/>
                  <a:pt x="107" y="106"/>
                </a:cubicBezTo>
                <a:cubicBezTo>
                  <a:pt x="38" y="175"/>
                  <a:pt x="0" y="266"/>
                  <a:pt x="0" y="363"/>
                </a:cubicBezTo>
                <a:cubicBezTo>
                  <a:pt x="0" y="461"/>
                  <a:pt x="38" y="552"/>
                  <a:pt x="107" y="621"/>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3" name="Group 10"/>
          <p:cNvGrpSpPr/>
          <p:nvPr/>
        </p:nvGrpSpPr>
        <p:grpSpPr>
          <a:xfrm>
            <a:off x="1982986" y="2617126"/>
            <a:ext cx="599208" cy="492388"/>
            <a:chOff x="7836195" y="3464708"/>
            <a:chExt cx="599208" cy="492388"/>
          </a:xfrm>
        </p:grpSpPr>
        <p:sp>
          <p:nvSpPr>
            <p:cNvPr id="34" name="Oval 11"/>
            <p:cNvSpPr/>
            <p:nvPr/>
          </p:nvSpPr>
          <p:spPr>
            <a:xfrm rot="2700000">
              <a:off x="7882236" y="3464708"/>
              <a:ext cx="492388" cy="492388"/>
            </a:xfrm>
            <a:prstGeom prst="ellipse">
              <a:avLst/>
            </a:prstGeom>
            <a:solidFill>
              <a:srgbClr val="F9F9F9"/>
            </a:solidFill>
            <a:ln w="133350">
              <a:solidFill>
                <a:srgbClr val="E62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C00000"/>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7836195" y="3536805"/>
              <a:ext cx="599208" cy="369332"/>
            </a:xfrm>
            <a:prstGeom prst="rect">
              <a:avLst/>
            </a:prstGeom>
            <a:noFill/>
          </p:spPr>
          <p:txBody>
            <a:bodyPr wrap="square" rtlCol="0">
              <a:spAutoFit/>
            </a:bodyPr>
            <a:lstStyle/>
            <a:p>
              <a:pPr algn="ctr"/>
              <a:r>
                <a:rPr lang="id-ID" b="1" dirty="0" smtClean="0">
                  <a:solidFill>
                    <a:srgbClr val="C00000"/>
                  </a:solidFill>
                  <a:latin typeface="微软雅黑" panose="020B0503020204020204" pitchFamily="34" charset="-122"/>
                  <a:ea typeface="微软雅黑" panose="020B0503020204020204" pitchFamily="34" charset="-122"/>
                </a:rPr>
                <a:t>01</a:t>
              </a:r>
              <a:endParaRPr lang="id-ID" b="1" dirty="0">
                <a:solidFill>
                  <a:srgbClr val="C00000"/>
                </a:solidFill>
                <a:latin typeface="微软雅黑" panose="020B0503020204020204" pitchFamily="34" charset="-122"/>
                <a:ea typeface="微软雅黑" panose="020B0503020204020204" pitchFamily="34" charset="-122"/>
              </a:endParaRPr>
            </a:p>
          </p:txBody>
        </p:sp>
      </p:grpSp>
      <p:grpSp>
        <p:nvGrpSpPr>
          <p:cNvPr id="36" name="Group 13"/>
          <p:cNvGrpSpPr/>
          <p:nvPr/>
        </p:nvGrpSpPr>
        <p:grpSpPr>
          <a:xfrm>
            <a:off x="3692401" y="1108017"/>
            <a:ext cx="599208" cy="492388"/>
            <a:chOff x="9545610" y="1955599"/>
            <a:chExt cx="599208" cy="492388"/>
          </a:xfrm>
        </p:grpSpPr>
        <p:sp>
          <p:nvSpPr>
            <p:cNvPr id="37" name="Oval 14"/>
            <p:cNvSpPr/>
            <p:nvPr/>
          </p:nvSpPr>
          <p:spPr>
            <a:xfrm rot="2700000">
              <a:off x="9603416" y="1955599"/>
              <a:ext cx="492388" cy="492388"/>
            </a:xfrm>
            <a:prstGeom prst="ellipse">
              <a:avLst/>
            </a:prstGeom>
            <a:solidFill>
              <a:schemeClr val="bg1"/>
            </a:solidFill>
            <a:ln w="133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5">
                    <a:lumMod val="75000"/>
                  </a:schemeClr>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9545610" y="2019602"/>
              <a:ext cx="599208" cy="369332"/>
            </a:xfrm>
            <a:prstGeom prst="rect">
              <a:avLst/>
            </a:prstGeom>
            <a:noFill/>
          </p:spPr>
          <p:txBody>
            <a:bodyPr wrap="square" rtlCol="0">
              <a:spAutoFit/>
            </a:bodyPr>
            <a:lstStyle/>
            <a:p>
              <a:pPr algn="ctr"/>
              <a:r>
                <a:rPr lang="id-ID" b="1" dirty="0" smtClean="0">
                  <a:solidFill>
                    <a:srgbClr val="C00000"/>
                  </a:solidFill>
                  <a:latin typeface="微软雅黑" panose="020B0503020204020204" pitchFamily="34" charset="-122"/>
                  <a:ea typeface="微软雅黑" panose="020B0503020204020204" pitchFamily="34" charset="-122"/>
                </a:rPr>
                <a:t>02</a:t>
              </a:r>
              <a:endParaRPr lang="id-ID" b="1" dirty="0">
                <a:solidFill>
                  <a:srgbClr val="C00000"/>
                </a:solidFill>
                <a:latin typeface="微软雅黑" panose="020B0503020204020204" pitchFamily="34" charset="-122"/>
                <a:ea typeface="微软雅黑" panose="020B0503020204020204" pitchFamily="34" charset="-122"/>
              </a:endParaRPr>
            </a:p>
          </p:txBody>
        </p:sp>
      </p:grpSp>
      <p:grpSp>
        <p:nvGrpSpPr>
          <p:cNvPr id="39" name="Group 16"/>
          <p:cNvGrpSpPr/>
          <p:nvPr/>
        </p:nvGrpSpPr>
        <p:grpSpPr>
          <a:xfrm>
            <a:off x="5445201" y="2627695"/>
            <a:ext cx="599208" cy="492388"/>
            <a:chOff x="10716797" y="5108091"/>
            <a:chExt cx="599208" cy="492388"/>
          </a:xfrm>
        </p:grpSpPr>
        <p:sp>
          <p:nvSpPr>
            <p:cNvPr id="40" name="Oval 17"/>
            <p:cNvSpPr/>
            <p:nvPr/>
          </p:nvSpPr>
          <p:spPr>
            <a:xfrm rot="2700000">
              <a:off x="10774955" y="5108091"/>
              <a:ext cx="492388" cy="492388"/>
            </a:xfrm>
            <a:prstGeom prst="ellipse">
              <a:avLst/>
            </a:prstGeom>
            <a:solidFill>
              <a:srgbClr val="F9F9F9"/>
            </a:solidFill>
            <a:ln w="133350">
              <a:solidFill>
                <a:srgbClr val="E62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C00000"/>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10716797" y="5178591"/>
              <a:ext cx="599208" cy="369332"/>
            </a:xfrm>
            <a:prstGeom prst="rect">
              <a:avLst/>
            </a:prstGeom>
            <a:noFill/>
          </p:spPr>
          <p:txBody>
            <a:bodyPr wrap="square" rtlCol="0">
              <a:spAutoFit/>
            </a:bodyPr>
            <a:lstStyle/>
            <a:p>
              <a:pPr algn="ctr"/>
              <a:r>
                <a:rPr lang="id-ID" b="1" dirty="0" smtClean="0">
                  <a:solidFill>
                    <a:srgbClr val="C00000"/>
                  </a:solidFill>
                  <a:latin typeface="微软雅黑" panose="020B0503020204020204" pitchFamily="34" charset="-122"/>
                  <a:ea typeface="微软雅黑" panose="020B0503020204020204" pitchFamily="34" charset="-122"/>
                </a:rPr>
                <a:t>03</a:t>
              </a:r>
              <a:endParaRPr lang="id-ID" b="1" dirty="0">
                <a:solidFill>
                  <a:srgbClr val="C00000"/>
                </a:solidFill>
                <a:latin typeface="微软雅黑" panose="020B0503020204020204" pitchFamily="34" charset="-122"/>
                <a:ea typeface="微软雅黑" panose="020B0503020204020204" pitchFamily="34" charset="-122"/>
              </a:endParaRPr>
            </a:p>
          </p:txBody>
        </p:sp>
      </p:grpSp>
      <p:sp>
        <p:nvSpPr>
          <p:cNvPr id="44" name="Freeform 19"/>
          <p:cNvSpPr>
            <a:spLocks noEditPoints="1"/>
          </p:cNvSpPr>
          <p:nvPr/>
        </p:nvSpPr>
        <p:spPr bwMode="auto">
          <a:xfrm>
            <a:off x="3762685" y="2095237"/>
            <a:ext cx="458640" cy="442874"/>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id-ID">
              <a:solidFill>
                <a:srgbClr val="55735B"/>
              </a:solidFill>
              <a:latin typeface="微软雅黑" panose="020B0503020204020204" pitchFamily="34" charset="-122"/>
              <a:ea typeface="微软雅黑" panose="020B0503020204020204" pitchFamily="34" charset="-122"/>
            </a:endParaRPr>
          </a:p>
        </p:txBody>
      </p:sp>
      <p:sp>
        <p:nvSpPr>
          <p:cNvPr id="45" name="Freeform 23"/>
          <p:cNvSpPr>
            <a:spLocks noEditPoints="1"/>
          </p:cNvSpPr>
          <p:nvPr/>
        </p:nvSpPr>
        <p:spPr bwMode="auto">
          <a:xfrm>
            <a:off x="2604115" y="3404418"/>
            <a:ext cx="442875" cy="335381"/>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46" name="Group 24"/>
          <p:cNvGrpSpPr/>
          <p:nvPr/>
        </p:nvGrpSpPr>
        <p:grpSpPr>
          <a:xfrm>
            <a:off x="4937455" y="3349155"/>
            <a:ext cx="451474" cy="442875"/>
            <a:chOff x="6786562" y="796925"/>
            <a:chExt cx="500063" cy="490538"/>
          </a:xfrm>
          <a:solidFill>
            <a:srgbClr val="E62A2A"/>
          </a:solidFill>
        </p:grpSpPr>
        <p:sp>
          <p:nvSpPr>
            <p:cNvPr id="47" name="Freeform 27"/>
            <p:cNvSpPr>
              <a:spLocks noEditPoints="1"/>
            </p:cNvSpPr>
            <p:nvPr/>
          </p:nvSpPr>
          <p:spPr bwMode="auto">
            <a:xfrm>
              <a:off x="6786562" y="796925"/>
              <a:ext cx="500063" cy="490538"/>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28"/>
            <p:cNvSpPr>
              <a:spLocks noEditPoints="1"/>
            </p:cNvSpPr>
            <p:nvPr/>
          </p:nvSpPr>
          <p:spPr bwMode="auto">
            <a:xfrm>
              <a:off x="6967538" y="969963"/>
              <a:ext cx="134938" cy="138113"/>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29"/>
            <p:cNvSpPr>
              <a:spLocks/>
            </p:cNvSpPr>
            <p:nvPr/>
          </p:nvSpPr>
          <p:spPr bwMode="auto">
            <a:xfrm>
              <a:off x="6956425" y="1135063"/>
              <a:ext cx="73025" cy="79375"/>
            </a:xfrm>
            <a:custGeom>
              <a:avLst/>
              <a:gdLst>
                <a:gd name="T0" fmla="*/ 16 w 19"/>
                <a:gd name="T1" fmla="*/ 1 h 21"/>
                <a:gd name="T2" fmla="*/ 16 w 19"/>
                <a:gd name="T3" fmla="*/ 1 h 21"/>
                <a:gd name="T4" fmla="*/ 9 w 19"/>
                <a:gd name="T5" fmla="*/ 7 h 21"/>
                <a:gd name="T6" fmla="*/ 3 w 19"/>
                <a:gd name="T7" fmla="*/ 14 h 21"/>
                <a:gd name="T8" fmla="*/ 0 w 19"/>
                <a:gd name="T9" fmla="*/ 17 h 21"/>
                <a:gd name="T10" fmla="*/ 0 w 19"/>
                <a:gd name="T11" fmla="*/ 17 h 21"/>
                <a:gd name="T12" fmla="*/ 0 w 19"/>
                <a:gd name="T13" fmla="*/ 20 h 21"/>
                <a:gd name="T14" fmla="*/ 3 w 19"/>
                <a:gd name="T15" fmla="*/ 20 h 21"/>
                <a:gd name="T16" fmla="*/ 3 w 19"/>
                <a:gd name="T17" fmla="*/ 20 h 21"/>
                <a:gd name="T18" fmla="*/ 6 w 19"/>
                <a:gd name="T19" fmla="*/ 16 h 21"/>
                <a:gd name="T20" fmla="*/ 11 w 19"/>
                <a:gd name="T21" fmla="*/ 10 h 21"/>
                <a:gd name="T22" fmla="*/ 18 w 19"/>
                <a:gd name="T23" fmla="*/ 4 h 21"/>
                <a:gd name="T24" fmla="*/ 18 w 19"/>
                <a:gd name="T25" fmla="*/ 4 h 21"/>
                <a:gd name="T26" fmla="*/ 19 w 19"/>
                <a:gd name="T27" fmla="*/ 4 h 21"/>
                <a:gd name="T28" fmla="*/ 19 w 19"/>
                <a:gd name="T29" fmla="*/ 1 h 21"/>
                <a:gd name="T30" fmla="*/ 16 w 19"/>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1">
                  <a:moveTo>
                    <a:pt x="16" y="1"/>
                  </a:moveTo>
                  <a:cubicBezTo>
                    <a:pt x="16" y="1"/>
                    <a:pt x="16" y="1"/>
                    <a:pt x="16" y="1"/>
                  </a:cubicBezTo>
                  <a:cubicBezTo>
                    <a:pt x="13" y="3"/>
                    <a:pt x="11" y="5"/>
                    <a:pt x="9" y="7"/>
                  </a:cubicBezTo>
                  <a:cubicBezTo>
                    <a:pt x="6" y="9"/>
                    <a:pt x="5" y="11"/>
                    <a:pt x="3" y="14"/>
                  </a:cubicBezTo>
                  <a:cubicBezTo>
                    <a:pt x="0" y="17"/>
                    <a:pt x="0" y="17"/>
                    <a:pt x="0" y="17"/>
                  </a:cubicBezTo>
                  <a:cubicBezTo>
                    <a:pt x="0" y="17"/>
                    <a:pt x="0" y="17"/>
                    <a:pt x="0" y="17"/>
                  </a:cubicBezTo>
                  <a:cubicBezTo>
                    <a:pt x="0" y="18"/>
                    <a:pt x="0" y="19"/>
                    <a:pt x="0" y="20"/>
                  </a:cubicBezTo>
                  <a:cubicBezTo>
                    <a:pt x="1" y="21"/>
                    <a:pt x="2" y="21"/>
                    <a:pt x="3" y="20"/>
                  </a:cubicBezTo>
                  <a:cubicBezTo>
                    <a:pt x="3" y="20"/>
                    <a:pt x="3" y="20"/>
                    <a:pt x="3" y="20"/>
                  </a:cubicBezTo>
                  <a:cubicBezTo>
                    <a:pt x="6" y="16"/>
                    <a:pt x="6" y="16"/>
                    <a:pt x="6" y="16"/>
                  </a:cubicBezTo>
                  <a:cubicBezTo>
                    <a:pt x="8" y="14"/>
                    <a:pt x="9" y="12"/>
                    <a:pt x="11" y="10"/>
                  </a:cubicBezTo>
                  <a:cubicBezTo>
                    <a:pt x="14" y="8"/>
                    <a:pt x="16" y="6"/>
                    <a:pt x="18" y="4"/>
                  </a:cubicBezTo>
                  <a:cubicBezTo>
                    <a:pt x="18" y="4"/>
                    <a:pt x="18" y="4"/>
                    <a:pt x="18" y="4"/>
                  </a:cubicBezTo>
                  <a:cubicBezTo>
                    <a:pt x="18" y="4"/>
                    <a:pt x="18" y="4"/>
                    <a:pt x="19" y="4"/>
                  </a:cubicBezTo>
                  <a:cubicBezTo>
                    <a:pt x="19" y="3"/>
                    <a:pt x="19" y="2"/>
                    <a:pt x="19" y="1"/>
                  </a:cubicBezTo>
                  <a:cubicBezTo>
                    <a:pt x="18" y="0"/>
                    <a:pt x="17" y="0"/>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30"/>
            <p:cNvSpPr>
              <a:spLocks/>
            </p:cNvSpPr>
            <p:nvPr/>
          </p:nvSpPr>
          <p:spPr bwMode="auto">
            <a:xfrm>
              <a:off x="7043738" y="873125"/>
              <a:ext cx="77788" cy="80963"/>
            </a:xfrm>
            <a:custGeom>
              <a:avLst/>
              <a:gdLst>
                <a:gd name="T0" fmla="*/ 8 w 20"/>
                <a:gd name="T1" fmla="*/ 11 h 21"/>
                <a:gd name="T2" fmla="*/ 1 w 20"/>
                <a:gd name="T3" fmla="*/ 17 h 21"/>
                <a:gd name="T4" fmla="*/ 0 w 20"/>
                <a:gd name="T5" fmla="*/ 17 h 21"/>
                <a:gd name="T6" fmla="*/ 0 w 20"/>
                <a:gd name="T7" fmla="*/ 20 h 21"/>
                <a:gd name="T8" fmla="*/ 3 w 20"/>
                <a:gd name="T9" fmla="*/ 20 h 21"/>
                <a:gd name="T10" fmla="*/ 3 w 20"/>
                <a:gd name="T11" fmla="*/ 20 h 21"/>
                <a:gd name="T12" fmla="*/ 10 w 20"/>
                <a:gd name="T13" fmla="*/ 14 h 21"/>
                <a:gd name="T14" fmla="*/ 16 w 20"/>
                <a:gd name="T15" fmla="*/ 7 h 21"/>
                <a:gd name="T16" fmla="*/ 19 w 20"/>
                <a:gd name="T17" fmla="*/ 3 h 21"/>
                <a:gd name="T18" fmla="*/ 19 w 20"/>
                <a:gd name="T19" fmla="*/ 3 h 21"/>
                <a:gd name="T20" fmla="*/ 19 w 20"/>
                <a:gd name="T21" fmla="*/ 0 h 21"/>
                <a:gd name="T22" fmla="*/ 16 w 20"/>
                <a:gd name="T23" fmla="*/ 0 h 21"/>
                <a:gd name="T24" fmla="*/ 16 w 20"/>
                <a:gd name="T25" fmla="*/ 1 h 21"/>
                <a:gd name="T26" fmla="*/ 13 w 20"/>
                <a:gd name="T27" fmla="*/ 5 h 21"/>
                <a:gd name="T28" fmla="*/ 8 w 20"/>
                <a:gd name="T2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8" y="11"/>
                  </a:moveTo>
                  <a:cubicBezTo>
                    <a:pt x="5" y="13"/>
                    <a:pt x="3" y="15"/>
                    <a:pt x="1" y="17"/>
                  </a:cubicBezTo>
                  <a:cubicBezTo>
                    <a:pt x="1" y="17"/>
                    <a:pt x="0" y="17"/>
                    <a:pt x="0" y="17"/>
                  </a:cubicBezTo>
                  <a:cubicBezTo>
                    <a:pt x="0" y="18"/>
                    <a:pt x="0" y="19"/>
                    <a:pt x="0" y="20"/>
                  </a:cubicBezTo>
                  <a:cubicBezTo>
                    <a:pt x="1" y="21"/>
                    <a:pt x="2" y="21"/>
                    <a:pt x="3" y="20"/>
                  </a:cubicBezTo>
                  <a:cubicBezTo>
                    <a:pt x="3" y="20"/>
                    <a:pt x="3" y="20"/>
                    <a:pt x="3" y="20"/>
                  </a:cubicBezTo>
                  <a:cubicBezTo>
                    <a:pt x="6" y="18"/>
                    <a:pt x="8" y="16"/>
                    <a:pt x="10" y="14"/>
                  </a:cubicBezTo>
                  <a:cubicBezTo>
                    <a:pt x="13" y="12"/>
                    <a:pt x="14" y="9"/>
                    <a:pt x="16" y="7"/>
                  </a:cubicBezTo>
                  <a:cubicBezTo>
                    <a:pt x="19" y="3"/>
                    <a:pt x="19" y="3"/>
                    <a:pt x="19" y="3"/>
                  </a:cubicBezTo>
                  <a:cubicBezTo>
                    <a:pt x="19" y="3"/>
                    <a:pt x="19" y="3"/>
                    <a:pt x="19" y="3"/>
                  </a:cubicBezTo>
                  <a:cubicBezTo>
                    <a:pt x="20" y="2"/>
                    <a:pt x="20" y="1"/>
                    <a:pt x="19" y="0"/>
                  </a:cubicBezTo>
                  <a:cubicBezTo>
                    <a:pt x="18" y="0"/>
                    <a:pt x="17" y="0"/>
                    <a:pt x="16" y="0"/>
                  </a:cubicBezTo>
                  <a:cubicBezTo>
                    <a:pt x="16" y="1"/>
                    <a:pt x="16" y="1"/>
                    <a:pt x="16" y="1"/>
                  </a:cubicBezTo>
                  <a:cubicBezTo>
                    <a:pt x="13" y="5"/>
                    <a:pt x="13" y="5"/>
                    <a:pt x="13" y="5"/>
                  </a:cubicBezTo>
                  <a:cubicBezTo>
                    <a:pt x="11" y="7"/>
                    <a:pt x="10" y="9"/>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51" name="椭圆 50"/>
          <p:cNvSpPr/>
          <p:nvPr/>
        </p:nvSpPr>
        <p:spPr>
          <a:xfrm>
            <a:off x="6767600" y="1910336"/>
            <a:ext cx="576622" cy="576785"/>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Impact MT Std" pitchFamily="34" charset="0"/>
                <a:ea typeface="微软雅黑" pitchFamily="34" charset="-122"/>
              </a:rPr>
              <a:t>1</a:t>
            </a:r>
            <a:endParaRPr lang="zh-CN" altLang="en-US" dirty="0">
              <a:latin typeface="Impact MT Std" pitchFamily="34" charset="0"/>
              <a:ea typeface="微软雅黑" pitchFamily="34" charset="-122"/>
            </a:endParaRPr>
          </a:p>
        </p:txBody>
      </p:sp>
      <p:sp>
        <p:nvSpPr>
          <p:cNvPr id="52" name="椭圆 51"/>
          <p:cNvSpPr/>
          <p:nvPr/>
        </p:nvSpPr>
        <p:spPr>
          <a:xfrm>
            <a:off x="6767601" y="2630416"/>
            <a:ext cx="576622" cy="57678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Impact MT Std" pitchFamily="34" charset="0"/>
                <a:ea typeface="微软雅黑" pitchFamily="34" charset="-122"/>
              </a:rPr>
              <a:t>2</a:t>
            </a:r>
            <a:endParaRPr lang="zh-CN" altLang="en-US" dirty="0">
              <a:latin typeface="Impact MT Std" pitchFamily="34" charset="0"/>
              <a:ea typeface="微软雅黑" pitchFamily="34" charset="-122"/>
            </a:endParaRPr>
          </a:p>
        </p:txBody>
      </p:sp>
      <p:sp>
        <p:nvSpPr>
          <p:cNvPr id="53" name="椭圆 52"/>
          <p:cNvSpPr/>
          <p:nvPr/>
        </p:nvSpPr>
        <p:spPr>
          <a:xfrm>
            <a:off x="6767601" y="3367296"/>
            <a:ext cx="576622" cy="576785"/>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3</a:t>
            </a:r>
            <a:endParaRPr lang="zh-CN" altLang="en-US" dirty="0">
              <a:latin typeface="Impact MT Std" pitchFamily="34" charset="0"/>
              <a:ea typeface="微软雅黑" pitchFamily="34" charset="-122"/>
            </a:endParaRPr>
          </a:p>
        </p:txBody>
      </p:sp>
      <p:sp>
        <p:nvSpPr>
          <p:cNvPr id="54" name="标题 11"/>
          <p:cNvSpPr txBox="1">
            <a:spLocks/>
          </p:cNvSpPr>
          <p:nvPr/>
        </p:nvSpPr>
        <p:spPr>
          <a:xfrm>
            <a:off x="7344223" y="1978501"/>
            <a:ext cx="3145851"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含义</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5" name="标题 11"/>
          <p:cNvSpPr txBox="1">
            <a:spLocks/>
          </p:cNvSpPr>
          <p:nvPr/>
        </p:nvSpPr>
        <p:spPr>
          <a:xfrm>
            <a:off x="7344224" y="2698581"/>
            <a:ext cx="3145851"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含义</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6" name="标题 11"/>
          <p:cNvSpPr txBox="1">
            <a:spLocks/>
          </p:cNvSpPr>
          <p:nvPr/>
        </p:nvSpPr>
        <p:spPr>
          <a:xfrm>
            <a:off x="7344224" y="3435461"/>
            <a:ext cx="3145851"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表达图表的</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含义</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2101143" y="5374957"/>
            <a:ext cx="8172908" cy="646331"/>
          </a:xfrm>
          <a:prstGeom prst="rect">
            <a:avLst/>
          </a:prstGeom>
          <a:noFill/>
        </p:spPr>
        <p:txBody>
          <a:bodyPr wrap="square" lIns="0" tIns="0" rIns="0" bIns="0" rtlCol="0">
            <a:spAutoFit/>
          </a:bodyPr>
          <a:lstStyle/>
          <a:p>
            <a:pPr algn="just"/>
            <a:r>
              <a:rPr lang="zh-CN" altLang="en-US" sz="1400" dirty="0" smtClean="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75" name="TextBox 74"/>
          <p:cNvSpPr txBox="1"/>
          <p:nvPr/>
        </p:nvSpPr>
        <p:spPr>
          <a:xfrm>
            <a:off x="5190372" y="4940007"/>
            <a:ext cx="2059343" cy="307777"/>
          </a:xfrm>
          <a:prstGeom prst="rect">
            <a:avLst/>
          </a:prstGeom>
          <a:noFill/>
        </p:spPr>
        <p:txBody>
          <a:bodyPr wrap="square" lIns="0" tIns="0" rIns="0" bIns="0" rtlCol="0">
            <a:spAutoFit/>
          </a:bodyPr>
          <a:lstStyle/>
          <a:p>
            <a:r>
              <a:rPr lang="zh-CN" altLang="en-US" sz="2000" b="1" dirty="0" smtClean="0">
                <a:solidFill>
                  <a:schemeClr val="tx1">
                    <a:lumMod val="75000"/>
                    <a:lumOff val="25000"/>
                  </a:schemeClr>
                </a:solidFill>
                <a:latin typeface="Impact MT Std" pitchFamily="34" charset="0"/>
                <a:ea typeface="微软雅黑" pitchFamily="34" charset="-122"/>
              </a:rPr>
              <a:t>点击输入标题文本</a:t>
            </a:r>
            <a:endParaRPr lang="zh-CN" altLang="en-US" sz="2000" b="1" dirty="0">
              <a:solidFill>
                <a:schemeClr val="tx1">
                  <a:lumMod val="75000"/>
                  <a:lumOff val="25000"/>
                </a:schemeClr>
              </a:solidFill>
              <a:latin typeface="Impact MT Std" pitchFamily="34" charset="0"/>
              <a:ea typeface="微软雅黑" pitchFamily="34" charset="-122"/>
            </a:endParaRPr>
          </a:p>
        </p:txBody>
      </p:sp>
      <p:sp>
        <p:nvSpPr>
          <p:cNvPr id="57" name="圆角矩形 56"/>
          <p:cNvSpPr/>
          <p:nvPr/>
        </p:nvSpPr>
        <p:spPr>
          <a:xfrm>
            <a:off x="-239117" y="220849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57"/>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标题 4"/>
          <p:cNvSpPr txBox="1">
            <a:spLocks/>
          </p:cNvSpPr>
          <p:nvPr/>
        </p:nvSpPr>
        <p:spPr>
          <a:xfrm>
            <a:off x="48915" y="2229726"/>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未来计划</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0"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1" name="圆角矩形 60"/>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3" name="圆角矩形 62"/>
          <p:cNvSpPr/>
          <p:nvPr/>
        </p:nvSpPr>
        <p:spPr>
          <a:xfrm>
            <a:off x="-383133" y="190287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标题 4"/>
          <p:cNvSpPr txBox="1">
            <a:spLocks/>
          </p:cNvSpPr>
          <p:nvPr/>
        </p:nvSpPr>
        <p:spPr>
          <a:xfrm>
            <a:off x="48915" y="190287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5" name="圆角矩形 64"/>
          <p:cNvSpPr/>
          <p:nvPr/>
        </p:nvSpPr>
        <p:spPr>
          <a:xfrm>
            <a:off x="-383133" y="2599295"/>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标题 4"/>
          <p:cNvSpPr txBox="1">
            <a:spLocks/>
          </p:cNvSpPr>
          <p:nvPr/>
        </p:nvSpPr>
        <p:spPr>
          <a:xfrm>
            <a:off x="48915" y="2599295"/>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7" name="圆角矩形 66"/>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30</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6221999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00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par>
                                <p:cTn id="8" presetID="22" presetClass="entr" presetSubtype="2" fill="hold" grpId="0" nodeType="withEffect">
                                  <p:stCondLst>
                                    <p:cond delay="1500"/>
                                  </p:stCondLst>
                                  <p:childTnLst>
                                    <p:set>
                                      <p:cBhvr>
                                        <p:cTn id="9" dur="1" fill="hold">
                                          <p:stCondLst>
                                            <p:cond delay="0"/>
                                          </p:stCondLst>
                                        </p:cTn>
                                        <p:tgtEl>
                                          <p:spTgt spid="32"/>
                                        </p:tgtEl>
                                        <p:attrNameLst>
                                          <p:attrName>style.visibility</p:attrName>
                                        </p:attrNameLst>
                                      </p:cBhvr>
                                      <p:to>
                                        <p:strVal val="visible"/>
                                      </p:to>
                                    </p:set>
                                    <p:animEffect transition="in" filter="wipe(right)">
                                      <p:cBhvr>
                                        <p:cTn id="10" dur="500"/>
                                        <p:tgtEl>
                                          <p:spTgt spid="32"/>
                                        </p:tgtEl>
                                      </p:cBhvr>
                                    </p:animEffect>
                                  </p:childTnLst>
                                </p:cTn>
                              </p:par>
                              <p:par>
                                <p:cTn id="11" presetID="22" presetClass="entr" presetSubtype="2" fill="hold" grpId="0" nodeType="withEffect">
                                  <p:stCondLst>
                                    <p:cond delay="200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par>
                                <p:cTn id="14" presetID="42" presetClass="entr" presetSubtype="0" fill="hold" nodeType="withEffect">
                                  <p:stCondLst>
                                    <p:cond delay="25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1000"/>
                                        <p:tgtEl>
                                          <p:spTgt spid="33"/>
                                        </p:tgtEl>
                                      </p:cBhvr>
                                    </p:animEffect>
                                    <p:anim calcmode="lin" valueType="num">
                                      <p:cBhvr>
                                        <p:cTn id="17" dur="1000" fill="hold"/>
                                        <p:tgtEl>
                                          <p:spTgt spid="33"/>
                                        </p:tgtEl>
                                        <p:attrNameLst>
                                          <p:attrName>ppt_x</p:attrName>
                                        </p:attrNameLst>
                                      </p:cBhvr>
                                      <p:tavLst>
                                        <p:tav tm="0">
                                          <p:val>
                                            <p:strVal val="#ppt_x"/>
                                          </p:val>
                                        </p:tav>
                                        <p:tav tm="100000">
                                          <p:val>
                                            <p:strVal val="#ppt_x"/>
                                          </p:val>
                                        </p:tav>
                                      </p:tavLst>
                                    </p:anim>
                                    <p:anim calcmode="lin" valueType="num">
                                      <p:cBhvr>
                                        <p:cTn id="18" dur="1000" fill="hold"/>
                                        <p:tgtEl>
                                          <p:spTgt spid="3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anim calcmode="lin" valueType="num">
                                      <p:cBhvr>
                                        <p:cTn id="27" dur="1000" fill="hold"/>
                                        <p:tgtEl>
                                          <p:spTgt spid="39"/>
                                        </p:tgtEl>
                                        <p:attrNameLst>
                                          <p:attrName>ppt_x</p:attrName>
                                        </p:attrNameLst>
                                      </p:cBhvr>
                                      <p:tavLst>
                                        <p:tav tm="0">
                                          <p:val>
                                            <p:strVal val="#ppt_x"/>
                                          </p:val>
                                        </p:tav>
                                        <p:tav tm="100000">
                                          <p:val>
                                            <p:strVal val="#ppt_x"/>
                                          </p:val>
                                        </p:tav>
                                      </p:tavLst>
                                    </p:anim>
                                    <p:anim calcmode="lin" valueType="num">
                                      <p:cBhvr>
                                        <p:cTn id="28" dur="1000" fill="hold"/>
                                        <p:tgtEl>
                                          <p:spTgt spid="39"/>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10"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par>
                          <p:cTn id="52" fill="hold">
                            <p:stCondLst>
                              <p:cond delay="6000"/>
                            </p:stCondLst>
                            <p:childTnLst>
                              <p:par>
                                <p:cTn id="53" presetID="53" presetClass="entr" presetSubtype="16" fill="hold" grpId="0" nodeType="after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p:cTn id="55" dur="500" fill="hold"/>
                                        <p:tgtEl>
                                          <p:spTgt spid="54"/>
                                        </p:tgtEl>
                                        <p:attrNameLst>
                                          <p:attrName>ppt_w</p:attrName>
                                        </p:attrNameLst>
                                      </p:cBhvr>
                                      <p:tavLst>
                                        <p:tav tm="0">
                                          <p:val>
                                            <p:fltVal val="0"/>
                                          </p:val>
                                        </p:tav>
                                        <p:tav tm="100000">
                                          <p:val>
                                            <p:strVal val="#ppt_w"/>
                                          </p:val>
                                        </p:tav>
                                      </p:tavLst>
                                    </p:anim>
                                    <p:anim calcmode="lin" valueType="num">
                                      <p:cBhvr>
                                        <p:cTn id="56" dur="500" fill="hold"/>
                                        <p:tgtEl>
                                          <p:spTgt spid="54"/>
                                        </p:tgtEl>
                                        <p:attrNameLst>
                                          <p:attrName>ppt_h</p:attrName>
                                        </p:attrNameLst>
                                      </p:cBhvr>
                                      <p:tavLst>
                                        <p:tav tm="0">
                                          <p:val>
                                            <p:fltVal val="0"/>
                                          </p:val>
                                        </p:tav>
                                        <p:tav tm="100000">
                                          <p:val>
                                            <p:strVal val="#ppt_h"/>
                                          </p:val>
                                        </p:tav>
                                      </p:tavLst>
                                    </p:anim>
                                    <p:animEffect transition="in" filter="fade">
                                      <p:cBhvr>
                                        <p:cTn id="57" dur="500"/>
                                        <p:tgtEl>
                                          <p:spTgt spid="54"/>
                                        </p:tgtEl>
                                      </p:cBhvr>
                                    </p:animEffect>
                                  </p:childTnLst>
                                </p:cTn>
                              </p:par>
                            </p:childTnLst>
                          </p:cTn>
                        </p:par>
                        <p:par>
                          <p:cTn id="58" fill="hold">
                            <p:stCondLst>
                              <p:cond delay="6500"/>
                            </p:stCondLst>
                            <p:childTnLst>
                              <p:par>
                                <p:cTn id="59" presetID="53" presetClass="entr" presetSubtype="16" fill="hold" grpId="0" nodeType="after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p:cTn id="61" dur="500" fill="hold"/>
                                        <p:tgtEl>
                                          <p:spTgt spid="55"/>
                                        </p:tgtEl>
                                        <p:attrNameLst>
                                          <p:attrName>ppt_w</p:attrName>
                                        </p:attrNameLst>
                                      </p:cBhvr>
                                      <p:tavLst>
                                        <p:tav tm="0">
                                          <p:val>
                                            <p:fltVal val="0"/>
                                          </p:val>
                                        </p:tav>
                                        <p:tav tm="100000">
                                          <p:val>
                                            <p:strVal val="#ppt_w"/>
                                          </p:val>
                                        </p:tav>
                                      </p:tavLst>
                                    </p:anim>
                                    <p:anim calcmode="lin" valueType="num">
                                      <p:cBhvr>
                                        <p:cTn id="62" dur="500" fill="hold"/>
                                        <p:tgtEl>
                                          <p:spTgt spid="55"/>
                                        </p:tgtEl>
                                        <p:attrNameLst>
                                          <p:attrName>ppt_h</p:attrName>
                                        </p:attrNameLst>
                                      </p:cBhvr>
                                      <p:tavLst>
                                        <p:tav tm="0">
                                          <p:val>
                                            <p:fltVal val="0"/>
                                          </p:val>
                                        </p:tav>
                                        <p:tav tm="100000">
                                          <p:val>
                                            <p:strVal val="#ppt_h"/>
                                          </p:val>
                                        </p:tav>
                                      </p:tavLst>
                                    </p:anim>
                                    <p:animEffect transition="in" filter="fade">
                                      <p:cBhvr>
                                        <p:cTn id="63" dur="500"/>
                                        <p:tgtEl>
                                          <p:spTgt spid="55"/>
                                        </p:tgtEl>
                                      </p:cBhvr>
                                    </p:animEffect>
                                  </p:childTnLst>
                                </p:cTn>
                              </p:par>
                            </p:childTnLst>
                          </p:cTn>
                        </p:par>
                        <p:par>
                          <p:cTn id="64" fill="hold">
                            <p:stCondLst>
                              <p:cond delay="7000"/>
                            </p:stCondLst>
                            <p:childTnLst>
                              <p:par>
                                <p:cTn id="65" presetID="53" presetClass="entr" presetSubtype="16" fill="hold" grpId="0" nodeType="after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cTn>
                              </p:par>
                            </p:childTnLst>
                          </p:cTn>
                        </p:par>
                        <p:par>
                          <p:cTn id="70" fill="hold">
                            <p:stCondLst>
                              <p:cond delay="7500"/>
                            </p:stCondLst>
                            <p:childTnLst>
                              <p:par>
                                <p:cTn id="71" presetID="2" presetClass="entr" presetSubtype="2" fill="hold" grpId="0" nodeType="afterEffect">
                                  <p:stCondLst>
                                    <p:cond delay="0"/>
                                  </p:stCondLst>
                                  <p:childTnLst>
                                    <p:set>
                                      <p:cBhvr>
                                        <p:cTn id="72" dur="1" fill="hold">
                                          <p:stCondLst>
                                            <p:cond delay="0"/>
                                          </p:stCondLst>
                                        </p:cTn>
                                        <p:tgtEl>
                                          <p:spTgt spid="75"/>
                                        </p:tgtEl>
                                        <p:attrNameLst>
                                          <p:attrName>style.visibility</p:attrName>
                                        </p:attrNameLst>
                                      </p:cBhvr>
                                      <p:to>
                                        <p:strVal val="visible"/>
                                      </p:to>
                                    </p:set>
                                    <p:anim calcmode="lin" valueType="num">
                                      <p:cBhvr additive="base">
                                        <p:cTn id="73" dur="300" fill="hold"/>
                                        <p:tgtEl>
                                          <p:spTgt spid="75"/>
                                        </p:tgtEl>
                                        <p:attrNameLst>
                                          <p:attrName>ppt_x</p:attrName>
                                        </p:attrNameLst>
                                      </p:cBhvr>
                                      <p:tavLst>
                                        <p:tav tm="0">
                                          <p:val>
                                            <p:strVal val="1+#ppt_w/2"/>
                                          </p:val>
                                        </p:tav>
                                        <p:tav tm="100000">
                                          <p:val>
                                            <p:strVal val="#ppt_x"/>
                                          </p:val>
                                        </p:tav>
                                      </p:tavLst>
                                    </p:anim>
                                    <p:anim calcmode="lin" valueType="num">
                                      <p:cBhvr additive="base">
                                        <p:cTn id="74" dur="300" fill="hold"/>
                                        <p:tgtEl>
                                          <p:spTgt spid="75"/>
                                        </p:tgtEl>
                                        <p:attrNameLst>
                                          <p:attrName>ppt_y</p:attrName>
                                        </p:attrNameLst>
                                      </p:cBhvr>
                                      <p:tavLst>
                                        <p:tav tm="0">
                                          <p:val>
                                            <p:strVal val="#ppt_y"/>
                                          </p:val>
                                        </p:tav>
                                        <p:tav tm="100000">
                                          <p:val>
                                            <p:strVal val="#ppt_y"/>
                                          </p:val>
                                        </p:tav>
                                      </p:tavLst>
                                    </p:anim>
                                  </p:childTnLst>
                                </p:cTn>
                              </p:par>
                            </p:childTnLst>
                          </p:cTn>
                        </p:par>
                        <p:par>
                          <p:cTn id="75" fill="hold">
                            <p:stCondLst>
                              <p:cond delay="7800"/>
                            </p:stCondLst>
                            <p:childTnLst>
                              <p:par>
                                <p:cTn id="76" presetID="2" presetClass="entr" presetSubtype="2" fill="hold" grpId="0" nodeType="afterEffect">
                                  <p:stCondLst>
                                    <p:cond delay="0"/>
                                  </p:stCondLst>
                                  <p:childTnLst>
                                    <p:set>
                                      <p:cBhvr>
                                        <p:cTn id="77" dur="1" fill="hold">
                                          <p:stCondLst>
                                            <p:cond delay="0"/>
                                          </p:stCondLst>
                                        </p:cTn>
                                        <p:tgtEl>
                                          <p:spTgt spid="74"/>
                                        </p:tgtEl>
                                        <p:attrNameLst>
                                          <p:attrName>style.visibility</p:attrName>
                                        </p:attrNameLst>
                                      </p:cBhvr>
                                      <p:to>
                                        <p:strVal val="visible"/>
                                      </p:to>
                                    </p:set>
                                    <p:anim calcmode="lin" valueType="num">
                                      <p:cBhvr additive="base">
                                        <p:cTn id="78" dur="300" fill="hold"/>
                                        <p:tgtEl>
                                          <p:spTgt spid="74"/>
                                        </p:tgtEl>
                                        <p:attrNameLst>
                                          <p:attrName>ppt_x</p:attrName>
                                        </p:attrNameLst>
                                      </p:cBhvr>
                                      <p:tavLst>
                                        <p:tav tm="0">
                                          <p:val>
                                            <p:strVal val="1+#ppt_w/2"/>
                                          </p:val>
                                        </p:tav>
                                        <p:tav tm="100000">
                                          <p:val>
                                            <p:strVal val="#ppt_x"/>
                                          </p:val>
                                        </p:tav>
                                      </p:tavLst>
                                    </p:anim>
                                    <p:anim calcmode="lin" valueType="num">
                                      <p:cBhvr additive="base">
                                        <p:cTn id="79" dur="3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44" grpId="0" animBg="1"/>
      <p:bldP spid="45" grpId="0" animBg="1"/>
      <p:bldP spid="51" grpId="0" animBg="1"/>
      <p:bldP spid="52" grpId="0" animBg="1"/>
      <p:bldP spid="53" grpId="0" animBg="1"/>
      <p:bldP spid="54" grpId="0"/>
      <p:bldP spid="55" grpId="0"/>
      <p:bldP spid="56" grpId="0"/>
      <p:bldP spid="74" grpId="0"/>
      <p:bldP spid="7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0"/>
            <a:ext cx="7992889"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未来风险预测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THE FUTURE RISK PREDICTION</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7128790" y="1630410"/>
            <a:ext cx="4297389" cy="522600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4"/>
          <p:cNvSpPr>
            <a:spLocks noChangeArrowheads="1"/>
          </p:cNvSpPr>
          <p:nvPr/>
        </p:nvSpPr>
        <p:spPr bwMode="auto">
          <a:xfrm>
            <a:off x="7609755" y="2742600"/>
            <a:ext cx="32403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3200" b="1" dirty="0">
                <a:solidFill>
                  <a:schemeClr val="bg1"/>
                </a:solidFill>
                <a:latin typeface="Impact MT Std" pitchFamily="34" charset="0"/>
              </a:rPr>
              <a:t>Risk mechanism</a:t>
            </a:r>
            <a:endParaRPr lang="zh-CN" altLang="en-US" sz="3200" b="1" dirty="0">
              <a:solidFill>
                <a:schemeClr val="bg1"/>
              </a:solidFill>
              <a:latin typeface="Impact MT Std" pitchFamily="34" charset="0"/>
              <a:ea typeface="微软雅黑" pitchFamily="34" charset="-122"/>
              <a:sym typeface="微软雅黑" pitchFamily="34" charset="-122"/>
            </a:endParaRPr>
          </a:p>
        </p:txBody>
      </p:sp>
      <p:sp>
        <p:nvSpPr>
          <p:cNvPr id="31" name="矩形 4"/>
          <p:cNvSpPr>
            <a:spLocks noChangeArrowheads="1"/>
          </p:cNvSpPr>
          <p:nvPr/>
        </p:nvSpPr>
        <p:spPr bwMode="auto">
          <a:xfrm>
            <a:off x="7609755" y="3133417"/>
            <a:ext cx="33123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6000" b="1" dirty="0" smtClean="0">
                <a:solidFill>
                  <a:schemeClr val="bg1"/>
                </a:solidFill>
                <a:latin typeface="Impact MT Std" pitchFamily="34" charset="0"/>
                <a:ea typeface="微软雅黑" pitchFamily="34" charset="-122"/>
                <a:sym typeface="微软雅黑" pitchFamily="34" charset="-122"/>
              </a:rPr>
              <a:t>风险机制</a:t>
            </a:r>
            <a:endParaRPr lang="zh-CN" altLang="en-US" sz="6000" b="1" dirty="0">
              <a:solidFill>
                <a:schemeClr val="bg1"/>
              </a:solidFill>
              <a:latin typeface="Impact MT Std" pitchFamily="34" charset="0"/>
              <a:ea typeface="微软雅黑" pitchFamily="34" charset="-122"/>
              <a:sym typeface="微软雅黑" pitchFamily="34" charset="-122"/>
            </a:endParaRPr>
          </a:p>
        </p:txBody>
      </p:sp>
      <p:sp>
        <p:nvSpPr>
          <p:cNvPr id="32" name="矩形 4"/>
          <p:cNvSpPr>
            <a:spLocks noChangeArrowheads="1"/>
          </p:cNvSpPr>
          <p:nvPr/>
        </p:nvSpPr>
        <p:spPr bwMode="auto">
          <a:xfrm>
            <a:off x="8257827" y="4038744"/>
            <a:ext cx="2592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2400" b="1" dirty="0">
                <a:solidFill>
                  <a:schemeClr val="bg1"/>
                </a:solidFill>
                <a:latin typeface="Impact MT Std" pitchFamily="34" charset="0"/>
                <a:ea typeface="微软雅黑" pitchFamily="34" charset="-122"/>
                <a:sym typeface="微软雅黑" pitchFamily="34" charset="-122"/>
              </a:rPr>
              <a:t>把</a:t>
            </a:r>
            <a:r>
              <a:rPr lang="zh-CN" altLang="en-US" sz="2400" b="1" dirty="0" smtClean="0">
                <a:solidFill>
                  <a:schemeClr val="bg1"/>
                </a:solidFill>
                <a:latin typeface="Impact MT Std" pitchFamily="34" charset="0"/>
                <a:ea typeface="微软雅黑" pitchFamily="34" charset="-122"/>
                <a:sym typeface="微软雅黑" pitchFamily="34" charset="-122"/>
              </a:rPr>
              <a:t>控范围内</a:t>
            </a:r>
            <a:endParaRPr lang="zh-CN" altLang="en-US" sz="2400" b="1" dirty="0">
              <a:solidFill>
                <a:schemeClr val="bg1"/>
              </a:solidFill>
              <a:latin typeface="Impact MT Std" pitchFamily="34" charset="0"/>
              <a:ea typeface="微软雅黑" pitchFamily="34" charset="-122"/>
              <a:sym typeface="微软雅黑" pitchFamily="34" charset="-122"/>
            </a:endParaRPr>
          </a:p>
        </p:txBody>
      </p:sp>
      <p:sp>
        <p:nvSpPr>
          <p:cNvPr id="33" name="椭圆 32"/>
          <p:cNvSpPr/>
          <p:nvPr/>
        </p:nvSpPr>
        <p:spPr>
          <a:xfrm>
            <a:off x="9925597" y="1959223"/>
            <a:ext cx="792088" cy="7920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cxnSp>
        <p:nvCxnSpPr>
          <p:cNvPr id="34" name="直接箭头连接符 33"/>
          <p:cNvCxnSpPr/>
          <p:nvPr/>
        </p:nvCxnSpPr>
        <p:spPr>
          <a:xfrm>
            <a:off x="10069613" y="2060848"/>
            <a:ext cx="0" cy="557686"/>
          </a:xfrm>
          <a:prstGeom prst="straightConnector1">
            <a:avLst/>
          </a:prstGeom>
          <a:ln w="28575">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矩形 4"/>
          <p:cNvSpPr>
            <a:spLocks noChangeArrowheads="1"/>
          </p:cNvSpPr>
          <p:nvPr/>
        </p:nvSpPr>
        <p:spPr bwMode="auto">
          <a:xfrm>
            <a:off x="9997605" y="2094528"/>
            <a:ext cx="7200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2800" b="1" dirty="0" smtClean="0">
                <a:solidFill>
                  <a:schemeClr val="tx1">
                    <a:lumMod val="50000"/>
                    <a:lumOff val="50000"/>
                  </a:schemeClr>
                </a:solidFill>
                <a:latin typeface="Impact MT Std" pitchFamily="34" charset="0"/>
                <a:ea typeface="微软雅黑" pitchFamily="34" charset="-122"/>
                <a:sym typeface="微软雅黑" pitchFamily="34" charset="-122"/>
              </a:rPr>
              <a:t>2%</a:t>
            </a:r>
            <a:endParaRPr lang="zh-CN" altLang="en-US" sz="2800" b="1" dirty="0">
              <a:solidFill>
                <a:schemeClr val="tx1">
                  <a:lumMod val="50000"/>
                  <a:lumOff val="50000"/>
                </a:schemeClr>
              </a:solidFill>
              <a:latin typeface="Impact MT Std" pitchFamily="34" charset="0"/>
              <a:ea typeface="微软雅黑" pitchFamily="34" charset="-122"/>
              <a:sym typeface="微软雅黑" pitchFamily="34" charset="-122"/>
            </a:endParaRPr>
          </a:p>
        </p:txBody>
      </p:sp>
      <p:sp>
        <p:nvSpPr>
          <p:cNvPr id="36" name="矩形 4"/>
          <p:cNvSpPr>
            <a:spLocks noChangeArrowheads="1"/>
          </p:cNvSpPr>
          <p:nvPr/>
        </p:nvSpPr>
        <p:spPr bwMode="auto">
          <a:xfrm>
            <a:off x="7753771" y="4407495"/>
            <a:ext cx="3096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2400" b="1" dirty="0" smtClean="0">
                <a:solidFill>
                  <a:schemeClr val="bg1"/>
                </a:solidFill>
                <a:latin typeface="Impact MT Std" pitchFamily="34" charset="0"/>
                <a:ea typeface="微软雅黑" pitchFamily="34" charset="-122"/>
                <a:sym typeface="微软雅黑" pitchFamily="34" charset="-122"/>
              </a:rPr>
              <a:t>相比较去年同期下降</a:t>
            </a:r>
            <a:endParaRPr lang="zh-CN" altLang="en-US" sz="2400" b="1" dirty="0">
              <a:solidFill>
                <a:schemeClr val="bg1"/>
              </a:solidFill>
              <a:latin typeface="Impact MT Std" pitchFamily="34" charset="0"/>
              <a:ea typeface="微软雅黑" pitchFamily="34" charset="-122"/>
              <a:sym typeface="微软雅黑" pitchFamily="34" charset="-122"/>
            </a:endParaRPr>
          </a:p>
        </p:txBody>
      </p:sp>
      <p:grpSp>
        <p:nvGrpSpPr>
          <p:cNvPr id="65" name="Group 15"/>
          <p:cNvGrpSpPr/>
          <p:nvPr/>
        </p:nvGrpSpPr>
        <p:grpSpPr>
          <a:xfrm>
            <a:off x="1816309" y="2365276"/>
            <a:ext cx="4908313" cy="1673063"/>
            <a:chOff x="2857168" y="956496"/>
            <a:chExt cx="4619957" cy="1574773"/>
          </a:xfrm>
        </p:grpSpPr>
        <p:sp>
          <p:nvSpPr>
            <p:cNvPr id="66" name="Oval 44"/>
            <p:cNvSpPr>
              <a:spLocks/>
            </p:cNvSpPr>
            <p:nvPr/>
          </p:nvSpPr>
          <p:spPr bwMode="auto">
            <a:xfrm>
              <a:off x="2857168" y="956496"/>
              <a:ext cx="523875" cy="523875"/>
            </a:xfrm>
            <a:prstGeom prst="ellipse">
              <a:avLst/>
            </a:prstGeom>
            <a:solidFill>
              <a:srgbClr val="E62A2A">
                <a:alpha val="84999"/>
              </a:srgbClr>
            </a:solidFill>
            <a:ln>
              <a:noFill/>
            </a:ln>
            <a:extLst>
              <a:ext uri="{91240B29-F687-4F45-9708-019B960494DF}">
                <a14:hiddenLine xmlns:a14="http://schemas.microsoft.com/office/drawing/2010/main" w="25400" cap="flat">
                  <a:solidFill>
                    <a:schemeClr val="tx1">
                      <a:alpha val="84999"/>
                    </a:schemeClr>
                  </a:solidFill>
                  <a:miter lim="800000"/>
                  <a:headEnd type="none" w="med" len="med"/>
                  <a:tailEnd type="none" w="med" len="med"/>
                </a14:hiddenLine>
              </a:ext>
            </a:extLst>
          </p:spPr>
          <p:txBody>
            <a:bodyPr lIns="0" tIns="0" rIns="0" bIns="0"/>
            <a:lstStyle/>
            <a:p>
              <a:endParaRPr lang="en-US" sz="2000">
                <a:latin typeface="微软雅黑" panose="020B0503020204020204" pitchFamily="34" charset="-122"/>
                <a:ea typeface="微软雅黑" panose="020B0503020204020204" pitchFamily="34" charset="-122"/>
              </a:endParaRPr>
            </a:p>
          </p:txBody>
        </p:sp>
        <p:sp>
          <p:nvSpPr>
            <p:cNvPr id="67" name="Oval 45"/>
            <p:cNvSpPr>
              <a:spLocks/>
            </p:cNvSpPr>
            <p:nvPr/>
          </p:nvSpPr>
          <p:spPr bwMode="auto">
            <a:xfrm>
              <a:off x="7015530" y="1425637"/>
              <a:ext cx="442913" cy="442913"/>
            </a:xfrm>
            <a:prstGeom prst="ellipse">
              <a:avLst/>
            </a:prstGeom>
            <a:noFill/>
            <a:ln w="63500" cap="flat">
              <a:solidFill>
                <a:srgbClr val="C00000">
                  <a:alpha val="85000"/>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2000">
                <a:latin typeface="微软雅黑" panose="020B0503020204020204" pitchFamily="34" charset="-122"/>
                <a:ea typeface="微软雅黑" panose="020B0503020204020204" pitchFamily="34" charset="-122"/>
              </a:endParaRPr>
            </a:p>
          </p:txBody>
        </p:sp>
        <p:sp>
          <p:nvSpPr>
            <p:cNvPr id="68" name="Oval 46"/>
            <p:cNvSpPr>
              <a:spLocks/>
            </p:cNvSpPr>
            <p:nvPr/>
          </p:nvSpPr>
          <p:spPr bwMode="auto">
            <a:xfrm>
              <a:off x="7339012" y="2393156"/>
              <a:ext cx="138113" cy="138113"/>
            </a:xfrm>
            <a:prstGeom prst="ellipse">
              <a:avLst/>
            </a:prstGeom>
            <a:solidFill>
              <a:srgbClr val="E62A2A"/>
            </a:solidFill>
            <a:ln>
              <a:noFill/>
            </a:ln>
            <a:extLst/>
          </p:spPr>
          <p:txBody>
            <a:bodyPr lIns="0" tIns="0" rIns="0" bIns="0"/>
            <a:lstStyle/>
            <a:p>
              <a:endParaRPr lang="en-US" sz="2000">
                <a:latin typeface="微软雅黑" panose="020B0503020204020204" pitchFamily="34" charset="-122"/>
                <a:ea typeface="微软雅黑" panose="020B0503020204020204" pitchFamily="34" charset="-122"/>
              </a:endParaRPr>
            </a:p>
          </p:txBody>
        </p:sp>
      </p:grpSp>
      <p:grpSp>
        <p:nvGrpSpPr>
          <p:cNvPr id="69" name="Group 19"/>
          <p:cNvGrpSpPr/>
          <p:nvPr/>
        </p:nvGrpSpPr>
        <p:grpSpPr>
          <a:xfrm>
            <a:off x="1990282" y="1938555"/>
            <a:ext cx="1193527" cy="2093316"/>
            <a:chOff x="2980029" y="2084252"/>
            <a:chExt cx="1592209" cy="2795993"/>
          </a:xfrm>
        </p:grpSpPr>
        <p:grpSp>
          <p:nvGrpSpPr>
            <p:cNvPr id="70" name="Group 17"/>
            <p:cNvGrpSpPr>
              <a:grpSpLocks/>
            </p:cNvGrpSpPr>
            <p:nvPr/>
          </p:nvGrpSpPr>
          <p:grpSpPr bwMode="auto">
            <a:xfrm>
              <a:off x="2980029" y="2084252"/>
              <a:ext cx="1592209" cy="2795993"/>
              <a:chOff x="0" y="-2027"/>
              <a:chExt cx="1894" cy="3650"/>
            </a:xfrm>
          </p:grpSpPr>
          <p:sp>
            <p:nvSpPr>
              <p:cNvPr id="72" name="Freeform 18"/>
              <p:cNvSpPr>
                <a:spLocks/>
              </p:cNvSpPr>
              <p:nvPr/>
            </p:nvSpPr>
            <p:spPr bwMode="auto">
              <a:xfrm>
                <a:off x="0" y="0"/>
                <a:ext cx="1894" cy="1623"/>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rgbClr val="E62A2A">
                  <a:alpha val="80000"/>
                </a:srgbClr>
              </a:solidFill>
              <a:ln>
                <a:noFill/>
              </a:ln>
              <a:extLst>
                <a:ext uri="{91240B29-F687-4F45-9708-019B960494DF}">
                  <a14:hiddenLine xmlns:a14="http://schemas.microsoft.com/office/drawing/2010/main" w="25400" cap="flat">
                    <a:solidFill>
                      <a:schemeClr val="tx1">
                        <a:alpha val="79999"/>
                      </a:schemeClr>
                    </a:solidFill>
                    <a:miter lim="800000"/>
                    <a:headEnd type="none" w="med" len="med"/>
                    <a:tailEnd type="none" w="med" len="med"/>
                  </a14:hiddenLine>
                </a:ext>
              </a:extLst>
            </p:spPr>
            <p:txBody>
              <a:bodyPr lIns="0" tIns="0" rIns="0" bIns="0"/>
              <a:lstStyle/>
              <a:p>
                <a:endParaRPr lang="en-US" sz="2000">
                  <a:latin typeface="微软雅黑" panose="020B0503020204020204" pitchFamily="34" charset="-122"/>
                  <a:ea typeface="微软雅黑" panose="020B0503020204020204" pitchFamily="34" charset="-122"/>
                </a:endParaRPr>
              </a:p>
            </p:txBody>
          </p:sp>
          <p:sp>
            <p:nvSpPr>
              <p:cNvPr id="73" name="Rectangle 19"/>
              <p:cNvSpPr>
                <a:spLocks/>
              </p:cNvSpPr>
              <p:nvPr/>
            </p:nvSpPr>
            <p:spPr bwMode="auto">
              <a:xfrm>
                <a:off x="567" y="-2027"/>
                <a:ext cx="745"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1400" dirty="0">
                    <a:solidFill>
                      <a:srgbClr val="2C3637"/>
                    </a:solidFill>
                    <a:latin typeface="微软雅黑" panose="020B0503020204020204" pitchFamily="34" charset="-122"/>
                    <a:ea typeface="微软雅黑" panose="020B0503020204020204" pitchFamily="34" charset="-122"/>
                    <a:cs typeface="Bebas Neue" charset="0"/>
                    <a:sym typeface="Bebas Neue" charset="0"/>
                  </a:rPr>
                  <a:t>40%</a:t>
                </a:r>
              </a:p>
            </p:txBody>
          </p:sp>
        </p:grpSp>
        <p:cxnSp>
          <p:nvCxnSpPr>
            <p:cNvPr id="71" name="Straight Connector 21"/>
            <p:cNvCxnSpPr>
              <a:endCxn id="72" idx="2"/>
            </p:cNvCxnSpPr>
            <p:nvPr/>
          </p:nvCxnSpPr>
          <p:spPr>
            <a:xfrm>
              <a:off x="3757600" y="2406455"/>
              <a:ext cx="22145" cy="1170000"/>
            </a:xfrm>
            <a:prstGeom prst="line">
              <a:avLst/>
            </a:prstGeom>
            <a:ln w="19050">
              <a:solidFill>
                <a:srgbClr val="C00000"/>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74" name="Group 24"/>
          <p:cNvGrpSpPr/>
          <p:nvPr/>
        </p:nvGrpSpPr>
        <p:grpSpPr>
          <a:xfrm>
            <a:off x="2780414" y="1931231"/>
            <a:ext cx="1193527" cy="2099864"/>
            <a:chOff x="4103989" y="2062474"/>
            <a:chExt cx="1592209" cy="2804737"/>
          </a:xfrm>
        </p:grpSpPr>
        <p:grpSp>
          <p:nvGrpSpPr>
            <p:cNvPr id="75" name="Group 20"/>
            <p:cNvGrpSpPr>
              <a:grpSpLocks/>
            </p:cNvGrpSpPr>
            <p:nvPr/>
          </p:nvGrpSpPr>
          <p:grpSpPr bwMode="auto">
            <a:xfrm>
              <a:off x="4103989" y="2062474"/>
              <a:ext cx="1592209" cy="2804737"/>
              <a:chOff x="0" y="-2601"/>
              <a:chExt cx="1894" cy="3658"/>
            </a:xfrm>
          </p:grpSpPr>
          <p:sp>
            <p:nvSpPr>
              <p:cNvPr id="77" name="Freeform 21"/>
              <p:cNvSpPr>
                <a:spLocks/>
              </p:cNvSpPr>
              <p:nvPr/>
            </p:nvSpPr>
            <p:spPr bwMode="auto">
              <a:xfrm>
                <a:off x="0" y="-17"/>
                <a:ext cx="1894" cy="1074"/>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rgbClr val="C00000"/>
              </a:solidFill>
              <a:ln>
                <a:noFill/>
              </a:ln>
              <a:extLst>
                <a:ext uri="{91240B29-F687-4F45-9708-019B960494DF}">
                  <a14:hiddenLine xmlns:a14="http://schemas.microsoft.com/office/drawing/2010/main" w="25400" cap="flat">
                    <a:solidFill>
                      <a:schemeClr val="tx1">
                        <a:alpha val="79999"/>
                      </a:schemeClr>
                    </a:solidFill>
                    <a:miter lim="800000"/>
                    <a:headEnd type="none" w="med" len="med"/>
                    <a:tailEnd type="none" w="med" len="med"/>
                  </a14:hiddenLine>
                </a:ext>
              </a:extLst>
            </p:spPr>
            <p:txBody>
              <a:bodyPr lIns="0" tIns="0" rIns="0" bIns="0"/>
              <a:lstStyle/>
              <a:p>
                <a:endParaRPr lang="en-US" sz="2000">
                  <a:latin typeface="微软雅黑" panose="020B0503020204020204" pitchFamily="34" charset="-122"/>
                  <a:ea typeface="微软雅黑" panose="020B0503020204020204" pitchFamily="34" charset="-122"/>
                </a:endParaRPr>
              </a:p>
            </p:txBody>
          </p:sp>
          <p:sp>
            <p:nvSpPr>
              <p:cNvPr id="78" name="Rectangle 22"/>
              <p:cNvSpPr>
                <a:spLocks/>
              </p:cNvSpPr>
              <p:nvPr/>
            </p:nvSpPr>
            <p:spPr bwMode="auto">
              <a:xfrm>
                <a:off x="556" y="-2601"/>
                <a:ext cx="745"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1400" dirty="0">
                    <a:solidFill>
                      <a:srgbClr val="2C3637"/>
                    </a:solidFill>
                    <a:latin typeface="微软雅黑" panose="020B0503020204020204" pitchFamily="34" charset="-122"/>
                    <a:ea typeface="微软雅黑" panose="020B0503020204020204" pitchFamily="34" charset="-122"/>
                    <a:cs typeface="Bebas Neue" charset="0"/>
                    <a:sym typeface="Bebas Neue" charset="0"/>
                  </a:rPr>
                  <a:t>30%</a:t>
                </a:r>
              </a:p>
            </p:txBody>
          </p:sp>
        </p:grpSp>
        <p:cxnSp>
          <p:nvCxnSpPr>
            <p:cNvPr id="76" name="Straight Connector 26"/>
            <p:cNvCxnSpPr/>
            <p:nvPr/>
          </p:nvCxnSpPr>
          <p:spPr>
            <a:xfrm>
              <a:off x="4881901" y="2406454"/>
              <a:ext cx="21804" cy="1594037"/>
            </a:xfrm>
            <a:prstGeom prst="line">
              <a:avLst/>
            </a:prstGeom>
            <a:ln w="19050">
              <a:solidFill>
                <a:srgbClr val="C00000"/>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79" name="Group 30"/>
          <p:cNvGrpSpPr/>
          <p:nvPr/>
        </p:nvGrpSpPr>
        <p:grpSpPr>
          <a:xfrm>
            <a:off x="4492766" y="1941617"/>
            <a:ext cx="1193527" cy="2091024"/>
            <a:chOff x="6367886" y="2087314"/>
            <a:chExt cx="1592209" cy="2792932"/>
          </a:xfrm>
        </p:grpSpPr>
        <p:grpSp>
          <p:nvGrpSpPr>
            <p:cNvPr id="84" name="Group 23"/>
            <p:cNvGrpSpPr>
              <a:grpSpLocks/>
            </p:cNvGrpSpPr>
            <p:nvPr/>
          </p:nvGrpSpPr>
          <p:grpSpPr bwMode="auto">
            <a:xfrm>
              <a:off x="6367886" y="2087314"/>
              <a:ext cx="1592209" cy="2792932"/>
              <a:chOff x="0" y="-1789"/>
              <a:chExt cx="1894" cy="3646"/>
            </a:xfrm>
          </p:grpSpPr>
          <p:sp>
            <p:nvSpPr>
              <p:cNvPr id="86" name="Freeform 24"/>
              <p:cNvSpPr>
                <a:spLocks/>
              </p:cNvSpPr>
              <p:nvPr/>
            </p:nvSpPr>
            <p:spPr bwMode="auto">
              <a:xfrm>
                <a:off x="0" y="0"/>
                <a:ext cx="1894" cy="1857"/>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rgbClr val="C00000"/>
              </a:solidFill>
              <a:ln>
                <a:noFill/>
              </a:ln>
              <a:extLst>
                <a:ext uri="{91240B29-F687-4F45-9708-019B960494DF}">
                  <a14:hiddenLine xmlns:a14="http://schemas.microsoft.com/office/drawing/2010/main" w="25400" cap="flat">
                    <a:solidFill>
                      <a:schemeClr val="tx1">
                        <a:alpha val="79999"/>
                      </a:schemeClr>
                    </a:solidFill>
                    <a:miter lim="800000"/>
                    <a:headEnd type="none" w="med" len="med"/>
                    <a:tailEnd type="none" w="med" len="med"/>
                  </a14:hiddenLine>
                </a:ext>
              </a:extLst>
            </p:spPr>
            <p:txBody>
              <a:bodyPr lIns="0" tIns="0" rIns="0" bIns="0"/>
              <a:lstStyle/>
              <a:p>
                <a:endParaRPr lang="en-US" sz="2000">
                  <a:latin typeface="微软雅黑" panose="020B0503020204020204" pitchFamily="34" charset="-122"/>
                  <a:ea typeface="微软雅黑" panose="020B0503020204020204" pitchFamily="34" charset="-122"/>
                </a:endParaRPr>
              </a:p>
            </p:txBody>
          </p:sp>
          <p:sp>
            <p:nvSpPr>
              <p:cNvPr id="87" name="Rectangle 25"/>
              <p:cNvSpPr>
                <a:spLocks/>
              </p:cNvSpPr>
              <p:nvPr/>
            </p:nvSpPr>
            <p:spPr bwMode="auto">
              <a:xfrm>
                <a:off x="578" y="-1789"/>
                <a:ext cx="745"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1400" dirty="0">
                    <a:solidFill>
                      <a:srgbClr val="2C3637"/>
                    </a:solidFill>
                    <a:latin typeface="微软雅黑" panose="020B0503020204020204" pitchFamily="34" charset="-122"/>
                    <a:ea typeface="微软雅黑" panose="020B0503020204020204" pitchFamily="34" charset="-122"/>
                    <a:cs typeface="Bebas Neue" charset="0"/>
                    <a:sym typeface="Bebas Neue" charset="0"/>
                  </a:rPr>
                  <a:t>65%</a:t>
                </a:r>
              </a:p>
            </p:txBody>
          </p:sp>
        </p:grpSp>
        <p:cxnSp>
          <p:nvCxnSpPr>
            <p:cNvPr id="85" name="Straight Connector 32"/>
            <p:cNvCxnSpPr/>
            <p:nvPr/>
          </p:nvCxnSpPr>
          <p:spPr>
            <a:xfrm rot="5400000" flipV="1">
              <a:off x="6659990" y="2908313"/>
              <a:ext cx="1008000" cy="4283"/>
            </a:xfrm>
            <a:prstGeom prst="line">
              <a:avLst/>
            </a:prstGeom>
            <a:ln w="19050">
              <a:solidFill>
                <a:srgbClr val="C00000"/>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88" name="Group 35"/>
          <p:cNvGrpSpPr/>
          <p:nvPr/>
        </p:nvGrpSpPr>
        <p:grpSpPr>
          <a:xfrm>
            <a:off x="3605065" y="1936710"/>
            <a:ext cx="1194157" cy="2094699"/>
            <a:chOff x="5204412" y="2082406"/>
            <a:chExt cx="1593049" cy="2797840"/>
          </a:xfrm>
        </p:grpSpPr>
        <p:grpSp>
          <p:nvGrpSpPr>
            <p:cNvPr id="89" name="Group 14"/>
            <p:cNvGrpSpPr>
              <a:grpSpLocks/>
            </p:cNvGrpSpPr>
            <p:nvPr/>
          </p:nvGrpSpPr>
          <p:grpSpPr bwMode="auto">
            <a:xfrm>
              <a:off x="5204412" y="2082406"/>
              <a:ext cx="1593049" cy="2797840"/>
              <a:chOff x="0" y="-1020"/>
              <a:chExt cx="1894" cy="3651"/>
            </a:xfrm>
          </p:grpSpPr>
          <p:sp>
            <p:nvSpPr>
              <p:cNvPr id="91" name="Freeform 15"/>
              <p:cNvSpPr>
                <a:spLocks/>
              </p:cNvSpPr>
              <p:nvPr/>
            </p:nvSpPr>
            <p:spPr bwMode="auto">
              <a:xfrm>
                <a:off x="0" y="0"/>
                <a:ext cx="1894" cy="2631"/>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rgbClr val="E62A2A">
                  <a:alpha val="80000"/>
                </a:srgbClr>
              </a:solidFill>
              <a:ln>
                <a:noFill/>
              </a:ln>
              <a:extLst>
                <a:ext uri="{91240B29-F687-4F45-9708-019B960494DF}">
                  <a14:hiddenLine xmlns:a14="http://schemas.microsoft.com/office/drawing/2010/main" w="25400" cap="flat">
                    <a:solidFill>
                      <a:schemeClr val="tx1">
                        <a:alpha val="79999"/>
                      </a:schemeClr>
                    </a:solidFill>
                    <a:miter lim="800000"/>
                    <a:headEnd type="none" w="med" len="med"/>
                    <a:tailEnd type="none" w="med" len="med"/>
                  </a14:hiddenLine>
                </a:ext>
              </a:extLst>
            </p:spPr>
            <p:txBody>
              <a:bodyPr lIns="0" tIns="0" rIns="0" bIns="0"/>
              <a:lstStyle/>
              <a:p>
                <a:endParaRPr lang="en-US" sz="2000">
                  <a:latin typeface="微软雅黑" panose="020B0503020204020204" pitchFamily="34" charset="-122"/>
                  <a:ea typeface="微软雅黑" panose="020B0503020204020204" pitchFamily="34" charset="-122"/>
                </a:endParaRPr>
              </a:p>
            </p:txBody>
          </p:sp>
          <p:sp>
            <p:nvSpPr>
              <p:cNvPr id="92" name="Rectangle 16"/>
              <p:cNvSpPr>
                <a:spLocks/>
              </p:cNvSpPr>
              <p:nvPr/>
            </p:nvSpPr>
            <p:spPr bwMode="auto">
              <a:xfrm>
                <a:off x="570" y="-1020"/>
                <a:ext cx="745"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1400" dirty="0">
                    <a:solidFill>
                      <a:srgbClr val="2C3637"/>
                    </a:solidFill>
                    <a:latin typeface="微软雅黑" panose="020B0503020204020204" pitchFamily="34" charset="-122"/>
                    <a:ea typeface="微软雅黑" panose="020B0503020204020204" pitchFamily="34" charset="-122"/>
                    <a:cs typeface="Bebas Neue" charset="0"/>
                    <a:sym typeface="Bebas Neue" charset="0"/>
                  </a:rPr>
                  <a:t>85%</a:t>
                </a:r>
              </a:p>
            </p:txBody>
          </p:sp>
        </p:grpSp>
        <p:cxnSp>
          <p:nvCxnSpPr>
            <p:cNvPr id="90" name="Straight Connector 37"/>
            <p:cNvCxnSpPr/>
            <p:nvPr/>
          </p:nvCxnSpPr>
          <p:spPr>
            <a:xfrm rot="5400000" flipV="1">
              <a:off x="5788028" y="2633036"/>
              <a:ext cx="432000" cy="4284"/>
            </a:xfrm>
            <a:prstGeom prst="line">
              <a:avLst/>
            </a:prstGeom>
            <a:ln w="19050">
              <a:solidFill>
                <a:srgbClr val="C00000"/>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93" name="Group 41"/>
          <p:cNvGrpSpPr/>
          <p:nvPr/>
        </p:nvGrpSpPr>
        <p:grpSpPr>
          <a:xfrm>
            <a:off x="5313385" y="1946682"/>
            <a:ext cx="1193527" cy="2077473"/>
            <a:chOff x="7507820" y="2092379"/>
            <a:chExt cx="1592209" cy="2774832"/>
          </a:xfrm>
        </p:grpSpPr>
        <p:grpSp>
          <p:nvGrpSpPr>
            <p:cNvPr id="94" name="Group 26"/>
            <p:cNvGrpSpPr>
              <a:grpSpLocks/>
            </p:cNvGrpSpPr>
            <p:nvPr/>
          </p:nvGrpSpPr>
          <p:grpSpPr bwMode="auto">
            <a:xfrm>
              <a:off x="7507820" y="2092379"/>
              <a:ext cx="1592209" cy="2774832"/>
              <a:chOff x="0" y="-2562"/>
              <a:chExt cx="1894" cy="3619"/>
            </a:xfrm>
          </p:grpSpPr>
          <p:sp>
            <p:nvSpPr>
              <p:cNvPr id="96" name="Freeform 27"/>
              <p:cNvSpPr>
                <a:spLocks/>
              </p:cNvSpPr>
              <p:nvPr/>
            </p:nvSpPr>
            <p:spPr bwMode="auto">
              <a:xfrm>
                <a:off x="0" y="-17"/>
                <a:ext cx="1894" cy="1074"/>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rgbClr val="E62A2A">
                  <a:alpha val="80000"/>
                </a:srgbClr>
              </a:solidFill>
              <a:ln>
                <a:noFill/>
              </a:ln>
              <a:extLst>
                <a:ext uri="{91240B29-F687-4F45-9708-019B960494DF}">
                  <a14:hiddenLine xmlns:a14="http://schemas.microsoft.com/office/drawing/2010/main" w="25400" cap="flat">
                    <a:solidFill>
                      <a:schemeClr val="tx1">
                        <a:alpha val="79999"/>
                      </a:schemeClr>
                    </a:solidFill>
                    <a:miter lim="800000"/>
                    <a:headEnd type="none" w="med" len="med"/>
                    <a:tailEnd type="none" w="med" len="med"/>
                  </a14:hiddenLine>
                </a:ext>
              </a:extLst>
            </p:spPr>
            <p:txBody>
              <a:bodyPr lIns="0" tIns="0" rIns="0" bIns="0"/>
              <a:lstStyle/>
              <a:p>
                <a:endParaRPr lang="en-US" sz="2000">
                  <a:latin typeface="微软雅黑" panose="020B0503020204020204" pitchFamily="34" charset="-122"/>
                  <a:ea typeface="微软雅黑" panose="020B0503020204020204" pitchFamily="34" charset="-122"/>
                </a:endParaRPr>
              </a:p>
            </p:txBody>
          </p:sp>
          <p:sp>
            <p:nvSpPr>
              <p:cNvPr id="97" name="Rectangle 28"/>
              <p:cNvSpPr>
                <a:spLocks/>
              </p:cNvSpPr>
              <p:nvPr/>
            </p:nvSpPr>
            <p:spPr bwMode="auto">
              <a:xfrm>
                <a:off x="590" y="-2562"/>
                <a:ext cx="745"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1400" dirty="0">
                    <a:solidFill>
                      <a:srgbClr val="2C3637"/>
                    </a:solidFill>
                    <a:latin typeface="微软雅黑" panose="020B0503020204020204" pitchFamily="34" charset="-122"/>
                    <a:ea typeface="微软雅黑" panose="020B0503020204020204" pitchFamily="34" charset="-122"/>
                    <a:cs typeface="Bebas Neue" charset="0"/>
                    <a:sym typeface="Bebas Neue" charset="0"/>
                  </a:rPr>
                  <a:t>35%</a:t>
                </a:r>
              </a:p>
            </p:txBody>
          </p:sp>
        </p:grpSp>
        <p:cxnSp>
          <p:nvCxnSpPr>
            <p:cNvPr id="95" name="Straight Connector 43"/>
            <p:cNvCxnSpPr/>
            <p:nvPr/>
          </p:nvCxnSpPr>
          <p:spPr>
            <a:xfrm>
              <a:off x="8320445" y="2406454"/>
              <a:ext cx="0" cy="1594037"/>
            </a:xfrm>
            <a:prstGeom prst="line">
              <a:avLst/>
            </a:prstGeom>
            <a:ln w="19050">
              <a:solidFill>
                <a:srgbClr val="C00000"/>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98" name="Content Placeholder 2"/>
          <p:cNvSpPr txBox="1">
            <a:spLocks/>
          </p:cNvSpPr>
          <p:nvPr/>
        </p:nvSpPr>
        <p:spPr>
          <a:xfrm>
            <a:off x="2285230" y="4293096"/>
            <a:ext cx="3807068" cy="108257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d-ID" sz="2400" b="1" dirty="0" smtClean="0">
                <a:solidFill>
                  <a:schemeClr val="tx1">
                    <a:lumMod val="75000"/>
                    <a:lumOff val="25000"/>
                  </a:schemeClr>
                </a:solidFill>
                <a:latin typeface="微软雅黑" panose="020B0503020204020204" pitchFamily="34" charset="-122"/>
                <a:ea typeface="微软雅黑" panose="020B0503020204020204" pitchFamily="34" charset="-122"/>
              </a:rPr>
              <a:t>201</a:t>
            </a:r>
            <a:r>
              <a:rPr lang="en-US" sz="2400" b="1" dirty="0">
                <a:solidFill>
                  <a:schemeClr val="tx1">
                    <a:lumMod val="75000"/>
                    <a:lumOff val="25000"/>
                  </a:schemeClr>
                </a:solidFill>
                <a:latin typeface="微软雅黑" panose="020B0503020204020204" pitchFamily="34" charset="-122"/>
                <a:ea typeface="微软雅黑" panose="020B0503020204020204" pitchFamily="34" charset="-122"/>
              </a:rPr>
              <a:t>4</a:t>
            </a:r>
            <a:r>
              <a:rPr lang="id-ID" sz="2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0" indent="0">
              <a:buNone/>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点击输入简要文字解说，解说文字尽量概括精炼，不用多余的文字修饰，简洁精准的 解说所提炼的核心概念。</a:t>
            </a:r>
            <a:endParaRPr lang="en-US"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3" name="TextBox 102"/>
          <p:cNvSpPr txBox="1"/>
          <p:nvPr/>
        </p:nvSpPr>
        <p:spPr>
          <a:xfrm>
            <a:off x="2104555" y="3801894"/>
            <a:ext cx="845836" cy="276999"/>
          </a:xfrm>
          <a:prstGeom prst="rect">
            <a:avLst/>
          </a:prstGeom>
          <a:noFill/>
        </p:spPr>
        <p:txBody>
          <a:bodyPr wrap="square" rtlCol="0">
            <a:spAutoFit/>
          </a:bodyPr>
          <a:lstStyle/>
          <a:p>
            <a:pPr algn="ct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输入标题</a:t>
            </a:r>
            <a:endParaRPr lang="id-ID" sz="1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04" name="TextBox 103"/>
          <p:cNvSpPr txBox="1"/>
          <p:nvPr/>
        </p:nvSpPr>
        <p:spPr>
          <a:xfrm>
            <a:off x="3022399" y="3806913"/>
            <a:ext cx="775099" cy="461665"/>
          </a:xfrm>
          <a:prstGeom prst="rect">
            <a:avLst/>
          </a:prstGeom>
          <a:noFill/>
        </p:spPr>
        <p:txBody>
          <a:bodyPr wrap="square" rtlCol="0">
            <a:spAutoFit/>
          </a:bodyPr>
          <a:lstStyle/>
          <a:p>
            <a:pPr algn="ct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输入标题</a:t>
            </a:r>
            <a:endParaRPr lang="id-ID" sz="1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05" name="TextBox 104"/>
          <p:cNvSpPr txBox="1"/>
          <p:nvPr/>
        </p:nvSpPr>
        <p:spPr>
          <a:xfrm>
            <a:off x="3766351" y="3795720"/>
            <a:ext cx="840224" cy="276999"/>
          </a:xfrm>
          <a:prstGeom prst="rect">
            <a:avLst/>
          </a:prstGeom>
          <a:noFill/>
        </p:spPr>
        <p:txBody>
          <a:bodyPr wrap="square" rtlCol="0">
            <a:spAutoFit/>
          </a:bodyPr>
          <a:lstStyle/>
          <a:p>
            <a:pPr algn="ct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输入标题</a:t>
            </a:r>
            <a:endParaRPr lang="id-ID" sz="1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06" name="TextBox 105"/>
          <p:cNvSpPr txBox="1"/>
          <p:nvPr/>
        </p:nvSpPr>
        <p:spPr>
          <a:xfrm>
            <a:off x="4678583" y="3801894"/>
            <a:ext cx="789561" cy="461665"/>
          </a:xfrm>
          <a:prstGeom prst="rect">
            <a:avLst/>
          </a:prstGeom>
          <a:noFill/>
        </p:spPr>
        <p:txBody>
          <a:bodyPr wrap="square" rtlCol="0">
            <a:spAutoFit/>
          </a:bodyPr>
          <a:lstStyle/>
          <a:p>
            <a:pPr algn="ct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输入标题</a:t>
            </a:r>
            <a:endParaRPr lang="id-ID" sz="1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07" name="TextBox 106"/>
          <p:cNvSpPr txBox="1"/>
          <p:nvPr/>
        </p:nvSpPr>
        <p:spPr>
          <a:xfrm>
            <a:off x="5470671" y="3811927"/>
            <a:ext cx="888808" cy="276999"/>
          </a:xfrm>
          <a:prstGeom prst="rect">
            <a:avLst/>
          </a:prstGeom>
          <a:noFill/>
        </p:spPr>
        <p:txBody>
          <a:bodyPr wrap="square" rtlCol="0">
            <a:spAutoFit/>
          </a:bodyPr>
          <a:lstStyle/>
          <a:p>
            <a:pPr algn="ct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输入标题</a:t>
            </a:r>
            <a:endParaRPr lang="id-ID" sz="1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3" name="圆角矩形 62"/>
          <p:cNvSpPr/>
          <p:nvPr/>
        </p:nvSpPr>
        <p:spPr>
          <a:xfrm>
            <a:off x="-239117" y="220849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标题 4"/>
          <p:cNvSpPr txBox="1">
            <a:spLocks/>
          </p:cNvSpPr>
          <p:nvPr/>
        </p:nvSpPr>
        <p:spPr>
          <a:xfrm>
            <a:off x="48915" y="2229726"/>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未来计划</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00"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1" name="圆角矩形 100"/>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18" name="圆角矩形 117"/>
          <p:cNvSpPr/>
          <p:nvPr/>
        </p:nvSpPr>
        <p:spPr>
          <a:xfrm>
            <a:off x="-383133" y="190287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标题 4"/>
          <p:cNvSpPr txBox="1">
            <a:spLocks/>
          </p:cNvSpPr>
          <p:nvPr/>
        </p:nvSpPr>
        <p:spPr>
          <a:xfrm>
            <a:off x="48915" y="190287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20" name="圆角矩形 119"/>
          <p:cNvSpPr/>
          <p:nvPr/>
        </p:nvSpPr>
        <p:spPr>
          <a:xfrm>
            <a:off x="-383133" y="2599295"/>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标题 4"/>
          <p:cNvSpPr txBox="1">
            <a:spLocks/>
          </p:cNvSpPr>
          <p:nvPr/>
        </p:nvSpPr>
        <p:spPr>
          <a:xfrm>
            <a:off x="48915" y="2599295"/>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22" name="圆角矩形 121"/>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31</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797062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1+#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1+#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1+#ppt_w/2"/>
                                          </p:val>
                                        </p:tav>
                                        <p:tav tm="100000">
                                          <p:val>
                                            <p:strVal val="#ppt_x"/>
                                          </p:val>
                                        </p:tav>
                                      </p:tavLst>
                                    </p:anim>
                                    <p:anim calcmode="lin" valueType="num">
                                      <p:cBhvr additive="base">
                                        <p:cTn id="20" dur="50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1+#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50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1+#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50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1+#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50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1+#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par>
                                <p:cTn id="37" presetID="53" presetClass="entr" presetSubtype="16" fill="hold" nodeType="withEffect">
                                  <p:stCondLst>
                                    <p:cond delay="1000"/>
                                  </p:stCondLst>
                                  <p:childTnLst>
                                    <p:set>
                                      <p:cBhvr>
                                        <p:cTn id="38" dur="1" fill="hold">
                                          <p:stCondLst>
                                            <p:cond delay="0"/>
                                          </p:stCondLst>
                                        </p:cTn>
                                        <p:tgtEl>
                                          <p:spTgt spid="65"/>
                                        </p:tgtEl>
                                        <p:attrNameLst>
                                          <p:attrName>style.visibility</p:attrName>
                                        </p:attrNameLst>
                                      </p:cBhvr>
                                      <p:to>
                                        <p:strVal val="visible"/>
                                      </p:to>
                                    </p:set>
                                    <p:anim calcmode="lin" valueType="num">
                                      <p:cBhvr>
                                        <p:cTn id="39" dur="500" fill="hold"/>
                                        <p:tgtEl>
                                          <p:spTgt spid="65"/>
                                        </p:tgtEl>
                                        <p:attrNameLst>
                                          <p:attrName>ppt_w</p:attrName>
                                        </p:attrNameLst>
                                      </p:cBhvr>
                                      <p:tavLst>
                                        <p:tav tm="0">
                                          <p:val>
                                            <p:fltVal val="0"/>
                                          </p:val>
                                        </p:tav>
                                        <p:tav tm="100000">
                                          <p:val>
                                            <p:strVal val="#ppt_w"/>
                                          </p:val>
                                        </p:tav>
                                      </p:tavLst>
                                    </p:anim>
                                    <p:anim calcmode="lin" valueType="num">
                                      <p:cBhvr>
                                        <p:cTn id="40" dur="500" fill="hold"/>
                                        <p:tgtEl>
                                          <p:spTgt spid="65"/>
                                        </p:tgtEl>
                                        <p:attrNameLst>
                                          <p:attrName>ppt_h</p:attrName>
                                        </p:attrNameLst>
                                      </p:cBhvr>
                                      <p:tavLst>
                                        <p:tav tm="0">
                                          <p:val>
                                            <p:fltVal val="0"/>
                                          </p:val>
                                        </p:tav>
                                        <p:tav tm="100000">
                                          <p:val>
                                            <p:strVal val="#ppt_h"/>
                                          </p:val>
                                        </p:tav>
                                      </p:tavLst>
                                    </p:anim>
                                    <p:animEffect transition="in" filter="fade">
                                      <p:cBhvr>
                                        <p:cTn id="41" dur="500"/>
                                        <p:tgtEl>
                                          <p:spTgt spid="65"/>
                                        </p:tgtEl>
                                      </p:cBhvr>
                                    </p:animEffect>
                                  </p:childTnLst>
                                </p:cTn>
                              </p:par>
                              <p:par>
                                <p:cTn id="42" presetID="53" presetClass="entr" presetSubtype="16" fill="hold" nodeType="withEffect">
                                  <p:stCondLst>
                                    <p:cond delay="1000"/>
                                  </p:stCondLst>
                                  <p:childTnLst>
                                    <p:set>
                                      <p:cBhvr>
                                        <p:cTn id="43" dur="1" fill="hold">
                                          <p:stCondLst>
                                            <p:cond delay="0"/>
                                          </p:stCondLst>
                                        </p:cTn>
                                        <p:tgtEl>
                                          <p:spTgt spid="69"/>
                                        </p:tgtEl>
                                        <p:attrNameLst>
                                          <p:attrName>style.visibility</p:attrName>
                                        </p:attrNameLst>
                                      </p:cBhvr>
                                      <p:to>
                                        <p:strVal val="visible"/>
                                      </p:to>
                                    </p:set>
                                    <p:anim calcmode="lin" valueType="num">
                                      <p:cBhvr>
                                        <p:cTn id="44" dur="500" fill="hold"/>
                                        <p:tgtEl>
                                          <p:spTgt spid="69"/>
                                        </p:tgtEl>
                                        <p:attrNameLst>
                                          <p:attrName>ppt_w</p:attrName>
                                        </p:attrNameLst>
                                      </p:cBhvr>
                                      <p:tavLst>
                                        <p:tav tm="0">
                                          <p:val>
                                            <p:fltVal val="0"/>
                                          </p:val>
                                        </p:tav>
                                        <p:tav tm="100000">
                                          <p:val>
                                            <p:strVal val="#ppt_w"/>
                                          </p:val>
                                        </p:tav>
                                      </p:tavLst>
                                    </p:anim>
                                    <p:anim calcmode="lin" valueType="num">
                                      <p:cBhvr>
                                        <p:cTn id="45" dur="500" fill="hold"/>
                                        <p:tgtEl>
                                          <p:spTgt spid="69"/>
                                        </p:tgtEl>
                                        <p:attrNameLst>
                                          <p:attrName>ppt_h</p:attrName>
                                        </p:attrNameLst>
                                      </p:cBhvr>
                                      <p:tavLst>
                                        <p:tav tm="0">
                                          <p:val>
                                            <p:fltVal val="0"/>
                                          </p:val>
                                        </p:tav>
                                        <p:tav tm="100000">
                                          <p:val>
                                            <p:strVal val="#ppt_h"/>
                                          </p:val>
                                        </p:tav>
                                      </p:tavLst>
                                    </p:anim>
                                    <p:animEffect transition="in" filter="fade">
                                      <p:cBhvr>
                                        <p:cTn id="46" dur="500"/>
                                        <p:tgtEl>
                                          <p:spTgt spid="69"/>
                                        </p:tgtEl>
                                      </p:cBhvr>
                                    </p:animEffect>
                                  </p:childTnLst>
                                </p:cTn>
                              </p:par>
                              <p:par>
                                <p:cTn id="47" presetID="53" presetClass="entr" presetSubtype="16" fill="hold" nodeType="withEffect">
                                  <p:stCondLst>
                                    <p:cond delay="1000"/>
                                  </p:stCondLst>
                                  <p:childTnLst>
                                    <p:set>
                                      <p:cBhvr>
                                        <p:cTn id="48" dur="1" fill="hold">
                                          <p:stCondLst>
                                            <p:cond delay="0"/>
                                          </p:stCondLst>
                                        </p:cTn>
                                        <p:tgtEl>
                                          <p:spTgt spid="74"/>
                                        </p:tgtEl>
                                        <p:attrNameLst>
                                          <p:attrName>style.visibility</p:attrName>
                                        </p:attrNameLst>
                                      </p:cBhvr>
                                      <p:to>
                                        <p:strVal val="visible"/>
                                      </p:to>
                                    </p:set>
                                    <p:anim calcmode="lin" valueType="num">
                                      <p:cBhvr>
                                        <p:cTn id="49" dur="500" fill="hold"/>
                                        <p:tgtEl>
                                          <p:spTgt spid="74"/>
                                        </p:tgtEl>
                                        <p:attrNameLst>
                                          <p:attrName>ppt_w</p:attrName>
                                        </p:attrNameLst>
                                      </p:cBhvr>
                                      <p:tavLst>
                                        <p:tav tm="0">
                                          <p:val>
                                            <p:fltVal val="0"/>
                                          </p:val>
                                        </p:tav>
                                        <p:tav tm="100000">
                                          <p:val>
                                            <p:strVal val="#ppt_w"/>
                                          </p:val>
                                        </p:tav>
                                      </p:tavLst>
                                    </p:anim>
                                    <p:anim calcmode="lin" valueType="num">
                                      <p:cBhvr>
                                        <p:cTn id="50" dur="500" fill="hold"/>
                                        <p:tgtEl>
                                          <p:spTgt spid="74"/>
                                        </p:tgtEl>
                                        <p:attrNameLst>
                                          <p:attrName>ppt_h</p:attrName>
                                        </p:attrNameLst>
                                      </p:cBhvr>
                                      <p:tavLst>
                                        <p:tav tm="0">
                                          <p:val>
                                            <p:fltVal val="0"/>
                                          </p:val>
                                        </p:tav>
                                        <p:tav tm="100000">
                                          <p:val>
                                            <p:strVal val="#ppt_h"/>
                                          </p:val>
                                        </p:tav>
                                      </p:tavLst>
                                    </p:anim>
                                    <p:animEffect transition="in" filter="fade">
                                      <p:cBhvr>
                                        <p:cTn id="51" dur="500"/>
                                        <p:tgtEl>
                                          <p:spTgt spid="74"/>
                                        </p:tgtEl>
                                      </p:cBhvr>
                                    </p:animEffect>
                                  </p:childTnLst>
                                </p:cTn>
                              </p:par>
                              <p:par>
                                <p:cTn id="52" presetID="53" presetClass="entr" presetSubtype="16" fill="hold" nodeType="withEffect">
                                  <p:stCondLst>
                                    <p:cond delay="1000"/>
                                  </p:stCondLst>
                                  <p:childTnLst>
                                    <p:set>
                                      <p:cBhvr>
                                        <p:cTn id="53" dur="1" fill="hold">
                                          <p:stCondLst>
                                            <p:cond delay="0"/>
                                          </p:stCondLst>
                                        </p:cTn>
                                        <p:tgtEl>
                                          <p:spTgt spid="79"/>
                                        </p:tgtEl>
                                        <p:attrNameLst>
                                          <p:attrName>style.visibility</p:attrName>
                                        </p:attrNameLst>
                                      </p:cBhvr>
                                      <p:to>
                                        <p:strVal val="visible"/>
                                      </p:to>
                                    </p:set>
                                    <p:anim calcmode="lin" valueType="num">
                                      <p:cBhvr>
                                        <p:cTn id="54" dur="500" fill="hold"/>
                                        <p:tgtEl>
                                          <p:spTgt spid="79"/>
                                        </p:tgtEl>
                                        <p:attrNameLst>
                                          <p:attrName>ppt_w</p:attrName>
                                        </p:attrNameLst>
                                      </p:cBhvr>
                                      <p:tavLst>
                                        <p:tav tm="0">
                                          <p:val>
                                            <p:fltVal val="0"/>
                                          </p:val>
                                        </p:tav>
                                        <p:tav tm="100000">
                                          <p:val>
                                            <p:strVal val="#ppt_w"/>
                                          </p:val>
                                        </p:tav>
                                      </p:tavLst>
                                    </p:anim>
                                    <p:anim calcmode="lin" valueType="num">
                                      <p:cBhvr>
                                        <p:cTn id="55" dur="500" fill="hold"/>
                                        <p:tgtEl>
                                          <p:spTgt spid="79"/>
                                        </p:tgtEl>
                                        <p:attrNameLst>
                                          <p:attrName>ppt_h</p:attrName>
                                        </p:attrNameLst>
                                      </p:cBhvr>
                                      <p:tavLst>
                                        <p:tav tm="0">
                                          <p:val>
                                            <p:fltVal val="0"/>
                                          </p:val>
                                        </p:tav>
                                        <p:tav tm="100000">
                                          <p:val>
                                            <p:strVal val="#ppt_h"/>
                                          </p:val>
                                        </p:tav>
                                      </p:tavLst>
                                    </p:anim>
                                    <p:animEffect transition="in" filter="fade">
                                      <p:cBhvr>
                                        <p:cTn id="56" dur="500"/>
                                        <p:tgtEl>
                                          <p:spTgt spid="79"/>
                                        </p:tgtEl>
                                      </p:cBhvr>
                                    </p:animEffect>
                                  </p:childTnLst>
                                </p:cTn>
                              </p:par>
                              <p:par>
                                <p:cTn id="57" presetID="53" presetClass="entr" presetSubtype="16" fill="hold" nodeType="withEffect">
                                  <p:stCondLst>
                                    <p:cond delay="1000"/>
                                  </p:stCondLst>
                                  <p:childTnLst>
                                    <p:set>
                                      <p:cBhvr>
                                        <p:cTn id="58" dur="1" fill="hold">
                                          <p:stCondLst>
                                            <p:cond delay="0"/>
                                          </p:stCondLst>
                                        </p:cTn>
                                        <p:tgtEl>
                                          <p:spTgt spid="88"/>
                                        </p:tgtEl>
                                        <p:attrNameLst>
                                          <p:attrName>style.visibility</p:attrName>
                                        </p:attrNameLst>
                                      </p:cBhvr>
                                      <p:to>
                                        <p:strVal val="visible"/>
                                      </p:to>
                                    </p:set>
                                    <p:anim calcmode="lin" valueType="num">
                                      <p:cBhvr>
                                        <p:cTn id="59" dur="500" fill="hold"/>
                                        <p:tgtEl>
                                          <p:spTgt spid="88"/>
                                        </p:tgtEl>
                                        <p:attrNameLst>
                                          <p:attrName>ppt_w</p:attrName>
                                        </p:attrNameLst>
                                      </p:cBhvr>
                                      <p:tavLst>
                                        <p:tav tm="0">
                                          <p:val>
                                            <p:fltVal val="0"/>
                                          </p:val>
                                        </p:tav>
                                        <p:tav tm="100000">
                                          <p:val>
                                            <p:strVal val="#ppt_w"/>
                                          </p:val>
                                        </p:tav>
                                      </p:tavLst>
                                    </p:anim>
                                    <p:anim calcmode="lin" valueType="num">
                                      <p:cBhvr>
                                        <p:cTn id="60" dur="500" fill="hold"/>
                                        <p:tgtEl>
                                          <p:spTgt spid="88"/>
                                        </p:tgtEl>
                                        <p:attrNameLst>
                                          <p:attrName>ppt_h</p:attrName>
                                        </p:attrNameLst>
                                      </p:cBhvr>
                                      <p:tavLst>
                                        <p:tav tm="0">
                                          <p:val>
                                            <p:fltVal val="0"/>
                                          </p:val>
                                        </p:tav>
                                        <p:tav tm="100000">
                                          <p:val>
                                            <p:strVal val="#ppt_h"/>
                                          </p:val>
                                        </p:tav>
                                      </p:tavLst>
                                    </p:anim>
                                    <p:animEffect transition="in" filter="fade">
                                      <p:cBhvr>
                                        <p:cTn id="61" dur="500"/>
                                        <p:tgtEl>
                                          <p:spTgt spid="88"/>
                                        </p:tgtEl>
                                      </p:cBhvr>
                                    </p:animEffect>
                                  </p:childTnLst>
                                </p:cTn>
                              </p:par>
                              <p:par>
                                <p:cTn id="62" presetID="53" presetClass="entr" presetSubtype="16" fill="hold" nodeType="withEffect">
                                  <p:stCondLst>
                                    <p:cond delay="1000"/>
                                  </p:stCondLst>
                                  <p:childTnLst>
                                    <p:set>
                                      <p:cBhvr>
                                        <p:cTn id="63" dur="1" fill="hold">
                                          <p:stCondLst>
                                            <p:cond delay="0"/>
                                          </p:stCondLst>
                                        </p:cTn>
                                        <p:tgtEl>
                                          <p:spTgt spid="93"/>
                                        </p:tgtEl>
                                        <p:attrNameLst>
                                          <p:attrName>style.visibility</p:attrName>
                                        </p:attrNameLst>
                                      </p:cBhvr>
                                      <p:to>
                                        <p:strVal val="visible"/>
                                      </p:to>
                                    </p:set>
                                    <p:anim calcmode="lin" valueType="num">
                                      <p:cBhvr>
                                        <p:cTn id="64" dur="500" fill="hold"/>
                                        <p:tgtEl>
                                          <p:spTgt spid="93"/>
                                        </p:tgtEl>
                                        <p:attrNameLst>
                                          <p:attrName>ppt_w</p:attrName>
                                        </p:attrNameLst>
                                      </p:cBhvr>
                                      <p:tavLst>
                                        <p:tav tm="0">
                                          <p:val>
                                            <p:fltVal val="0"/>
                                          </p:val>
                                        </p:tav>
                                        <p:tav tm="100000">
                                          <p:val>
                                            <p:strVal val="#ppt_w"/>
                                          </p:val>
                                        </p:tav>
                                      </p:tavLst>
                                    </p:anim>
                                    <p:anim calcmode="lin" valueType="num">
                                      <p:cBhvr>
                                        <p:cTn id="65" dur="500" fill="hold"/>
                                        <p:tgtEl>
                                          <p:spTgt spid="93"/>
                                        </p:tgtEl>
                                        <p:attrNameLst>
                                          <p:attrName>ppt_h</p:attrName>
                                        </p:attrNameLst>
                                      </p:cBhvr>
                                      <p:tavLst>
                                        <p:tav tm="0">
                                          <p:val>
                                            <p:fltVal val="0"/>
                                          </p:val>
                                        </p:tav>
                                        <p:tav tm="100000">
                                          <p:val>
                                            <p:strVal val="#ppt_h"/>
                                          </p:val>
                                        </p:tav>
                                      </p:tavLst>
                                    </p:anim>
                                    <p:animEffect transition="in" filter="fade">
                                      <p:cBhvr>
                                        <p:cTn id="66" dur="500"/>
                                        <p:tgtEl>
                                          <p:spTgt spid="93"/>
                                        </p:tgtEl>
                                      </p:cBhvr>
                                    </p:animEffect>
                                  </p:childTnLst>
                                </p:cTn>
                              </p:par>
                              <p:par>
                                <p:cTn id="67" presetID="53" presetClass="entr" presetSubtype="16" fill="hold" grpId="0" nodeType="withEffect">
                                  <p:stCondLst>
                                    <p:cond delay="1000"/>
                                  </p:stCondLst>
                                  <p:childTnLst>
                                    <p:set>
                                      <p:cBhvr>
                                        <p:cTn id="68" dur="1" fill="hold">
                                          <p:stCondLst>
                                            <p:cond delay="0"/>
                                          </p:stCondLst>
                                        </p:cTn>
                                        <p:tgtEl>
                                          <p:spTgt spid="103"/>
                                        </p:tgtEl>
                                        <p:attrNameLst>
                                          <p:attrName>style.visibility</p:attrName>
                                        </p:attrNameLst>
                                      </p:cBhvr>
                                      <p:to>
                                        <p:strVal val="visible"/>
                                      </p:to>
                                    </p:set>
                                    <p:anim calcmode="lin" valueType="num">
                                      <p:cBhvr>
                                        <p:cTn id="69" dur="500" fill="hold"/>
                                        <p:tgtEl>
                                          <p:spTgt spid="103"/>
                                        </p:tgtEl>
                                        <p:attrNameLst>
                                          <p:attrName>ppt_w</p:attrName>
                                        </p:attrNameLst>
                                      </p:cBhvr>
                                      <p:tavLst>
                                        <p:tav tm="0">
                                          <p:val>
                                            <p:fltVal val="0"/>
                                          </p:val>
                                        </p:tav>
                                        <p:tav tm="100000">
                                          <p:val>
                                            <p:strVal val="#ppt_w"/>
                                          </p:val>
                                        </p:tav>
                                      </p:tavLst>
                                    </p:anim>
                                    <p:anim calcmode="lin" valueType="num">
                                      <p:cBhvr>
                                        <p:cTn id="70" dur="500" fill="hold"/>
                                        <p:tgtEl>
                                          <p:spTgt spid="103"/>
                                        </p:tgtEl>
                                        <p:attrNameLst>
                                          <p:attrName>ppt_h</p:attrName>
                                        </p:attrNameLst>
                                      </p:cBhvr>
                                      <p:tavLst>
                                        <p:tav tm="0">
                                          <p:val>
                                            <p:fltVal val="0"/>
                                          </p:val>
                                        </p:tav>
                                        <p:tav tm="100000">
                                          <p:val>
                                            <p:strVal val="#ppt_h"/>
                                          </p:val>
                                        </p:tav>
                                      </p:tavLst>
                                    </p:anim>
                                    <p:animEffect transition="in" filter="fade">
                                      <p:cBhvr>
                                        <p:cTn id="71" dur="500"/>
                                        <p:tgtEl>
                                          <p:spTgt spid="103"/>
                                        </p:tgtEl>
                                      </p:cBhvr>
                                    </p:animEffect>
                                  </p:childTnLst>
                                </p:cTn>
                              </p:par>
                              <p:par>
                                <p:cTn id="72" presetID="53" presetClass="entr" presetSubtype="16" fill="hold" grpId="0" nodeType="withEffect">
                                  <p:stCondLst>
                                    <p:cond delay="1000"/>
                                  </p:stCondLst>
                                  <p:childTnLst>
                                    <p:set>
                                      <p:cBhvr>
                                        <p:cTn id="73" dur="1" fill="hold">
                                          <p:stCondLst>
                                            <p:cond delay="0"/>
                                          </p:stCondLst>
                                        </p:cTn>
                                        <p:tgtEl>
                                          <p:spTgt spid="104"/>
                                        </p:tgtEl>
                                        <p:attrNameLst>
                                          <p:attrName>style.visibility</p:attrName>
                                        </p:attrNameLst>
                                      </p:cBhvr>
                                      <p:to>
                                        <p:strVal val="visible"/>
                                      </p:to>
                                    </p:set>
                                    <p:anim calcmode="lin" valueType="num">
                                      <p:cBhvr>
                                        <p:cTn id="74" dur="500" fill="hold"/>
                                        <p:tgtEl>
                                          <p:spTgt spid="104"/>
                                        </p:tgtEl>
                                        <p:attrNameLst>
                                          <p:attrName>ppt_w</p:attrName>
                                        </p:attrNameLst>
                                      </p:cBhvr>
                                      <p:tavLst>
                                        <p:tav tm="0">
                                          <p:val>
                                            <p:fltVal val="0"/>
                                          </p:val>
                                        </p:tav>
                                        <p:tav tm="100000">
                                          <p:val>
                                            <p:strVal val="#ppt_w"/>
                                          </p:val>
                                        </p:tav>
                                      </p:tavLst>
                                    </p:anim>
                                    <p:anim calcmode="lin" valueType="num">
                                      <p:cBhvr>
                                        <p:cTn id="75" dur="500" fill="hold"/>
                                        <p:tgtEl>
                                          <p:spTgt spid="104"/>
                                        </p:tgtEl>
                                        <p:attrNameLst>
                                          <p:attrName>ppt_h</p:attrName>
                                        </p:attrNameLst>
                                      </p:cBhvr>
                                      <p:tavLst>
                                        <p:tav tm="0">
                                          <p:val>
                                            <p:fltVal val="0"/>
                                          </p:val>
                                        </p:tav>
                                        <p:tav tm="100000">
                                          <p:val>
                                            <p:strVal val="#ppt_h"/>
                                          </p:val>
                                        </p:tav>
                                      </p:tavLst>
                                    </p:anim>
                                    <p:animEffect transition="in" filter="fade">
                                      <p:cBhvr>
                                        <p:cTn id="76" dur="500"/>
                                        <p:tgtEl>
                                          <p:spTgt spid="104"/>
                                        </p:tgtEl>
                                      </p:cBhvr>
                                    </p:animEffect>
                                  </p:childTnLst>
                                </p:cTn>
                              </p:par>
                              <p:par>
                                <p:cTn id="77" presetID="53" presetClass="entr" presetSubtype="16" fill="hold" grpId="0" nodeType="withEffect">
                                  <p:stCondLst>
                                    <p:cond delay="1000"/>
                                  </p:stCondLst>
                                  <p:childTnLst>
                                    <p:set>
                                      <p:cBhvr>
                                        <p:cTn id="78" dur="1" fill="hold">
                                          <p:stCondLst>
                                            <p:cond delay="0"/>
                                          </p:stCondLst>
                                        </p:cTn>
                                        <p:tgtEl>
                                          <p:spTgt spid="105"/>
                                        </p:tgtEl>
                                        <p:attrNameLst>
                                          <p:attrName>style.visibility</p:attrName>
                                        </p:attrNameLst>
                                      </p:cBhvr>
                                      <p:to>
                                        <p:strVal val="visible"/>
                                      </p:to>
                                    </p:set>
                                    <p:anim calcmode="lin" valueType="num">
                                      <p:cBhvr>
                                        <p:cTn id="79" dur="500" fill="hold"/>
                                        <p:tgtEl>
                                          <p:spTgt spid="105"/>
                                        </p:tgtEl>
                                        <p:attrNameLst>
                                          <p:attrName>ppt_w</p:attrName>
                                        </p:attrNameLst>
                                      </p:cBhvr>
                                      <p:tavLst>
                                        <p:tav tm="0">
                                          <p:val>
                                            <p:fltVal val="0"/>
                                          </p:val>
                                        </p:tav>
                                        <p:tav tm="100000">
                                          <p:val>
                                            <p:strVal val="#ppt_w"/>
                                          </p:val>
                                        </p:tav>
                                      </p:tavLst>
                                    </p:anim>
                                    <p:anim calcmode="lin" valueType="num">
                                      <p:cBhvr>
                                        <p:cTn id="80" dur="500" fill="hold"/>
                                        <p:tgtEl>
                                          <p:spTgt spid="105"/>
                                        </p:tgtEl>
                                        <p:attrNameLst>
                                          <p:attrName>ppt_h</p:attrName>
                                        </p:attrNameLst>
                                      </p:cBhvr>
                                      <p:tavLst>
                                        <p:tav tm="0">
                                          <p:val>
                                            <p:fltVal val="0"/>
                                          </p:val>
                                        </p:tav>
                                        <p:tav tm="100000">
                                          <p:val>
                                            <p:strVal val="#ppt_h"/>
                                          </p:val>
                                        </p:tav>
                                      </p:tavLst>
                                    </p:anim>
                                    <p:animEffect transition="in" filter="fade">
                                      <p:cBhvr>
                                        <p:cTn id="81" dur="500"/>
                                        <p:tgtEl>
                                          <p:spTgt spid="105"/>
                                        </p:tgtEl>
                                      </p:cBhvr>
                                    </p:animEffect>
                                  </p:childTnLst>
                                </p:cTn>
                              </p:par>
                              <p:par>
                                <p:cTn id="82" presetID="53" presetClass="entr" presetSubtype="16" fill="hold" grpId="0" nodeType="withEffect">
                                  <p:stCondLst>
                                    <p:cond delay="1000"/>
                                  </p:stCondLst>
                                  <p:childTnLst>
                                    <p:set>
                                      <p:cBhvr>
                                        <p:cTn id="83" dur="1" fill="hold">
                                          <p:stCondLst>
                                            <p:cond delay="0"/>
                                          </p:stCondLst>
                                        </p:cTn>
                                        <p:tgtEl>
                                          <p:spTgt spid="106"/>
                                        </p:tgtEl>
                                        <p:attrNameLst>
                                          <p:attrName>style.visibility</p:attrName>
                                        </p:attrNameLst>
                                      </p:cBhvr>
                                      <p:to>
                                        <p:strVal val="visible"/>
                                      </p:to>
                                    </p:set>
                                    <p:anim calcmode="lin" valueType="num">
                                      <p:cBhvr>
                                        <p:cTn id="84" dur="500" fill="hold"/>
                                        <p:tgtEl>
                                          <p:spTgt spid="106"/>
                                        </p:tgtEl>
                                        <p:attrNameLst>
                                          <p:attrName>ppt_w</p:attrName>
                                        </p:attrNameLst>
                                      </p:cBhvr>
                                      <p:tavLst>
                                        <p:tav tm="0">
                                          <p:val>
                                            <p:fltVal val="0"/>
                                          </p:val>
                                        </p:tav>
                                        <p:tav tm="100000">
                                          <p:val>
                                            <p:strVal val="#ppt_w"/>
                                          </p:val>
                                        </p:tav>
                                      </p:tavLst>
                                    </p:anim>
                                    <p:anim calcmode="lin" valueType="num">
                                      <p:cBhvr>
                                        <p:cTn id="85" dur="500" fill="hold"/>
                                        <p:tgtEl>
                                          <p:spTgt spid="106"/>
                                        </p:tgtEl>
                                        <p:attrNameLst>
                                          <p:attrName>ppt_h</p:attrName>
                                        </p:attrNameLst>
                                      </p:cBhvr>
                                      <p:tavLst>
                                        <p:tav tm="0">
                                          <p:val>
                                            <p:fltVal val="0"/>
                                          </p:val>
                                        </p:tav>
                                        <p:tav tm="100000">
                                          <p:val>
                                            <p:strVal val="#ppt_h"/>
                                          </p:val>
                                        </p:tav>
                                      </p:tavLst>
                                    </p:anim>
                                    <p:animEffect transition="in" filter="fade">
                                      <p:cBhvr>
                                        <p:cTn id="86" dur="500"/>
                                        <p:tgtEl>
                                          <p:spTgt spid="106"/>
                                        </p:tgtEl>
                                      </p:cBhvr>
                                    </p:animEffect>
                                  </p:childTnLst>
                                </p:cTn>
                              </p:par>
                              <p:par>
                                <p:cTn id="87" presetID="53" presetClass="entr" presetSubtype="16" fill="hold" grpId="0" nodeType="withEffect">
                                  <p:stCondLst>
                                    <p:cond delay="1000"/>
                                  </p:stCondLst>
                                  <p:childTnLst>
                                    <p:set>
                                      <p:cBhvr>
                                        <p:cTn id="88" dur="1" fill="hold">
                                          <p:stCondLst>
                                            <p:cond delay="0"/>
                                          </p:stCondLst>
                                        </p:cTn>
                                        <p:tgtEl>
                                          <p:spTgt spid="107"/>
                                        </p:tgtEl>
                                        <p:attrNameLst>
                                          <p:attrName>style.visibility</p:attrName>
                                        </p:attrNameLst>
                                      </p:cBhvr>
                                      <p:to>
                                        <p:strVal val="visible"/>
                                      </p:to>
                                    </p:set>
                                    <p:anim calcmode="lin" valueType="num">
                                      <p:cBhvr>
                                        <p:cTn id="89" dur="500" fill="hold"/>
                                        <p:tgtEl>
                                          <p:spTgt spid="107"/>
                                        </p:tgtEl>
                                        <p:attrNameLst>
                                          <p:attrName>ppt_w</p:attrName>
                                        </p:attrNameLst>
                                      </p:cBhvr>
                                      <p:tavLst>
                                        <p:tav tm="0">
                                          <p:val>
                                            <p:fltVal val="0"/>
                                          </p:val>
                                        </p:tav>
                                        <p:tav tm="100000">
                                          <p:val>
                                            <p:strVal val="#ppt_w"/>
                                          </p:val>
                                        </p:tav>
                                      </p:tavLst>
                                    </p:anim>
                                    <p:anim calcmode="lin" valueType="num">
                                      <p:cBhvr>
                                        <p:cTn id="90" dur="500" fill="hold"/>
                                        <p:tgtEl>
                                          <p:spTgt spid="107"/>
                                        </p:tgtEl>
                                        <p:attrNameLst>
                                          <p:attrName>ppt_h</p:attrName>
                                        </p:attrNameLst>
                                      </p:cBhvr>
                                      <p:tavLst>
                                        <p:tav tm="0">
                                          <p:val>
                                            <p:fltVal val="0"/>
                                          </p:val>
                                        </p:tav>
                                        <p:tav tm="100000">
                                          <p:val>
                                            <p:strVal val="#ppt_h"/>
                                          </p:val>
                                        </p:tav>
                                      </p:tavLst>
                                    </p:anim>
                                    <p:animEffect transition="in" filter="fade">
                                      <p:cBhvr>
                                        <p:cTn id="91" dur="500"/>
                                        <p:tgtEl>
                                          <p:spTgt spid="107"/>
                                        </p:tgtEl>
                                      </p:cBhvr>
                                    </p:animEffect>
                                  </p:childTnLst>
                                </p:cTn>
                              </p:par>
                            </p:childTnLst>
                          </p:cTn>
                        </p:par>
                        <p:par>
                          <p:cTn id="92" fill="hold">
                            <p:stCondLst>
                              <p:cond delay="1500"/>
                            </p:stCondLst>
                            <p:childTnLst>
                              <p:par>
                                <p:cTn id="93" presetID="42" presetClass="entr" presetSubtype="0" fill="hold" grpId="0" nodeType="afterEffect">
                                  <p:stCondLst>
                                    <p:cond delay="0"/>
                                  </p:stCondLst>
                                  <p:childTnLst>
                                    <p:set>
                                      <p:cBhvr>
                                        <p:cTn id="94" dur="1" fill="hold">
                                          <p:stCondLst>
                                            <p:cond delay="0"/>
                                          </p:stCondLst>
                                        </p:cTn>
                                        <p:tgtEl>
                                          <p:spTgt spid="98"/>
                                        </p:tgtEl>
                                        <p:attrNameLst>
                                          <p:attrName>style.visibility</p:attrName>
                                        </p:attrNameLst>
                                      </p:cBhvr>
                                      <p:to>
                                        <p:strVal val="visible"/>
                                      </p:to>
                                    </p:set>
                                    <p:animEffect transition="in" filter="fade">
                                      <p:cBhvr>
                                        <p:cTn id="95" dur="1000"/>
                                        <p:tgtEl>
                                          <p:spTgt spid="98"/>
                                        </p:tgtEl>
                                      </p:cBhvr>
                                    </p:animEffect>
                                    <p:anim calcmode="lin" valueType="num">
                                      <p:cBhvr>
                                        <p:cTn id="96" dur="1000" fill="hold"/>
                                        <p:tgtEl>
                                          <p:spTgt spid="98"/>
                                        </p:tgtEl>
                                        <p:attrNameLst>
                                          <p:attrName>ppt_x</p:attrName>
                                        </p:attrNameLst>
                                      </p:cBhvr>
                                      <p:tavLst>
                                        <p:tav tm="0">
                                          <p:val>
                                            <p:strVal val="#ppt_x"/>
                                          </p:val>
                                        </p:tav>
                                        <p:tav tm="100000">
                                          <p:val>
                                            <p:strVal val="#ppt_x"/>
                                          </p:val>
                                        </p:tav>
                                      </p:tavLst>
                                    </p:anim>
                                    <p:anim calcmode="lin" valueType="num">
                                      <p:cBhvr>
                                        <p:cTn id="97"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p:bldP spid="31" grpId="0"/>
      <p:bldP spid="32" grpId="0"/>
      <p:bldP spid="33" grpId="0" animBg="1"/>
      <p:bldP spid="35" grpId="0"/>
      <p:bldP spid="36" grpId="0"/>
      <p:bldP spid="98" grpId="0"/>
      <p:bldP spid="103" grpId="0"/>
      <p:bldP spid="104" grpId="0"/>
      <p:bldP spid="105" grpId="0"/>
      <p:bldP spid="106" grpId="0"/>
      <p:bldP spid="10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椭圆 29"/>
          <p:cNvSpPr/>
          <p:nvPr/>
        </p:nvSpPr>
        <p:spPr>
          <a:xfrm>
            <a:off x="4892558" y="972607"/>
            <a:ext cx="2448272" cy="24482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4808413" y="4406540"/>
            <a:ext cx="1436675" cy="215444"/>
            <a:chOff x="4369395" y="3284984"/>
            <a:chExt cx="1436675" cy="215444"/>
          </a:xfrm>
        </p:grpSpPr>
        <p:sp>
          <p:nvSpPr>
            <p:cNvPr id="32"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成本预算</a:t>
              </a:r>
              <a:endParaRPr lang="zh-CN" altLang="en-US" sz="1400" dirty="0">
                <a:solidFill>
                  <a:srgbClr val="2C3637"/>
                </a:solidFill>
                <a:latin typeface="微软雅黑" pitchFamily="34" charset="-122"/>
                <a:ea typeface="微软雅黑" pitchFamily="34" charset="-122"/>
              </a:endParaRPr>
            </a:p>
          </p:txBody>
        </p:sp>
        <p:grpSp>
          <p:nvGrpSpPr>
            <p:cNvPr id="33" name="组合 32"/>
            <p:cNvGrpSpPr/>
            <p:nvPr/>
          </p:nvGrpSpPr>
          <p:grpSpPr>
            <a:xfrm>
              <a:off x="4369395" y="3316401"/>
              <a:ext cx="168551" cy="168551"/>
              <a:chOff x="5005199" y="3717032"/>
              <a:chExt cx="168551" cy="168551"/>
            </a:xfrm>
          </p:grpSpPr>
          <p:sp>
            <p:nvSpPr>
              <p:cNvPr id="34" name="椭圆 33"/>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35" name="等腰三角形 34"/>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36" name="组合 35"/>
          <p:cNvGrpSpPr/>
          <p:nvPr/>
        </p:nvGrpSpPr>
        <p:grpSpPr>
          <a:xfrm>
            <a:off x="6461112" y="4406540"/>
            <a:ext cx="1436675" cy="215444"/>
            <a:chOff x="4369395" y="3284984"/>
            <a:chExt cx="1436675" cy="215444"/>
          </a:xfrm>
        </p:grpSpPr>
        <p:sp>
          <p:nvSpPr>
            <p:cNvPr id="37"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资金缺口</a:t>
              </a:r>
              <a:endParaRPr lang="zh-CN" altLang="en-US" sz="1400" dirty="0">
                <a:solidFill>
                  <a:srgbClr val="2C3637"/>
                </a:solidFill>
                <a:latin typeface="微软雅黑" pitchFamily="34" charset="-122"/>
                <a:ea typeface="微软雅黑" pitchFamily="34" charset="-122"/>
              </a:endParaRPr>
            </a:p>
          </p:txBody>
        </p:sp>
        <p:grpSp>
          <p:nvGrpSpPr>
            <p:cNvPr id="38" name="组合 37"/>
            <p:cNvGrpSpPr/>
            <p:nvPr/>
          </p:nvGrpSpPr>
          <p:grpSpPr>
            <a:xfrm>
              <a:off x="4369395" y="3316401"/>
              <a:ext cx="168551" cy="168551"/>
              <a:chOff x="5005199" y="3717032"/>
              <a:chExt cx="168551" cy="168551"/>
            </a:xfrm>
          </p:grpSpPr>
          <p:sp>
            <p:nvSpPr>
              <p:cNvPr id="39" name="椭圆 38"/>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40" name="等腰三角形 39"/>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41" name="组合 40"/>
          <p:cNvGrpSpPr/>
          <p:nvPr/>
        </p:nvGrpSpPr>
        <p:grpSpPr>
          <a:xfrm>
            <a:off x="4808413" y="4797732"/>
            <a:ext cx="1436675" cy="215444"/>
            <a:chOff x="4369395" y="3284984"/>
            <a:chExt cx="1436675" cy="215444"/>
          </a:xfrm>
        </p:grpSpPr>
        <p:sp>
          <p:nvSpPr>
            <p:cNvPr id="44"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融资计划</a:t>
              </a:r>
              <a:endParaRPr lang="zh-CN" altLang="en-US" sz="1400" dirty="0">
                <a:solidFill>
                  <a:srgbClr val="2C3637"/>
                </a:solidFill>
                <a:latin typeface="微软雅黑" pitchFamily="34" charset="-122"/>
                <a:ea typeface="微软雅黑" pitchFamily="34" charset="-122"/>
              </a:endParaRPr>
            </a:p>
          </p:txBody>
        </p:sp>
        <p:grpSp>
          <p:nvGrpSpPr>
            <p:cNvPr id="45" name="组合 44"/>
            <p:cNvGrpSpPr/>
            <p:nvPr/>
          </p:nvGrpSpPr>
          <p:grpSpPr>
            <a:xfrm>
              <a:off x="4369395" y="3316401"/>
              <a:ext cx="168551" cy="168551"/>
              <a:chOff x="5005199" y="3717032"/>
              <a:chExt cx="168551" cy="168551"/>
            </a:xfrm>
          </p:grpSpPr>
          <p:sp>
            <p:nvSpPr>
              <p:cNvPr id="46" name="椭圆 45"/>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47" name="等腰三角形 46"/>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48" name="组合 47"/>
          <p:cNvGrpSpPr/>
          <p:nvPr/>
        </p:nvGrpSpPr>
        <p:grpSpPr>
          <a:xfrm>
            <a:off x="6461112" y="4797152"/>
            <a:ext cx="1436675" cy="215444"/>
            <a:chOff x="4369395" y="3284984"/>
            <a:chExt cx="1436675" cy="215444"/>
          </a:xfrm>
        </p:grpSpPr>
        <p:sp>
          <p:nvSpPr>
            <p:cNvPr id="49"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融资用途</a:t>
              </a:r>
              <a:endParaRPr lang="zh-CN" altLang="en-US" sz="1400" dirty="0">
                <a:solidFill>
                  <a:srgbClr val="2C3637"/>
                </a:solidFill>
                <a:latin typeface="微软雅黑" pitchFamily="34" charset="-122"/>
                <a:ea typeface="微软雅黑" pitchFamily="34" charset="-122"/>
              </a:endParaRPr>
            </a:p>
          </p:txBody>
        </p:sp>
        <p:grpSp>
          <p:nvGrpSpPr>
            <p:cNvPr id="50" name="组合 49"/>
            <p:cNvGrpSpPr/>
            <p:nvPr/>
          </p:nvGrpSpPr>
          <p:grpSpPr>
            <a:xfrm>
              <a:off x="4369395" y="3316401"/>
              <a:ext cx="168551" cy="168551"/>
              <a:chOff x="5005199" y="3717032"/>
              <a:chExt cx="168551" cy="168551"/>
            </a:xfrm>
          </p:grpSpPr>
          <p:sp>
            <p:nvSpPr>
              <p:cNvPr id="51" name="椭圆 50"/>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52" name="等腰三角形 51"/>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sp>
        <p:nvSpPr>
          <p:cNvPr id="53" name="标题 4"/>
          <p:cNvSpPr txBox="1">
            <a:spLocks/>
          </p:cNvSpPr>
          <p:nvPr/>
        </p:nvSpPr>
        <p:spPr>
          <a:xfrm>
            <a:off x="4945459" y="3819612"/>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dirty="0" smtClean="0">
                <a:solidFill>
                  <a:srgbClr val="2C3637"/>
                </a:solidFill>
                <a:latin typeface="微软雅黑" panose="020B0503020204020204" pitchFamily="34" charset="-122"/>
                <a:ea typeface="微软雅黑" panose="020B0503020204020204" pitchFamily="34" charset="-122"/>
              </a:rPr>
              <a:t>财务与融资</a:t>
            </a:r>
          </a:p>
        </p:txBody>
      </p:sp>
      <p:sp>
        <p:nvSpPr>
          <p:cNvPr id="54" name="椭圆 53"/>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标题 4"/>
          <p:cNvSpPr txBox="1">
            <a:spLocks/>
          </p:cNvSpPr>
          <p:nvPr/>
        </p:nvSpPr>
        <p:spPr>
          <a:xfrm>
            <a:off x="4945459" y="2780928"/>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dirty="0" smtClean="0">
                <a:solidFill>
                  <a:schemeClr val="bg1"/>
                </a:solidFill>
                <a:latin typeface="微软雅黑" panose="020B0503020204020204" pitchFamily="34" charset="-122"/>
                <a:ea typeface="微软雅黑" panose="020B0503020204020204" pitchFamily="34" charset="-122"/>
              </a:rPr>
              <a:t>第五章</a:t>
            </a:r>
          </a:p>
        </p:txBody>
      </p:sp>
      <p:sp>
        <p:nvSpPr>
          <p:cNvPr id="65" name="椭圆 64"/>
          <p:cNvSpPr/>
          <p:nvPr/>
        </p:nvSpPr>
        <p:spPr>
          <a:xfrm>
            <a:off x="4996314" y="1076363"/>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6" name="直接连接符 65"/>
          <p:cNvCxnSpPr/>
          <p:nvPr/>
        </p:nvCxnSpPr>
        <p:spPr>
          <a:xfrm>
            <a:off x="4808413" y="4293096"/>
            <a:ext cx="2477306" cy="0"/>
          </a:xfrm>
          <a:prstGeom prst="line">
            <a:avLst/>
          </a:prstGeom>
          <a:ln>
            <a:solidFill>
              <a:srgbClr val="2C363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67" name="组合 66"/>
          <p:cNvGrpSpPr/>
          <p:nvPr/>
        </p:nvGrpSpPr>
        <p:grpSpPr>
          <a:xfrm>
            <a:off x="4801443" y="5157772"/>
            <a:ext cx="1436675" cy="215444"/>
            <a:chOff x="4369395" y="3284984"/>
            <a:chExt cx="1436675" cy="215444"/>
          </a:xfrm>
        </p:grpSpPr>
        <p:sp>
          <p:nvSpPr>
            <p:cNvPr id="68"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目标预测</a:t>
              </a:r>
              <a:endParaRPr lang="zh-CN" altLang="en-US" sz="1400" dirty="0">
                <a:solidFill>
                  <a:srgbClr val="2C3637"/>
                </a:solidFill>
                <a:latin typeface="微软雅黑" pitchFamily="34" charset="-122"/>
                <a:ea typeface="微软雅黑" pitchFamily="34" charset="-122"/>
              </a:endParaRPr>
            </a:p>
          </p:txBody>
        </p:sp>
        <p:grpSp>
          <p:nvGrpSpPr>
            <p:cNvPr id="69" name="组合 68"/>
            <p:cNvGrpSpPr/>
            <p:nvPr/>
          </p:nvGrpSpPr>
          <p:grpSpPr>
            <a:xfrm>
              <a:off x="4369395" y="3316401"/>
              <a:ext cx="168551" cy="168551"/>
              <a:chOff x="5005199" y="3717032"/>
              <a:chExt cx="168551" cy="168551"/>
            </a:xfrm>
          </p:grpSpPr>
          <p:sp>
            <p:nvSpPr>
              <p:cNvPr id="70" name="椭圆 69"/>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71" name="等腰三角形 70"/>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72" name="组合 71"/>
          <p:cNvGrpSpPr/>
          <p:nvPr/>
        </p:nvGrpSpPr>
        <p:grpSpPr>
          <a:xfrm>
            <a:off x="6468158" y="5157192"/>
            <a:ext cx="1436675" cy="215444"/>
            <a:chOff x="4369395" y="3284984"/>
            <a:chExt cx="1436675" cy="215444"/>
          </a:xfrm>
        </p:grpSpPr>
        <p:sp>
          <p:nvSpPr>
            <p:cNvPr id="73"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保障措施</a:t>
              </a:r>
              <a:endParaRPr lang="zh-CN" altLang="en-US" sz="1400" dirty="0">
                <a:solidFill>
                  <a:srgbClr val="2C3637"/>
                </a:solidFill>
                <a:latin typeface="微软雅黑" pitchFamily="34" charset="-122"/>
                <a:ea typeface="微软雅黑" pitchFamily="34" charset="-122"/>
              </a:endParaRPr>
            </a:p>
          </p:txBody>
        </p:sp>
        <p:grpSp>
          <p:nvGrpSpPr>
            <p:cNvPr id="74" name="组合 73"/>
            <p:cNvGrpSpPr/>
            <p:nvPr/>
          </p:nvGrpSpPr>
          <p:grpSpPr>
            <a:xfrm>
              <a:off x="4369395" y="3316401"/>
              <a:ext cx="168551" cy="168551"/>
              <a:chOff x="5005199" y="3717032"/>
              <a:chExt cx="168551" cy="168551"/>
            </a:xfrm>
          </p:grpSpPr>
          <p:sp>
            <p:nvSpPr>
              <p:cNvPr id="75" name="椭圆 74"/>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76" name="等腰三角形 75"/>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sp>
        <p:nvSpPr>
          <p:cNvPr id="77" name="KSO_Shape"/>
          <p:cNvSpPr>
            <a:spLocks/>
          </p:cNvSpPr>
          <p:nvPr/>
        </p:nvSpPr>
        <p:spPr bwMode="auto">
          <a:xfrm>
            <a:off x="5399290" y="1412776"/>
            <a:ext cx="1327945" cy="1274829"/>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78" name="圆角矩形 77"/>
          <p:cNvSpPr/>
          <p:nvPr/>
        </p:nvSpPr>
        <p:spPr>
          <a:xfrm>
            <a:off x="-383132" y="1665978"/>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标题 4"/>
          <p:cNvSpPr txBox="1">
            <a:spLocks/>
          </p:cNvSpPr>
          <p:nvPr/>
        </p:nvSpPr>
        <p:spPr>
          <a:xfrm>
            <a:off x="48916" y="1665978"/>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0" name="圆角矩形 79"/>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2" name="圆角矩形 81"/>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4" name="圆角矩形 83"/>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8" name="圆角矩形 87"/>
          <p:cNvSpPr/>
          <p:nvPr/>
        </p:nvSpPr>
        <p:spPr>
          <a:xfrm>
            <a:off x="-383133" y="1355969"/>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标题 4"/>
          <p:cNvSpPr txBox="1">
            <a:spLocks/>
          </p:cNvSpPr>
          <p:nvPr/>
        </p:nvSpPr>
        <p:spPr>
          <a:xfrm>
            <a:off x="48915" y="1355969"/>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a:t>
            </a:r>
            <a:r>
              <a:rPr lang="zh-CN" altLang="en-US" sz="1100" dirty="0">
                <a:solidFill>
                  <a:schemeClr val="bg1"/>
                </a:solidFill>
                <a:latin typeface="微软雅黑" panose="020B0503020204020204" pitchFamily="34" charset="-122"/>
                <a:ea typeface="微软雅黑" panose="020B0503020204020204" pitchFamily="34" charset="-122"/>
              </a:rPr>
              <a:t>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0" name="圆角矩形 89"/>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32</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92"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6312634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p:cTn id="13" dur="500" fill="hold"/>
                                        <p:tgtEl>
                                          <p:spTgt spid="65"/>
                                        </p:tgtEl>
                                        <p:attrNameLst>
                                          <p:attrName>ppt_w</p:attrName>
                                        </p:attrNameLst>
                                      </p:cBhvr>
                                      <p:tavLst>
                                        <p:tav tm="0">
                                          <p:val>
                                            <p:fltVal val="0"/>
                                          </p:val>
                                        </p:tav>
                                        <p:tav tm="100000">
                                          <p:val>
                                            <p:strVal val="#ppt_w"/>
                                          </p:val>
                                        </p:tav>
                                      </p:tavLst>
                                    </p:anim>
                                    <p:anim calcmode="lin" valueType="num">
                                      <p:cBhvr>
                                        <p:cTn id="14" dur="500" fill="hold"/>
                                        <p:tgtEl>
                                          <p:spTgt spid="65"/>
                                        </p:tgtEl>
                                        <p:attrNameLst>
                                          <p:attrName>ppt_h</p:attrName>
                                        </p:attrNameLst>
                                      </p:cBhvr>
                                      <p:tavLst>
                                        <p:tav tm="0">
                                          <p:val>
                                            <p:fltVal val="0"/>
                                          </p:val>
                                        </p:tav>
                                        <p:tav tm="100000">
                                          <p:val>
                                            <p:strVal val="#ppt_h"/>
                                          </p:val>
                                        </p:tav>
                                      </p:tavLst>
                                    </p:anim>
                                    <p:animEffect transition="in" filter="fade">
                                      <p:cBhvr>
                                        <p:cTn id="15" dur="500"/>
                                        <p:tgtEl>
                                          <p:spTgt spid="65"/>
                                        </p:tgtEl>
                                      </p:cBhvr>
                                    </p:animEffect>
                                  </p:childTnLst>
                                </p:cTn>
                              </p:par>
                              <p:par>
                                <p:cTn id="16" presetID="53" presetClass="entr" presetSubtype="16" fill="hold" grpId="0" nodeType="withEffect">
                                  <p:stCondLst>
                                    <p:cond delay="1000"/>
                                  </p:stCondLst>
                                  <p:iterate type="lt">
                                    <p:tmPct val="0"/>
                                  </p:iterate>
                                  <p:childTnLst>
                                    <p:set>
                                      <p:cBhvr>
                                        <p:cTn id="17" dur="1" fill="hold">
                                          <p:stCondLst>
                                            <p:cond delay="0"/>
                                          </p:stCondLst>
                                        </p:cTn>
                                        <p:tgtEl>
                                          <p:spTgt spid="64"/>
                                        </p:tgtEl>
                                        <p:attrNameLst>
                                          <p:attrName>style.visibility</p:attrName>
                                        </p:attrNameLst>
                                      </p:cBhvr>
                                      <p:to>
                                        <p:strVal val="visible"/>
                                      </p:to>
                                    </p:set>
                                    <p:anim calcmode="lin" valueType="num">
                                      <p:cBhvr>
                                        <p:cTn id="18" dur="500" fill="hold"/>
                                        <p:tgtEl>
                                          <p:spTgt spid="64"/>
                                        </p:tgtEl>
                                        <p:attrNameLst>
                                          <p:attrName>ppt_w</p:attrName>
                                        </p:attrNameLst>
                                      </p:cBhvr>
                                      <p:tavLst>
                                        <p:tav tm="0">
                                          <p:val>
                                            <p:fltVal val="0"/>
                                          </p:val>
                                        </p:tav>
                                        <p:tav tm="100000">
                                          <p:val>
                                            <p:strVal val="#ppt_w"/>
                                          </p:val>
                                        </p:tav>
                                      </p:tavLst>
                                    </p:anim>
                                    <p:anim calcmode="lin" valueType="num">
                                      <p:cBhvr>
                                        <p:cTn id="19" dur="500" fill="hold"/>
                                        <p:tgtEl>
                                          <p:spTgt spid="64"/>
                                        </p:tgtEl>
                                        <p:attrNameLst>
                                          <p:attrName>ppt_h</p:attrName>
                                        </p:attrNameLst>
                                      </p:cBhvr>
                                      <p:tavLst>
                                        <p:tav tm="0">
                                          <p:val>
                                            <p:fltVal val="0"/>
                                          </p:val>
                                        </p:tav>
                                        <p:tav tm="100000">
                                          <p:val>
                                            <p:strVal val="#ppt_h"/>
                                          </p:val>
                                        </p:tav>
                                      </p:tavLst>
                                    </p:anim>
                                    <p:animEffect transition="in" filter="fade">
                                      <p:cBhvr>
                                        <p:cTn id="20" dur="500"/>
                                        <p:tgtEl>
                                          <p:spTgt spid="64"/>
                                        </p:tgtEl>
                                      </p:cBhvr>
                                    </p:animEffect>
                                  </p:childTnLst>
                                </p:cTn>
                              </p:par>
                              <p:par>
                                <p:cTn id="21" presetID="53" presetClass="entr" presetSubtype="528" fill="hold" grpId="0" nodeType="withEffect">
                                  <p:stCondLst>
                                    <p:cond delay="1000"/>
                                  </p:stCondLst>
                                  <p:childTnLst>
                                    <p:set>
                                      <p:cBhvr>
                                        <p:cTn id="22" dur="1" fill="hold">
                                          <p:stCondLst>
                                            <p:cond delay="0"/>
                                          </p:stCondLst>
                                        </p:cTn>
                                        <p:tgtEl>
                                          <p:spTgt spid="77"/>
                                        </p:tgtEl>
                                        <p:attrNameLst>
                                          <p:attrName>style.visibility</p:attrName>
                                        </p:attrNameLst>
                                      </p:cBhvr>
                                      <p:to>
                                        <p:strVal val="visible"/>
                                      </p:to>
                                    </p:set>
                                    <p:anim calcmode="lin" valueType="num">
                                      <p:cBhvr>
                                        <p:cTn id="23" dur="500" fill="hold"/>
                                        <p:tgtEl>
                                          <p:spTgt spid="77"/>
                                        </p:tgtEl>
                                        <p:attrNameLst>
                                          <p:attrName>ppt_w</p:attrName>
                                        </p:attrNameLst>
                                      </p:cBhvr>
                                      <p:tavLst>
                                        <p:tav tm="0">
                                          <p:val>
                                            <p:fltVal val="0"/>
                                          </p:val>
                                        </p:tav>
                                        <p:tav tm="100000">
                                          <p:val>
                                            <p:strVal val="#ppt_w"/>
                                          </p:val>
                                        </p:tav>
                                      </p:tavLst>
                                    </p:anim>
                                    <p:anim calcmode="lin" valueType="num">
                                      <p:cBhvr>
                                        <p:cTn id="24" dur="500" fill="hold"/>
                                        <p:tgtEl>
                                          <p:spTgt spid="77"/>
                                        </p:tgtEl>
                                        <p:attrNameLst>
                                          <p:attrName>ppt_h</p:attrName>
                                        </p:attrNameLst>
                                      </p:cBhvr>
                                      <p:tavLst>
                                        <p:tav tm="0">
                                          <p:val>
                                            <p:fltVal val="0"/>
                                          </p:val>
                                        </p:tav>
                                        <p:tav tm="100000">
                                          <p:val>
                                            <p:strVal val="#ppt_h"/>
                                          </p:val>
                                        </p:tav>
                                      </p:tavLst>
                                    </p:anim>
                                    <p:animEffect transition="in" filter="fade">
                                      <p:cBhvr>
                                        <p:cTn id="25" dur="500"/>
                                        <p:tgtEl>
                                          <p:spTgt spid="77"/>
                                        </p:tgtEl>
                                      </p:cBhvr>
                                    </p:animEffect>
                                    <p:anim calcmode="lin" valueType="num">
                                      <p:cBhvr>
                                        <p:cTn id="26" dur="500" fill="hold"/>
                                        <p:tgtEl>
                                          <p:spTgt spid="77"/>
                                        </p:tgtEl>
                                        <p:attrNameLst>
                                          <p:attrName>ppt_x</p:attrName>
                                        </p:attrNameLst>
                                      </p:cBhvr>
                                      <p:tavLst>
                                        <p:tav tm="0">
                                          <p:val>
                                            <p:fltVal val="0.5"/>
                                          </p:val>
                                        </p:tav>
                                        <p:tav tm="100000">
                                          <p:val>
                                            <p:strVal val="#ppt_x"/>
                                          </p:val>
                                        </p:tav>
                                      </p:tavLst>
                                    </p:anim>
                                    <p:anim calcmode="lin" valueType="num">
                                      <p:cBhvr>
                                        <p:cTn id="27" dur="500" fill="hold"/>
                                        <p:tgtEl>
                                          <p:spTgt spid="77"/>
                                        </p:tgtEl>
                                        <p:attrNameLst>
                                          <p:attrName>ppt_y</p:attrName>
                                        </p:attrNameLst>
                                      </p:cBhvr>
                                      <p:tavLst>
                                        <p:tav tm="0">
                                          <p:val>
                                            <p:fltVal val="0.5"/>
                                          </p:val>
                                        </p:tav>
                                        <p:tav tm="100000">
                                          <p:val>
                                            <p:strVal val="#ppt_y"/>
                                          </p:val>
                                        </p:tav>
                                      </p:tavLst>
                                    </p:anim>
                                  </p:childTnLst>
                                </p:cTn>
                              </p:par>
                              <p:par>
                                <p:cTn id="28" presetID="53" presetClass="entr" presetSubtype="16" fill="hold" grpId="0" nodeType="withEffect">
                                  <p:stCondLst>
                                    <p:cond delay="2000"/>
                                  </p:stCondLst>
                                  <p:iterate type="lt">
                                    <p:tmPct val="0"/>
                                  </p:iterate>
                                  <p:childTnLst>
                                    <p:set>
                                      <p:cBhvr>
                                        <p:cTn id="29" dur="1" fill="hold">
                                          <p:stCondLst>
                                            <p:cond delay="0"/>
                                          </p:stCondLst>
                                        </p:cTn>
                                        <p:tgtEl>
                                          <p:spTgt spid="53"/>
                                        </p:tgtEl>
                                        <p:attrNameLst>
                                          <p:attrName>style.visibility</p:attrName>
                                        </p:attrNameLst>
                                      </p:cBhvr>
                                      <p:to>
                                        <p:strVal val="visible"/>
                                      </p:to>
                                    </p:set>
                                    <p:anim calcmode="lin" valueType="num">
                                      <p:cBhvr>
                                        <p:cTn id="30" dur="500" fill="hold"/>
                                        <p:tgtEl>
                                          <p:spTgt spid="53"/>
                                        </p:tgtEl>
                                        <p:attrNameLst>
                                          <p:attrName>ppt_w</p:attrName>
                                        </p:attrNameLst>
                                      </p:cBhvr>
                                      <p:tavLst>
                                        <p:tav tm="0">
                                          <p:val>
                                            <p:fltVal val="0"/>
                                          </p:val>
                                        </p:tav>
                                        <p:tav tm="100000">
                                          <p:val>
                                            <p:strVal val="#ppt_w"/>
                                          </p:val>
                                        </p:tav>
                                      </p:tavLst>
                                    </p:anim>
                                    <p:anim calcmode="lin" valueType="num">
                                      <p:cBhvr>
                                        <p:cTn id="31" dur="500" fill="hold"/>
                                        <p:tgtEl>
                                          <p:spTgt spid="53"/>
                                        </p:tgtEl>
                                        <p:attrNameLst>
                                          <p:attrName>ppt_h</p:attrName>
                                        </p:attrNameLst>
                                      </p:cBhvr>
                                      <p:tavLst>
                                        <p:tav tm="0">
                                          <p:val>
                                            <p:fltVal val="0"/>
                                          </p:val>
                                        </p:tav>
                                        <p:tav tm="100000">
                                          <p:val>
                                            <p:strVal val="#ppt_h"/>
                                          </p:val>
                                        </p:tav>
                                      </p:tavLst>
                                    </p:anim>
                                    <p:animEffect transition="in" filter="fade">
                                      <p:cBhvr>
                                        <p:cTn id="32" dur="500"/>
                                        <p:tgtEl>
                                          <p:spTgt spid="53"/>
                                        </p:tgtEl>
                                      </p:cBhvr>
                                    </p:animEffect>
                                  </p:childTnLst>
                                </p:cTn>
                              </p:par>
                              <p:par>
                                <p:cTn id="33" presetID="16" presetClass="entr" presetSubtype="21" fill="hold" nodeType="withEffect">
                                  <p:stCondLst>
                                    <p:cond delay="2000"/>
                                  </p:stCondLst>
                                  <p:childTnLst>
                                    <p:set>
                                      <p:cBhvr>
                                        <p:cTn id="34" dur="1" fill="hold">
                                          <p:stCondLst>
                                            <p:cond delay="0"/>
                                          </p:stCondLst>
                                        </p:cTn>
                                        <p:tgtEl>
                                          <p:spTgt spid="66"/>
                                        </p:tgtEl>
                                        <p:attrNameLst>
                                          <p:attrName>style.visibility</p:attrName>
                                        </p:attrNameLst>
                                      </p:cBhvr>
                                      <p:to>
                                        <p:strVal val="visible"/>
                                      </p:to>
                                    </p:set>
                                    <p:animEffect transition="in" filter="barn(inVertical)">
                                      <p:cBhvr>
                                        <p:cTn id="35" dur="500"/>
                                        <p:tgtEl>
                                          <p:spTgt spid="66"/>
                                        </p:tgtEl>
                                      </p:cBhvr>
                                    </p:animEffect>
                                  </p:childTnLst>
                                </p:cTn>
                              </p:par>
                              <p:par>
                                <p:cTn id="36" presetID="53" presetClass="entr" presetSubtype="16" fill="hold" nodeType="withEffect">
                                  <p:stCondLst>
                                    <p:cond delay="250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childTnLst>
                                </p:cTn>
                              </p:par>
                              <p:par>
                                <p:cTn id="41" presetID="53" presetClass="entr" presetSubtype="16" fill="hold" nodeType="withEffect">
                                  <p:stCondLst>
                                    <p:cond delay="250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fltVal val="0"/>
                                          </p:val>
                                        </p:tav>
                                        <p:tav tm="100000">
                                          <p:val>
                                            <p:strVal val="#ppt_h"/>
                                          </p:val>
                                        </p:tav>
                                      </p:tavLst>
                                    </p:anim>
                                    <p:animEffect transition="in" filter="fade">
                                      <p:cBhvr>
                                        <p:cTn id="45" dur="500"/>
                                        <p:tgtEl>
                                          <p:spTgt spid="36"/>
                                        </p:tgtEl>
                                      </p:cBhvr>
                                    </p:animEffect>
                                  </p:childTnLst>
                                </p:cTn>
                              </p:par>
                              <p:par>
                                <p:cTn id="46" presetID="53" presetClass="entr" presetSubtype="16" fill="hold" nodeType="withEffect">
                                  <p:stCondLst>
                                    <p:cond delay="250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Effect transition="in" filter="fade">
                                      <p:cBhvr>
                                        <p:cTn id="50" dur="500"/>
                                        <p:tgtEl>
                                          <p:spTgt spid="41"/>
                                        </p:tgtEl>
                                      </p:cBhvr>
                                    </p:animEffect>
                                  </p:childTnLst>
                                </p:cTn>
                              </p:par>
                              <p:par>
                                <p:cTn id="51" presetID="53" presetClass="entr" presetSubtype="16" fill="hold" nodeType="withEffect">
                                  <p:stCondLst>
                                    <p:cond delay="2500"/>
                                  </p:stCondLst>
                                  <p:childTnLst>
                                    <p:set>
                                      <p:cBhvr>
                                        <p:cTn id="52" dur="1" fill="hold">
                                          <p:stCondLst>
                                            <p:cond delay="0"/>
                                          </p:stCondLst>
                                        </p:cTn>
                                        <p:tgtEl>
                                          <p:spTgt spid="48"/>
                                        </p:tgtEl>
                                        <p:attrNameLst>
                                          <p:attrName>style.visibility</p:attrName>
                                        </p:attrNameLst>
                                      </p:cBhvr>
                                      <p:to>
                                        <p:strVal val="visible"/>
                                      </p:to>
                                    </p:set>
                                    <p:anim calcmode="lin" valueType="num">
                                      <p:cBhvr>
                                        <p:cTn id="53" dur="500" fill="hold"/>
                                        <p:tgtEl>
                                          <p:spTgt spid="48"/>
                                        </p:tgtEl>
                                        <p:attrNameLst>
                                          <p:attrName>ppt_w</p:attrName>
                                        </p:attrNameLst>
                                      </p:cBhvr>
                                      <p:tavLst>
                                        <p:tav tm="0">
                                          <p:val>
                                            <p:fltVal val="0"/>
                                          </p:val>
                                        </p:tav>
                                        <p:tav tm="100000">
                                          <p:val>
                                            <p:strVal val="#ppt_w"/>
                                          </p:val>
                                        </p:tav>
                                      </p:tavLst>
                                    </p:anim>
                                    <p:anim calcmode="lin" valueType="num">
                                      <p:cBhvr>
                                        <p:cTn id="54" dur="500" fill="hold"/>
                                        <p:tgtEl>
                                          <p:spTgt spid="48"/>
                                        </p:tgtEl>
                                        <p:attrNameLst>
                                          <p:attrName>ppt_h</p:attrName>
                                        </p:attrNameLst>
                                      </p:cBhvr>
                                      <p:tavLst>
                                        <p:tav tm="0">
                                          <p:val>
                                            <p:fltVal val="0"/>
                                          </p:val>
                                        </p:tav>
                                        <p:tav tm="100000">
                                          <p:val>
                                            <p:strVal val="#ppt_h"/>
                                          </p:val>
                                        </p:tav>
                                      </p:tavLst>
                                    </p:anim>
                                    <p:animEffect transition="in" filter="fade">
                                      <p:cBhvr>
                                        <p:cTn id="55" dur="500"/>
                                        <p:tgtEl>
                                          <p:spTgt spid="48"/>
                                        </p:tgtEl>
                                      </p:cBhvr>
                                    </p:animEffect>
                                  </p:childTnLst>
                                </p:cTn>
                              </p:par>
                              <p:par>
                                <p:cTn id="56" presetID="53" presetClass="entr" presetSubtype="16" fill="hold" nodeType="withEffect">
                                  <p:stCondLst>
                                    <p:cond delay="2500"/>
                                  </p:stCondLst>
                                  <p:childTnLst>
                                    <p:set>
                                      <p:cBhvr>
                                        <p:cTn id="57" dur="1" fill="hold">
                                          <p:stCondLst>
                                            <p:cond delay="0"/>
                                          </p:stCondLst>
                                        </p:cTn>
                                        <p:tgtEl>
                                          <p:spTgt spid="67"/>
                                        </p:tgtEl>
                                        <p:attrNameLst>
                                          <p:attrName>style.visibility</p:attrName>
                                        </p:attrNameLst>
                                      </p:cBhvr>
                                      <p:to>
                                        <p:strVal val="visible"/>
                                      </p:to>
                                    </p:set>
                                    <p:anim calcmode="lin" valueType="num">
                                      <p:cBhvr>
                                        <p:cTn id="58" dur="500" fill="hold"/>
                                        <p:tgtEl>
                                          <p:spTgt spid="67"/>
                                        </p:tgtEl>
                                        <p:attrNameLst>
                                          <p:attrName>ppt_w</p:attrName>
                                        </p:attrNameLst>
                                      </p:cBhvr>
                                      <p:tavLst>
                                        <p:tav tm="0">
                                          <p:val>
                                            <p:fltVal val="0"/>
                                          </p:val>
                                        </p:tav>
                                        <p:tav tm="100000">
                                          <p:val>
                                            <p:strVal val="#ppt_w"/>
                                          </p:val>
                                        </p:tav>
                                      </p:tavLst>
                                    </p:anim>
                                    <p:anim calcmode="lin" valueType="num">
                                      <p:cBhvr>
                                        <p:cTn id="59" dur="500" fill="hold"/>
                                        <p:tgtEl>
                                          <p:spTgt spid="67"/>
                                        </p:tgtEl>
                                        <p:attrNameLst>
                                          <p:attrName>ppt_h</p:attrName>
                                        </p:attrNameLst>
                                      </p:cBhvr>
                                      <p:tavLst>
                                        <p:tav tm="0">
                                          <p:val>
                                            <p:fltVal val="0"/>
                                          </p:val>
                                        </p:tav>
                                        <p:tav tm="100000">
                                          <p:val>
                                            <p:strVal val="#ppt_h"/>
                                          </p:val>
                                        </p:tav>
                                      </p:tavLst>
                                    </p:anim>
                                    <p:animEffect transition="in" filter="fade">
                                      <p:cBhvr>
                                        <p:cTn id="60" dur="500"/>
                                        <p:tgtEl>
                                          <p:spTgt spid="67"/>
                                        </p:tgtEl>
                                      </p:cBhvr>
                                    </p:animEffect>
                                  </p:childTnLst>
                                </p:cTn>
                              </p:par>
                              <p:par>
                                <p:cTn id="61" presetID="53" presetClass="entr" presetSubtype="16" fill="hold" nodeType="withEffect">
                                  <p:stCondLst>
                                    <p:cond delay="2500"/>
                                  </p:stCondLst>
                                  <p:childTnLst>
                                    <p:set>
                                      <p:cBhvr>
                                        <p:cTn id="62" dur="1" fill="hold">
                                          <p:stCondLst>
                                            <p:cond delay="0"/>
                                          </p:stCondLst>
                                        </p:cTn>
                                        <p:tgtEl>
                                          <p:spTgt spid="72"/>
                                        </p:tgtEl>
                                        <p:attrNameLst>
                                          <p:attrName>style.visibility</p:attrName>
                                        </p:attrNameLst>
                                      </p:cBhvr>
                                      <p:to>
                                        <p:strVal val="visible"/>
                                      </p:to>
                                    </p:set>
                                    <p:anim calcmode="lin" valueType="num">
                                      <p:cBhvr>
                                        <p:cTn id="63" dur="500" fill="hold"/>
                                        <p:tgtEl>
                                          <p:spTgt spid="72"/>
                                        </p:tgtEl>
                                        <p:attrNameLst>
                                          <p:attrName>ppt_w</p:attrName>
                                        </p:attrNameLst>
                                      </p:cBhvr>
                                      <p:tavLst>
                                        <p:tav tm="0">
                                          <p:val>
                                            <p:fltVal val="0"/>
                                          </p:val>
                                        </p:tav>
                                        <p:tav tm="100000">
                                          <p:val>
                                            <p:strVal val="#ppt_w"/>
                                          </p:val>
                                        </p:tav>
                                      </p:tavLst>
                                    </p:anim>
                                    <p:anim calcmode="lin" valueType="num">
                                      <p:cBhvr>
                                        <p:cTn id="64" dur="500" fill="hold"/>
                                        <p:tgtEl>
                                          <p:spTgt spid="72"/>
                                        </p:tgtEl>
                                        <p:attrNameLst>
                                          <p:attrName>ppt_h</p:attrName>
                                        </p:attrNameLst>
                                      </p:cBhvr>
                                      <p:tavLst>
                                        <p:tav tm="0">
                                          <p:val>
                                            <p:fltVal val="0"/>
                                          </p:val>
                                        </p:tav>
                                        <p:tav tm="100000">
                                          <p:val>
                                            <p:strVal val="#ppt_h"/>
                                          </p:val>
                                        </p:tav>
                                      </p:tavLst>
                                    </p:anim>
                                    <p:animEffect transition="in" filter="fade">
                                      <p:cBhvr>
                                        <p:cTn id="65" dur="500"/>
                                        <p:tgtEl>
                                          <p:spTgt spid="72"/>
                                        </p:tgtEl>
                                      </p:cBhvr>
                                    </p:animEffect>
                                  </p:childTnLst>
                                </p:cTn>
                              </p:par>
                              <p:par>
                                <p:cTn id="66" presetID="32" presetClass="emph" presetSubtype="0" fill="hold" nodeType="withEffect">
                                  <p:stCondLst>
                                    <p:cond delay="3000"/>
                                  </p:stCondLst>
                                  <p:childTnLst>
                                    <p:animRot by="120000">
                                      <p:cBhvr>
                                        <p:cTn id="67" dur="100" fill="hold">
                                          <p:stCondLst>
                                            <p:cond delay="0"/>
                                          </p:stCondLst>
                                        </p:cTn>
                                        <p:tgtEl>
                                          <p:spTgt spid="31"/>
                                        </p:tgtEl>
                                        <p:attrNameLst>
                                          <p:attrName>r</p:attrName>
                                        </p:attrNameLst>
                                      </p:cBhvr>
                                    </p:animRot>
                                    <p:animRot by="-240000">
                                      <p:cBhvr>
                                        <p:cTn id="68" dur="200" fill="hold">
                                          <p:stCondLst>
                                            <p:cond delay="200"/>
                                          </p:stCondLst>
                                        </p:cTn>
                                        <p:tgtEl>
                                          <p:spTgt spid="31"/>
                                        </p:tgtEl>
                                        <p:attrNameLst>
                                          <p:attrName>r</p:attrName>
                                        </p:attrNameLst>
                                      </p:cBhvr>
                                    </p:animRot>
                                    <p:animRot by="240000">
                                      <p:cBhvr>
                                        <p:cTn id="69" dur="200" fill="hold">
                                          <p:stCondLst>
                                            <p:cond delay="400"/>
                                          </p:stCondLst>
                                        </p:cTn>
                                        <p:tgtEl>
                                          <p:spTgt spid="31"/>
                                        </p:tgtEl>
                                        <p:attrNameLst>
                                          <p:attrName>r</p:attrName>
                                        </p:attrNameLst>
                                      </p:cBhvr>
                                    </p:animRot>
                                    <p:animRot by="-240000">
                                      <p:cBhvr>
                                        <p:cTn id="70" dur="200" fill="hold">
                                          <p:stCondLst>
                                            <p:cond delay="600"/>
                                          </p:stCondLst>
                                        </p:cTn>
                                        <p:tgtEl>
                                          <p:spTgt spid="31"/>
                                        </p:tgtEl>
                                        <p:attrNameLst>
                                          <p:attrName>r</p:attrName>
                                        </p:attrNameLst>
                                      </p:cBhvr>
                                    </p:animRot>
                                    <p:animRot by="120000">
                                      <p:cBhvr>
                                        <p:cTn id="71" dur="200" fill="hold">
                                          <p:stCondLst>
                                            <p:cond delay="800"/>
                                          </p:stCondLst>
                                        </p:cTn>
                                        <p:tgtEl>
                                          <p:spTgt spid="31"/>
                                        </p:tgtEl>
                                        <p:attrNameLst>
                                          <p:attrName>r</p:attrName>
                                        </p:attrNameLst>
                                      </p:cBhvr>
                                    </p:animRot>
                                  </p:childTnLst>
                                </p:cTn>
                              </p:par>
                              <p:par>
                                <p:cTn id="72" presetID="32" presetClass="emph" presetSubtype="0" fill="hold" nodeType="withEffect">
                                  <p:stCondLst>
                                    <p:cond delay="3000"/>
                                  </p:stCondLst>
                                  <p:childTnLst>
                                    <p:animRot by="120000">
                                      <p:cBhvr>
                                        <p:cTn id="73" dur="100" fill="hold">
                                          <p:stCondLst>
                                            <p:cond delay="0"/>
                                          </p:stCondLst>
                                        </p:cTn>
                                        <p:tgtEl>
                                          <p:spTgt spid="36"/>
                                        </p:tgtEl>
                                        <p:attrNameLst>
                                          <p:attrName>r</p:attrName>
                                        </p:attrNameLst>
                                      </p:cBhvr>
                                    </p:animRot>
                                    <p:animRot by="-240000">
                                      <p:cBhvr>
                                        <p:cTn id="74" dur="200" fill="hold">
                                          <p:stCondLst>
                                            <p:cond delay="200"/>
                                          </p:stCondLst>
                                        </p:cTn>
                                        <p:tgtEl>
                                          <p:spTgt spid="36"/>
                                        </p:tgtEl>
                                        <p:attrNameLst>
                                          <p:attrName>r</p:attrName>
                                        </p:attrNameLst>
                                      </p:cBhvr>
                                    </p:animRot>
                                    <p:animRot by="240000">
                                      <p:cBhvr>
                                        <p:cTn id="75" dur="200" fill="hold">
                                          <p:stCondLst>
                                            <p:cond delay="400"/>
                                          </p:stCondLst>
                                        </p:cTn>
                                        <p:tgtEl>
                                          <p:spTgt spid="36"/>
                                        </p:tgtEl>
                                        <p:attrNameLst>
                                          <p:attrName>r</p:attrName>
                                        </p:attrNameLst>
                                      </p:cBhvr>
                                    </p:animRot>
                                    <p:animRot by="-240000">
                                      <p:cBhvr>
                                        <p:cTn id="76" dur="200" fill="hold">
                                          <p:stCondLst>
                                            <p:cond delay="600"/>
                                          </p:stCondLst>
                                        </p:cTn>
                                        <p:tgtEl>
                                          <p:spTgt spid="36"/>
                                        </p:tgtEl>
                                        <p:attrNameLst>
                                          <p:attrName>r</p:attrName>
                                        </p:attrNameLst>
                                      </p:cBhvr>
                                    </p:animRot>
                                    <p:animRot by="120000">
                                      <p:cBhvr>
                                        <p:cTn id="77" dur="200" fill="hold">
                                          <p:stCondLst>
                                            <p:cond delay="800"/>
                                          </p:stCondLst>
                                        </p:cTn>
                                        <p:tgtEl>
                                          <p:spTgt spid="36"/>
                                        </p:tgtEl>
                                        <p:attrNameLst>
                                          <p:attrName>r</p:attrName>
                                        </p:attrNameLst>
                                      </p:cBhvr>
                                    </p:animRot>
                                  </p:childTnLst>
                                </p:cTn>
                              </p:par>
                              <p:par>
                                <p:cTn id="78" presetID="32" presetClass="emph" presetSubtype="0" fill="hold" nodeType="withEffect">
                                  <p:stCondLst>
                                    <p:cond delay="3000"/>
                                  </p:stCondLst>
                                  <p:childTnLst>
                                    <p:animRot by="120000">
                                      <p:cBhvr>
                                        <p:cTn id="79" dur="100" fill="hold">
                                          <p:stCondLst>
                                            <p:cond delay="0"/>
                                          </p:stCondLst>
                                        </p:cTn>
                                        <p:tgtEl>
                                          <p:spTgt spid="41"/>
                                        </p:tgtEl>
                                        <p:attrNameLst>
                                          <p:attrName>r</p:attrName>
                                        </p:attrNameLst>
                                      </p:cBhvr>
                                    </p:animRot>
                                    <p:animRot by="-240000">
                                      <p:cBhvr>
                                        <p:cTn id="80" dur="200" fill="hold">
                                          <p:stCondLst>
                                            <p:cond delay="200"/>
                                          </p:stCondLst>
                                        </p:cTn>
                                        <p:tgtEl>
                                          <p:spTgt spid="41"/>
                                        </p:tgtEl>
                                        <p:attrNameLst>
                                          <p:attrName>r</p:attrName>
                                        </p:attrNameLst>
                                      </p:cBhvr>
                                    </p:animRot>
                                    <p:animRot by="240000">
                                      <p:cBhvr>
                                        <p:cTn id="81" dur="200" fill="hold">
                                          <p:stCondLst>
                                            <p:cond delay="400"/>
                                          </p:stCondLst>
                                        </p:cTn>
                                        <p:tgtEl>
                                          <p:spTgt spid="41"/>
                                        </p:tgtEl>
                                        <p:attrNameLst>
                                          <p:attrName>r</p:attrName>
                                        </p:attrNameLst>
                                      </p:cBhvr>
                                    </p:animRot>
                                    <p:animRot by="-240000">
                                      <p:cBhvr>
                                        <p:cTn id="82" dur="200" fill="hold">
                                          <p:stCondLst>
                                            <p:cond delay="600"/>
                                          </p:stCondLst>
                                        </p:cTn>
                                        <p:tgtEl>
                                          <p:spTgt spid="41"/>
                                        </p:tgtEl>
                                        <p:attrNameLst>
                                          <p:attrName>r</p:attrName>
                                        </p:attrNameLst>
                                      </p:cBhvr>
                                    </p:animRot>
                                    <p:animRot by="120000">
                                      <p:cBhvr>
                                        <p:cTn id="83" dur="200" fill="hold">
                                          <p:stCondLst>
                                            <p:cond delay="800"/>
                                          </p:stCondLst>
                                        </p:cTn>
                                        <p:tgtEl>
                                          <p:spTgt spid="41"/>
                                        </p:tgtEl>
                                        <p:attrNameLst>
                                          <p:attrName>r</p:attrName>
                                        </p:attrNameLst>
                                      </p:cBhvr>
                                    </p:animRot>
                                  </p:childTnLst>
                                </p:cTn>
                              </p:par>
                              <p:par>
                                <p:cTn id="84" presetID="32" presetClass="emph" presetSubtype="0" fill="hold" nodeType="withEffect">
                                  <p:stCondLst>
                                    <p:cond delay="3000"/>
                                  </p:stCondLst>
                                  <p:childTnLst>
                                    <p:animRot by="120000">
                                      <p:cBhvr>
                                        <p:cTn id="85" dur="100" fill="hold">
                                          <p:stCondLst>
                                            <p:cond delay="0"/>
                                          </p:stCondLst>
                                        </p:cTn>
                                        <p:tgtEl>
                                          <p:spTgt spid="48"/>
                                        </p:tgtEl>
                                        <p:attrNameLst>
                                          <p:attrName>r</p:attrName>
                                        </p:attrNameLst>
                                      </p:cBhvr>
                                    </p:animRot>
                                    <p:animRot by="-240000">
                                      <p:cBhvr>
                                        <p:cTn id="86" dur="200" fill="hold">
                                          <p:stCondLst>
                                            <p:cond delay="200"/>
                                          </p:stCondLst>
                                        </p:cTn>
                                        <p:tgtEl>
                                          <p:spTgt spid="48"/>
                                        </p:tgtEl>
                                        <p:attrNameLst>
                                          <p:attrName>r</p:attrName>
                                        </p:attrNameLst>
                                      </p:cBhvr>
                                    </p:animRot>
                                    <p:animRot by="240000">
                                      <p:cBhvr>
                                        <p:cTn id="87" dur="200" fill="hold">
                                          <p:stCondLst>
                                            <p:cond delay="400"/>
                                          </p:stCondLst>
                                        </p:cTn>
                                        <p:tgtEl>
                                          <p:spTgt spid="48"/>
                                        </p:tgtEl>
                                        <p:attrNameLst>
                                          <p:attrName>r</p:attrName>
                                        </p:attrNameLst>
                                      </p:cBhvr>
                                    </p:animRot>
                                    <p:animRot by="-240000">
                                      <p:cBhvr>
                                        <p:cTn id="88" dur="200" fill="hold">
                                          <p:stCondLst>
                                            <p:cond delay="600"/>
                                          </p:stCondLst>
                                        </p:cTn>
                                        <p:tgtEl>
                                          <p:spTgt spid="48"/>
                                        </p:tgtEl>
                                        <p:attrNameLst>
                                          <p:attrName>r</p:attrName>
                                        </p:attrNameLst>
                                      </p:cBhvr>
                                    </p:animRot>
                                    <p:animRot by="120000">
                                      <p:cBhvr>
                                        <p:cTn id="89" dur="200" fill="hold">
                                          <p:stCondLst>
                                            <p:cond delay="800"/>
                                          </p:stCondLst>
                                        </p:cTn>
                                        <p:tgtEl>
                                          <p:spTgt spid="48"/>
                                        </p:tgtEl>
                                        <p:attrNameLst>
                                          <p:attrName>r</p:attrName>
                                        </p:attrNameLst>
                                      </p:cBhvr>
                                    </p:animRot>
                                  </p:childTnLst>
                                </p:cTn>
                              </p:par>
                              <p:par>
                                <p:cTn id="90" presetID="32" presetClass="emph" presetSubtype="0" fill="hold" nodeType="withEffect">
                                  <p:stCondLst>
                                    <p:cond delay="3000"/>
                                  </p:stCondLst>
                                  <p:childTnLst>
                                    <p:animRot by="120000">
                                      <p:cBhvr>
                                        <p:cTn id="91" dur="100" fill="hold">
                                          <p:stCondLst>
                                            <p:cond delay="0"/>
                                          </p:stCondLst>
                                        </p:cTn>
                                        <p:tgtEl>
                                          <p:spTgt spid="67"/>
                                        </p:tgtEl>
                                        <p:attrNameLst>
                                          <p:attrName>r</p:attrName>
                                        </p:attrNameLst>
                                      </p:cBhvr>
                                    </p:animRot>
                                    <p:animRot by="-240000">
                                      <p:cBhvr>
                                        <p:cTn id="92" dur="200" fill="hold">
                                          <p:stCondLst>
                                            <p:cond delay="200"/>
                                          </p:stCondLst>
                                        </p:cTn>
                                        <p:tgtEl>
                                          <p:spTgt spid="67"/>
                                        </p:tgtEl>
                                        <p:attrNameLst>
                                          <p:attrName>r</p:attrName>
                                        </p:attrNameLst>
                                      </p:cBhvr>
                                    </p:animRot>
                                    <p:animRot by="240000">
                                      <p:cBhvr>
                                        <p:cTn id="93" dur="200" fill="hold">
                                          <p:stCondLst>
                                            <p:cond delay="400"/>
                                          </p:stCondLst>
                                        </p:cTn>
                                        <p:tgtEl>
                                          <p:spTgt spid="67"/>
                                        </p:tgtEl>
                                        <p:attrNameLst>
                                          <p:attrName>r</p:attrName>
                                        </p:attrNameLst>
                                      </p:cBhvr>
                                    </p:animRot>
                                    <p:animRot by="-240000">
                                      <p:cBhvr>
                                        <p:cTn id="94" dur="200" fill="hold">
                                          <p:stCondLst>
                                            <p:cond delay="600"/>
                                          </p:stCondLst>
                                        </p:cTn>
                                        <p:tgtEl>
                                          <p:spTgt spid="67"/>
                                        </p:tgtEl>
                                        <p:attrNameLst>
                                          <p:attrName>r</p:attrName>
                                        </p:attrNameLst>
                                      </p:cBhvr>
                                    </p:animRot>
                                    <p:animRot by="120000">
                                      <p:cBhvr>
                                        <p:cTn id="95" dur="200" fill="hold">
                                          <p:stCondLst>
                                            <p:cond delay="800"/>
                                          </p:stCondLst>
                                        </p:cTn>
                                        <p:tgtEl>
                                          <p:spTgt spid="67"/>
                                        </p:tgtEl>
                                        <p:attrNameLst>
                                          <p:attrName>r</p:attrName>
                                        </p:attrNameLst>
                                      </p:cBhvr>
                                    </p:animRot>
                                  </p:childTnLst>
                                </p:cTn>
                              </p:par>
                              <p:par>
                                <p:cTn id="96" presetID="32" presetClass="emph" presetSubtype="0" fill="hold" nodeType="withEffect">
                                  <p:stCondLst>
                                    <p:cond delay="3500"/>
                                  </p:stCondLst>
                                  <p:childTnLst>
                                    <p:animRot by="120000">
                                      <p:cBhvr>
                                        <p:cTn id="97" dur="100" fill="hold">
                                          <p:stCondLst>
                                            <p:cond delay="0"/>
                                          </p:stCondLst>
                                        </p:cTn>
                                        <p:tgtEl>
                                          <p:spTgt spid="72"/>
                                        </p:tgtEl>
                                        <p:attrNameLst>
                                          <p:attrName>r</p:attrName>
                                        </p:attrNameLst>
                                      </p:cBhvr>
                                    </p:animRot>
                                    <p:animRot by="-240000">
                                      <p:cBhvr>
                                        <p:cTn id="98" dur="200" fill="hold">
                                          <p:stCondLst>
                                            <p:cond delay="200"/>
                                          </p:stCondLst>
                                        </p:cTn>
                                        <p:tgtEl>
                                          <p:spTgt spid="72"/>
                                        </p:tgtEl>
                                        <p:attrNameLst>
                                          <p:attrName>r</p:attrName>
                                        </p:attrNameLst>
                                      </p:cBhvr>
                                    </p:animRot>
                                    <p:animRot by="240000">
                                      <p:cBhvr>
                                        <p:cTn id="99" dur="200" fill="hold">
                                          <p:stCondLst>
                                            <p:cond delay="400"/>
                                          </p:stCondLst>
                                        </p:cTn>
                                        <p:tgtEl>
                                          <p:spTgt spid="72"/>
                                        </p:tgtEl>
                                        <p:attrNameLst>
                                          <p:attrName>r</p:attrName>
                                        </p:attrNameLst>
                                      </p:cBhvr>
                                    </p:animRot>
                                    <p:animRot by="-240000">
                                      <p:cBhvr>
                                        <p:cTn id="100" dur="200" fill="hold">
                                          <p:stCondLst>
                                            <p:cond delay="600"/>
                                          </p:stCondLst>
                                        </p:cTn>
                                        <p:tgtEl>
                                          <p:spTgt spid="72"/>
                                        </p:tgtEl>
                                        <p:attrNameLst>
                                          <p:attrName>r</p:attrName>
                                        </p:attrNameLst>
                                      </p:cBhvr>
                                    </p:animRot>
                                    <p:animRot by="120000">
                                      <p:cBhvr>
                                        <p:cTn id="101" dur="200" fill="hold">
                                          <p:stCondLst>
                                            <p:cond delay="800"/>
                                          </p:stCondLst>
                                        </p:cTn>
                                        <p:tgtEl>
                                          <p:spTgt spid="72"/>
                                        </p:tgtEl>
                                        <p:attrNameLst>
                                          <p:attrName>r</p:attrName>
                                        </p:attrNameLst>
                                      </p:cBhvr>
                                    </p:animRot>
                                  </p:childTnLst>
                                </p:cTn>
                              </p:par>
                            </p:childTnLst>
                          </p:cTn>
                        </p:par>
                        <p:par>
                          <p:cTn id="102" fill="hold">
                            <p:stCondLst>
                              <p:cond delay="5500"/>
                            </p:stCondLst>
                            <p:childTnLst>
                              <p:par>
                                <p:cTn id="103" presetID="10" presetClass="entr" presetSubtype="0" fill="hold" grpId="1" nodeType="after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fade">
                                      <p:cBhvr>
                                        <p:cTn id="105" dur="500"/>
                                        <p:tgtEl>
                                          <p:spTgt spid="54"/>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56"/>
                                        </p:tgtEl>
                                        <p:attrNameLst>
                                          <p:attrName>style.visibility</p:attrName>
                                        </p:attrNameLst>
                                      </p:cBhvr>
                                      <p:to>
                                        <p:strVal val="visible"/>
                                      </p:to>
                                    </p:set>
                                    <p:animEffect transition="in" filter="fade">
                                      <p:cBhvr>
                                        <p:cTn id="111" dur="500"/>
                                        <p:tgtEl>
                                          <p:spTgt spid="56"/>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fade">
                                      <p:cBhvr>
                                        <p:cTn id="114" dur="500"/>
                                        <p:tgtEl>
                                          <p:spTgt spid="57"/>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59"/>
                                        </p:tgtEl>
                                        <p:attrNameLst>
                                          <p:attrName>style.visibility</p:attrName>
                                        </p:attrNameLst>
                                      </p:cBhvr>
                                      <p:to>
                                        <p:strVal val="visible"/>
                                      </p:to>
                                    </p:set>
                                    <p:animEffect transition="in" filter="fade">
                                      <p:cBhvr>
                                        <p:cTn id="120" dur="500"/>
                                        <p:tgtEl>
                                          <p:spTgt spid="59"/>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60"/>
                                        </p:tgtEl>
                                        <p:attrNameLst>
                                          <p:attrName>style.visibility</p:attrName>
                                        </p:attrNameLst>
                                      </p:cBhvr>
                                      <p:to>
                                        <p:strVal val="visible"/>
                                      </p:to>
                                    </p:set>
                                    <p:animEffect transition="in" filter="fade">
                                      <p:cBhvr>
                                        <p:cTn id="123" dur="500"/>
                                        <p:tgtEl>
                                          <p:spTgt spid="60"/>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61"/>
                                        </p:tgtEl>
                                        <p:attrNameLst>
                                          <p:attrName>style.visibility</p:attrName>
                                        </p:attrNameLst>
                                      </p:cBhvr>
                                      <p:to>
                                        <p:strVal val="visible"/>
                                      </p:to>
                                    </p:set>
                                    <p:animEffect transition="in" filter="fade">
                                      <p:cBhvr>
                                        <p:cTn id="126" dur="500"/>
                                        <p:tgtEl>
                                          <p:spTgt spid="61"/>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62"/>
                                        </p:tgtEl>
                                        <p:attrNameLst>
                                          <p:attrName>style.visibility</p:attrName>
                                        </p:attrNameLst>
                                      </p:cBhvr>
                                      <p:to>
                                        <p:strVal val="visible"/>
                                      </p:to>
                                    </p:set>
                                    <p:animEffect transition="in" filter="fade">
                                      <p:cBhvr>
                                        <p:cTn id="129" dur="500"/>
                                        <p:tgtEl>
                                          <p:spTgt spid="62"/>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63"/>
                                        </p:tgtEl>
                                        <p:attrNameLst>
                                          <p:attrName>style.visibility</p:attrName>
                                        </p:attrNameLst>
                                      </p:cBhvr>
                                      <p:to>
                                        <p:strVal val="visible"/>
                                      </p:to>
                                    </p:set>
                                    <p:animEffect transition="in" filter="fade">
                                      <p:cBhvr>
                                        <p:cTn id="132" dur="500"/>
                                        <p:tgtEl>
                                          <p:spTgt spid="63"/>
                                        </p:tgtEl>
                                      </p:cBhvr>
                                    </p:animEffect>
                                  </p:childTnLst>
                                </p:cTn>
                              </p:par>
                            </p:childTnLst>
                          </p:cTn>
                        </p:par>
                        <p:par>
                          <p:cTn id="133" fill="hold">
                            <p:stCondLst>
                              <p:cond delay="6000"/>
                            </p:stCondLst>
                            <p:childTnLst>
                              <p:par>
                                <p:cTn id="134" presetID="1" presetClass="path" presetSubtype="0" repeatCount="3000" accel="50000" decel="50000" fill="remove" grpId="0" nodeType="afterEffect">
                                  <p:stCondLst>
                                    <p:cond delay="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5" dur="2000" fill="hold"/>
                                        <p:tgtEl>
                                          <p:spTgt spid="54"/>
                                        </p:tgtEl>
                                        <p:attrNameLst>
                                          <p:attrName>ppt_x</p:attrName>
                                          <p:attrName>ppt_y</p:attrName>
                                        </p:attrNameLst>
                                      </p:cBhvr>
                                      <p:rCtr x="17" y="18981"/>
                                    </p:animMotion>
                                  </p:childTnLst>
                                </p:cTn>
                              </p:par>
                              <p:par>
                                <p:cTn id="136" presetID="1" presetClass="path" presetSubtype="0" repeatCount="3000" accel="50000" decel="50000" fill="remove" grpId="0" nodeType="withEffect">
                                  <p:stCondLst>
                                    <p:cond delay="1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7" dur="2000" fill="hold"/>
                                        <p:tgtEl>
                                          <p:spTgt spid="55"/>
                                        </p:tgtEl>
                                        <p:attrNameLst>
                                          <p:attrName>ppt_x</p:attrName>
                                          <p:attrName>ppt_y</p:attrName>
                                        </p:attrNameLst>
                                      </p:cBhvr>
                                      <p:rCtr x="17" y="18981"/>
                                    </p:animMotion>
                                  </p:childTnLst>
                                </p:cTn>
                              </p:par>
                              <p:par>
                                <p:cTn id="138" presetID="1" presetClass="path" presetSubtype="0" repeatCount="3000" accel="50000" decel="50000" fill="remove" grpId="0" nodeType="withEffect">
                                  <p:stCondLst>
                                    <p:cond delay="2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9" dur="2000" fill="hold"/>
                                        <p:tgtEl>
                                          <p:spTgt spid="56"/>
                                        </p:tgtEl>
                                        <p:attrNameLst>
                                          <p:attrName>ppt_x</p:attrName>
                                          <p:attrName>ppt_y</p:attrName>
                                        </p:attrNameLst>
                                      </p:cBhvr>
                                      <p:rCtr x="17" y="18981"/>
                                    </p:animMotion>
                                  </p:childTnLst>
                                </p:cTn>
                              </p:par>
                              <p:par>
                                <p:cTn id="140" presetID="1" presetClass="path" presetSubtype="0" repeatCount="3000" accel="50000" decel="50000" fill="remove" grpId="0" nodeType="withEffect">
                                  <p:stCondLst>
                                    <p:cond delay="3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1" dur="2000" fill="hold"/>
                                        <p:tgtEl>
                                          <p:spTgt spid="57"/>
                                        </p:tgtEl>
                                        <p:attrNameLst>
                                          <p:attrName>ppt_x</p:attrName>
                                          <p:attrName>ppt_y</p:attrName>
                                        </p:attrNameLst>
                                      </p:cBhvr>
                                      <p:rCtr x="17" y="18981"/>
                                    </p:animMotion>
                                  </p:childTnLst>
                                </p:cTn>
                              </p:par>
                              <p:par>
                                <p:cTn id="142" presetID="1" presetClass="path" presetSubtype="0" repeatCount="3000" accel="50000" decel="50000" fill="remove" grpId="0" nodeType="withEffect">
                                  <p:stCondLst>
                                    <p:cond delay="4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3" dur="2000" fill="hold"/>
                                        <p:tgtEl>
                                          <p:spTgt spid="58"/>
                                        </p:tgtEl>
                                        <p:attrNameLst>
                                          <p:attrName>ppt_x</p:attrName>
                                          <p:attrName>ppt_y</p:attrName>
                                        </p:attrNameLst>
                                      </p:cBhvr>
                                      <p:rCtr x="17" y="18981"/>
                                    </p:animMotion>
                                  </p:childTnLst>
                                </p:cTn>
                              </p:par>
                              <p:par>
                                <p:cTn id="144" presetID="1" presetClass="path" presetSubtype="0" repeatCount="3000" accel="50000" decel="50000" fill="remove" grpId="0" nodeType="withEffect">
                                  <p:stCondLst>
                                    <p:cond delay="5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5" dur="2000" fill="hold"/>
                                        <p:tgtEl>
                                          <p:spTgt spid="59"/>
                                        </p:tgtEl>
                                        <p:attrNameLst>
                                          <p:attrName>ppt_x</p:attrName>
                                          <p:attrName>ppt_y</p:attrName>
                                        </p:attrNameLst>
                                      </p:cBhvr>
                                      <p:rCtr x="17" y="18981"/>
                                    </p:animMotion>
                                  </p:childTnLst>
                                </p:cTn>
                              </p:par>
                              <p:par>
                                <p:cTn id="146" presetID="1" presetClass="path" presetSubtype="0" repeatCount="3000" accel="50000" decel="50000" fill="remove" grpId="0" nodeType="withEffect">
                                  <p:stCondLst>
                                    <p:cond delay="6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7" dur="2000" fill="hold"/>
                                        <p:tgtEl>
                                          <p:spTgt spid="60"/>
                                        </p:tgtEl>
                                        <p:attrNameLst>
                                          <p:attrName>ppt_x</p:attrName>
                                          <p:attrName>ppt_y</p:attrName>
                                        </p:attrNameLst>
                                      </p:cBhvr>
                                      <p:rCtr x="17" y="18981"/>
                                    </p:animMotion>
                                  </p:childTnLst>
                                </p:cTn>
                              </p:par>
                              <p:par>
                                <p:cTn id="148" presetID="1" presetClass="path" presetSubtype="0" repeatCount="3000" accel="50000" decel="50000" fill="remove" grpId="0" nodeType="withEffect">
                                  <p:stCondLst>
                                    <p:cond delay="7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9" dur="2000" fill="hold"/>
                                        <p:tgtEl>
                                          <p:spTgt spid="61"/>
                                        </p:tgtEl>
                                        <p:attrNameLst>
                                          <p:attrName>ppt_x</p:attrName>
                                          <p:attrName>ppt_y</p:attrName>
                                        </p:attrNameLst>
                                      </p:cBhvr>
                                      <p:rCtr x="17" y="18981"/>
                                    </p:animMotion>
                                  </p:childTnLst>
                                </p:cTn>
                              </p:par>
                              <p:par>
                                <p:cTn id="150" presetID="1" presetClass="path" presetSubtype="0" repeatCount="3000" accel="50000" decel="50000" fill="remove" grpId="0" nodeType="withEffect">
                                  <p:stCondLst>
                                    <p:cond delay="8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51" dur="2000" fill="hold"/>
                                        <p:tgtEl>
                                          <p:spTgt spid="62"/>
                                        </p:tgtEl>
                                        <p:attrNameLst>
                                          <p:attrName>ppt_x</p:attrName>
                                          <p:attrName>ppt_y</p:attrName>
                                        </p:attrNameLst>
                                      </p:cBhvr>
                                      <p:rCtr x="17" y="18981"/>
                                    </p:animMotion>
                                  </p:childTnLst>
                                </p:cTn>
                              </p:par>
                              <p:par>
                                <p:cTn id="152" presetID="1" presetClass="path" presetSubtype="0" repeatCount="3000" accel="50000" decel="50000" fill="remove" grpId="0" nodeType="withEffect">
                                  <p:stCondLst>
                                    <p:cond delay="9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53" dur="2000" fill="hold"/>
                                        <p:tgtEl>
                                          <p:spTgt spid="63"/>
                                        </p:tgtEl>
                                        <p:attrNameLst>
                                          <p:attrName>ppt_x</p:attrName>
                                          <p:attrName>ppt_y</p:attrName>
                                        </p:attrNameLst>
                                      </p:cBhvr>
                                      <p:rCtr x="17" y="1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3" grpId="0"/>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p:bldP spid="65" grpId="0" animBg="1"/>
      <p:bldP spid="7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0"/>
            <a:ext cx="7992889"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成本预算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COST BUDGET</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41" name="Oval 120"/>
          <p:cNvSpPr>
            <a:spLocks noChangeAspect="1"/>
          </p:cNvSpPr>
          <p:nvPr/>
        </p:nvSpPr>
        <p:spPr>
          <a:xfrm>
            <a:off x="3492834" y="2357617"/>
            <a:ext cx="972910" cy="972910"/>
          </a:xfrm>
          <a:prstGeom prst="ellipse">
            <a:avLst/>
          </a:prstGeom>
          <a:solidFill>
            <a:srgbClr val="E62A2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105"/>
          <p:cNvSpPr>
            <a:spLocks noChangeAspect="1"/>
          </p:cNvSpPr>
          <p:nvPr/>
        </p:nvSpPr>
        <p:spPr>
          <a:xfrm>
            <a:off x="7016522" y="2465786"/>
            <a:ext cx="756709" cy="7567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106"/>
          <p:cNvSpPr>
            <a:spLocks noChangeAspect="1"/>
          </p:cNvSpPr>
          <p:nvPr/>
        </p:nvSpPr>
        <p:spPr>
          <a:xfrm>
            <a:off x="2548008" y="2303566"/>
            <a:ext cx="1081012" cy="108101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109"/>
          <p:cNvSpPr>
            <a:spLocks noChangeAspect="1"/>
          </p:cNvSpPr>
          <p:nvPr/>
        </p:nvSpPr>
        <p:spPr>
          <a:xfrm>
            <a:off x="4880702" y="2185644"/>
            <a:ext cx="1297214" cy="12972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111"/>
          <p:cNvSpPr>
            <a:spLocks noChangeAspect="1"/>
          </p:cNvSpPr>
          <p:nvPr/>
        </p:nvSpPr>
        <p:spPr>
          <a:xfrm>
            <a:off x="4315817" y="2449543"/>
            <a:ext cx="756709" cy="756709"/>
          </a:xfrm>
          <a:prstGeom prst="ellipse">
            <a:avLst/>
          </a:prstGeom>
          <a:solidFill>
            <a:srgbClr val="E62A2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112"/>
          <p:cNvSpPr>
            <a:spLocks noChangeAspect="1"/>
          </p:cNvSpPr>
          <p:nvPr/>
        </p:nvSpPr>
        <p:spPr>
          <a:xfrm>
            <a:off x="6024736" y="2303566"/>
            <a:ext cx="1081012" cy="1081012"/>
          </a:xfrm>
          <a:prstGeom prst="ellipse">
            <a:avLst/>
          </a:prstGeom>
          <a:solidFill>
            <a:srgbClr val="E62A2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113"/>
          <p:cNvSpPr>
            <a:spLocks noChangeAspect="1"/>
          </p:cNvSpPr>
          <p:nvPr/>
        </p:nvSpPr>
        <p:spPr>
          <a:xfrm>
            <a:off x="7645388" y="2503593"/>
            <a:ext cx="648607" cy="648607"/>
          </a:xfrm>
          <a:prstGeom prst="ellipse">
            <a:avLst/>
          </a:prstGeom>
          <a:solidFill>
            <a:srgbClr val="E62A2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114"/>
          <p:cNvSpPr>
            <a:spLocks noChangeAspect="1"/>
          </p:cNvSpPr>
          <p:nvPr/>
        </p:nvSpPr>
        <p:spPr>
          <a:xfrm>
            <a:off x="8177212" y="2077543"/>
            <a:ext cx="1513416" cy="15134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115"/>
          <p:cNvSpPr>
            <a:spLocks noChangeAspect="1"/>
          </p:cNvSpPr>
          <p:nvPr/>
        </p:nvSpPr>
        <p:spPr>
          <a:xfrm>
            <a:off x="9517165" y="2341441"/>
            <a:ext cx="972910" cy="972910"/>
          </a:xfrm>
          <a:prstGeom prst="ellipse">
            <a:avLst/>
          </a:prstGeom>
          <a:solidFill>
            <a:srgbClr val="E62A2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119"/>
          <p:cNvSpPr>
            <a:spLocks noChangeAspect="1"/>
          </p:cNvSpPr>
          <p:nvPr/>
        </p:nvSpPr>
        <p:spPr>
          <a:xfrm>
            <a:off x="2046882" y="2509948"/>
            <a:ext cx="648607" cy="648607"/>
          </a:xfrm>
          <a:prstGeom prst="ellipse">
            <a:avLst/>
          </a:prstGeom>
          <a:solidFill>
            <a:srgbClr val="E62A2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Group 121"/>
          <p:cNvGrpSpPr/>
          <p:nvPr/>
        </p:nvGrpSpPr>
        <p:grpSpPr>
          <a:xfrm>
            <a:off x="2021796" y="3311867"/>
            <a:ext cx="718145" cy="825872"/>
            <a:chOff x="1088727" y="2876550"/>
            <a:chExt cx="718145" cy="825872"/>
          </a:xfrm>
        </p:grpSpPr>
        <p:cxnSp>
          <p:nvCxnSpPr>
            <p:cNvPr id="57" name="Straight Connector 122"/>
            <p:cNvCxnSpPr/>
            <p:nvPr/>
          </p:nvCxnSpPr>
          <p:spPr>
            <a:xfrm>
              <a:off x="1447800" y="2876550"/>
              <a:ext cx="0" cy="6096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8" name="Rectangle 1436"/>
            <p:cNvSpPr>
              <a:spLocks noChangeArrowheads="1"/>
            </p:cNvSpPr>
            <p:nvPr/>
          </p:nvSpPr>
          <p:spPr bwMode="auto">
            <a:xfrm>
              <a:off x="1088727" y="3486978"/>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zh-CN" altLang="en-US" sz="1400" b="1" dirty="0" smtClean="0">
                  <a:solidFill>
                    <a:schemeClr val="tx1">
                      <a:lumMod val="75000"/>
                      <a:lumOff val="25000"/>
                    </a:schemeClr>
                  </a:solidFill>
                  <a:latin typeface="Impact MT Std" pitchFamily="34" charset="0"/>
                  <a:ea typeface="微软雅黑" pitchFamily="34" charset="-122"/>
                </a:rPr>
                <a:t>输入标题</a:t>
              </a:r>
              <a:endParaRPr kumimoji="0" lang="en-US" sz="3600" i="0" u="none" strike="noStrike" cap="none" normalizeH="0" baseline="0" dirty="0" smtClean="0">
                <a:ln>
                  <a:noFill/>
                </a:ln>
                <a:solidFill>
                  <a:schemeClr val="bg1">
                    <a:lumMod val="50000"/>
                  </a:schemeClr>
                </a:solidFill>
                <a:effectLst/>
                <a:cs typeface="Arial" pitchFamily="34" charset="0"/>
              </a:endParaRPr>
            </a:p>
          </p:txBody>
        </p:sp>
      </p:grpSp>
      <p:grpSp>
        <p:nvGrpSpPr>
          <p:cNvPr id="59" name="Group 124"/>
          <p:cNvGrpSpPr/>
          <p:nvPr/>
        </p:nvGrpSpPr>
        <p:grpSpPr>
          <a:xfrm>
            <a:off x="2740397" y="1412776"/>
            <a:ext cx="718145" cy="766976"/>
            <a:chOff x="1560584" y="1499974"/>
            <a:chExt cx="718145" cy="766976"/>
          </a:xfrm>
        </p:grpSpPr>
        <p:cxnSp>
          <p:nvCxnSpPr>
            <p:cNvPr id="60" name="Straight Connector 125"/>
            <p:cNvCxnSpPr/>
            <p:nvPr/>
          </p:nvCxnSpPr>
          <p:spPr>
            <a:xfrm flipV="1">
              <a:off x="1919654" y="1757797"/>
              <a:ext cx="0" cy="509153"/>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1" name="Rectangle 1436"/>
            <p:cNvSpPr>
              <a:spLocks noChangeArrowheads="1"/>
            </p:cNvSpPr>
            <p:nvPr/>
          </p:nvSpPr>
          <p:spPr bwMode="auto">
            <a:xfrm>
              <a:off x="1560584" y="1499974"/>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zh-CN" altLang="en-US" sz="1400" b="1" dirty="0" smtClean="0">
                  <a:solidFill>
                    <a:schemeClr val="tx1">
                      <a:lumMod val="75000"/>
                      <a:lumOff val="25000"/>
                    </a:schemeClr>
                  </a:solidFill>
                  <a:latin typeface="Impact MT Std" pitchFamily="34" charset="0"/>
                  <a:ea typeface="微软雅黑" pitchFamily="34" charset="-122"/>
                </a:rPr>
                <a:t>输入标题</a:t>
              </a:r>
              <a:endParaRPr kumimoji="0" lang="en-US" sz="3600" i="0" u="none" strike="noStrike" cap="none" normalizeH="0" baseline="0" dirty="0" smtClean="0">
                <a:ln>
                  <a:noFill/>
                </a:ln>
                <a:solidFill>
                  <a:schemeClr val="bg1">
                    <a:lumMod val="50000"/>
                  </a:schemeClr>
                </a:solidFill>
                <a:effectLst/>
                <a:cs typeface="Arial" pitchFamily="34" charset="0"/>
              </a:endParaRPr>
            </a:p>
          </p:txBody>
        </p:sp>
      </p:grpSp>
      <p:grpSp>
        <p:nvGrpSpPr>
          <p:cNvPr id="62" name="Group 127"/>
          <p:cNvGrpSpPr/>
          <p:nvPr/>
        </p:nvGrpSpPr>
        <p:grpSpPr>
          <a:xfrm>
            <a:off x="4335432" y="1412776"/>
            <a:ext cx="718145" cy="881276"/>
            <a:chOff x="2618590" y="1499974"/>
            <a:chExt cx="718145" cy="881276"/>
          </a:xfrm>
        </p:grpSpPr>
        <p:cxnSp>
          <p:nvCxnSpPr>
            <p:cNvPr id="63" name="Straight Connector 128"/>
            <p:cNvCxnSpPr/>
            <p:nvPr/>
          </p:nvCxnSpPr>
          <p:spPr>
            <a:xfrm flipV="1">
              <a:off x="2977662" y="1762991"/>
              <a:ext cx="0" cy="618259"/>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4" name="Rectangle 1436"/>
            <p:cNvSpPr>
              <a:spLocks noChangeArrowheads="1"/>
            </p:cNvSpPr>
            <p:nvPr/>
          </p:nvSpPr>
          <p:spPr bwMode="auto">
            <a:xfrm>
              <a:off x="2618590" y="1499974"/>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zh-CN" altLang="en-US" sz="1400" b="1" dirty="0" smtClean="0">
                  <a:solidFill>
                    <a:schemeClr val="tx1">
                      <a:lumMod val="75000"/>
                      <a:lumOff val="25000"/>
                    </a:schemeClr>
                  </a:solidFill>
                  <a:latin typeface="Impact MT Std" pitchFamily="34" charset="0"/>
                  <a:ea typeface="微软雅黑" pitchFamily="34" charset="-122"/>
                </a:rPr>
                <a:t>输入标题</a:t>
              </a:r>
              <a:endParaRPr kumimoji="0" lang="en-US" sz="3600" i="0" u="none" strike="noStrike" cap="none" normalizeH="0" baseline="0" dirty="0" smtClean="0">
                <a:ln>
                  <a:noFill/>
                </a:ln>
                <a:solidFill>
                  <a:schemeClr val="bg1">
                    <a:lumMod val="50000"/>
                  </a:schemeClr>
                </a:solidFill>
                <a:effectLst/>
                <a:cs typeface="Arial" pitchFamily="34" charset="0"/>
              </a:endParaRPr>
            </a:p>
          </p:txBody>
        </p:sp>
      </p:grpSp>
      <p:grpSp>
        <p:nvGrpSpPr>
          <p:cNvPr id="65" name="Group 130"/>
          <p:cNvGrpSpPr/>
          <p:nvPr/>
        </p:nvGrpSpPr>
        <p:grpSpPr>
          <a:xfrm>
            <a:off x="6202612" y="1412776"/>
            <a:ext cx="718145" cy="766976"/>
            <a:chOff x="3905200" y="1499974"/>
            <a:chExt cx="718145" cy="766976"/>
          </a:xfrm>
        </p:grpSpPr>
        <p:cxnSp>
          <p:nvCxnSpPr>
            <p:cNvPr id="66" name="Straight Connector 131"/>
            <p:cNvCxnSpPr/>
            <p:nvPr/>
          </p:nvCxnSpPr>
          <p:spPr>
            <a:xfrm flipV="1">
              <a:off x="4264270" y="1757797"/>
              <a:ext cx="0" cy="509153"/>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7" name="Rectangle 1436"/>
            <p:cNvSpPr>
              <a:spLocks noChangeArrowheads="1"/>
            </p:cNvSpPr>
            <p:nvPr/>
          </p:nvSpPr>
          <p:spPr bwMode="auto">
            <a:xfrm>
              <a:off x="3905200" y="1499974"/>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zh-CN" altLang="en-US" sz="1400" b="1" dirty="0" smtClean="0">
                  <a:solidFill>
                    <a:schemeClr val="tx1">
                      <a:lumMod val="75000"/>
                      <a:lumOff val="25000"/>
                    </a:schemeClr>
                  </a:solidFill>
                  <a:latin typeface="Impact MT Std" pitchFamily="34" charset="0"/>
                  <a:ea typeface="微软雅黑" pitchFamily="34" charset="-122"/>
                </a:rPr>
                <a:t>输入标题</a:t>
              </a:r>
              <a:endParaRPr kumimoji="0" lang="en-US" sz="3600" i="0" u="none" strike="noStrike" cap="none" normalizeH="0" baseline="0" dirty="0" smtClean="0">
                <a:ln>
                  <a:noFill/>
                </a:ln>
                <a:solidFill>
                  <a:schemeClr val="bg1">
                    <a:lumMod val="50000"/>
                  </a:schemeClr>
                </a:solidFill>
                <a:effectLst/>
                <a:cs typeface="Arial" pitchFamily="34" charset="0"/>
              </a:endParaRPr>
            </a:p>
          </p:txBody>
        </p:sp>
      </p:grpSp>
      <p:grpSp>
        <p:nvGrpSpPr>
          <p:cNvPr id="68" name="Group 133"/>
          <p:cNvGrpSpPr/>
          <p:nvPr/>
        </p:nvGrpSpPr>
        <p:grpSpPr>
          <a:xfrm>
            <a:off x="7596399" y="1412776"/>
            <a:ext cx="718145" cy="919376"/>
            <a:chOff x="4863561" y="1499974"/>
            <a:chExt cx="718145" cy="919376"/>
          </a:xfrm>
        </p:grpSpPr>
        <p:cxnSp>
          <p:nvCxnSpPr>
            <p:cNvPr id="69" name="Straight Connector 134"/>
            <p:cNvCxnSpPr/>
            <p:nvPr/>
          </p:nvCxnSpPr>
          <p:spPr>
            <a:xfrm flipV="1">
              <a:off x="5222632" y="1761259"/>
              <a:ext cx="0" cy="658091"/>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0" name="Rectangle 1436"/>
            <p:cNvSpPr>
              <a:spLocks noChangeArrowheads="1"/>
            </p:cNvSpPr>
            <p:nvPr/>
          </p:nvSpPr>
          <p:spPr bwMode="auto">
            <a:xfrm>
              <a:off x="4863561" y="1499974"/>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zh-CN" altLang="en-US" sz="1400" b="1" dirty="0" smtClean="0">
                  <a:solidFill>
                    <a:schemeClr val="tx1">
                      <a:lumMod val="75000"/>
                      <a:lumOff val="25000"/>
                    </a:schemeClr>
                  </a:solidFill>
                  <a:latin typeface="Impact MT Std" pitchFamily="34" charset="0"/>
                  <a:ea typeface="微软雅黑" pitchFamily="34" charset="-122"/>
                </a:rPr>
                <a:t>输入标题</a:t>
              </a:r>
              <a:endParaRPr kumimoji="0" lang="en-US" sz="3600" i="0" u="none" strike="noStrike" cap="none" normalizeH="0" baseline="0" dirty="0" smtClean="0">
                <a:ln>
                  <a:noFill/>
                </a:ln>
                <a:solidFill>
                  <a:schemeClr val="bg1">
                    <a:lumMod val="50000"/>
                  </a:schemeClr>
                </a:solidFill>
                <a:effectLst/>
                <a:cs typeface="Arial" pitchFamily="34" charset="0"/>
              </a:endParaRPr>
            </a:p>
          </p:txBody>
        </p:sp>
      </p:grpSp>
      <p:grpSp>
        <p:nvGrpSpPr>
          <p:cNvPr id="71" name="Group 136"/>
          <p:cNvGrpSpPr/>
          <p:nvPr/>
        </p:nvGrpSpPr>
        <p:grpSpPr>
          <a:xfrm>
            <a:off x="9626860" y="1412776"/>
            <a:ext cx="718145" cy="805076"/>
            <a:chOff x="6226367" y="1499974"/>
            <a:chExt cx="718145" cy="805076"/>
          </a:xfrm>
        </p:grpSpPr>
        <p:cxnSp>
          <p:nvCxnSpPr>
            <p:cNvPr id="72" name="Straight Connector 137"/>
            <p:cNvCxnSpPr/>
            <p:nvPr/>
          </p:nvCxnSpPr>
          <p:spPr>
            <a:xfrm flipV="1">
              <a:off x="6585440" y="1759529"/>
              <a:ext cx="0" cy="545521"/>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3" name="Rectangle 1436"/>
            <p:cNvSpPr>
              <a:spLocks noChangeArrowheads="1"/>
            </p:cNvSpPr>
            <p:nvPr/>
          </p:nvSpPr>
          <p:spPr bwMode="auto">
            <a:xfrm>
              <a:off x="6226367" y="1499974"/>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zh-CN" altLang="en-US" sz="1400" b="1" dirty="0" smtClean="0">
                  <a:solidFill>
                    <a:schemeClr val="tx1">
                      <a:lumMod val="75000"/>
                      <a:lumOff val="25000"/>
                    </a:schemeClr>
                  </a:solidFill>
                  <a:latin typeface="Impact MT Std" pitchFamily="34" charset="0"/>
                  <a:ea typeface="微软雅黑" pitchFamily="34" charset="-122"/>
                </a:rPr>
                <a:t>输入标题</a:t>
              </a:r>
              <a:endParaRPr kumimoji="0" lang="en-US" sz="3600" i="0" u="none" strike="noStrike" cap="none" normalizeH="0" baseline="0" dirty="0" smtClean="0">
                <a:ln>
                  <a:noFill/>
                </a:ln>
                <a:solidFill>
                  <a:schemeClr val="bg1">
                    <a:lumMod val="50000"/>
                  </a:schemeClr>
                </a:solidFill>
                <a:effectLst/>
                <a:cs typeface="Arial" pitchFamily="34" charset="0"/>
              </a:endParaRPr>
            </a:p>
          </p:txBody>
        </p:sp>
      </p:grpSp>
      <p:grpSp>
        <p:nvGrpSpPr>
          <p:cNvPr id="77" name="Group 142"/>
          <p:cNvGrpSpPr/>
          <p:nvPr/>
        </p:nvGrpSpPr>
        <p:grpSpPr>
          <a:xfrm>
            <a:off x="3602317" y="3426167"/>
            <a:ext cx="718145" cy="711572"/>
            <a:chOff x="2146735" y="2990850"/>
            <a:chExt cx="718145" cy="711572"/>
          </a:xfrm>
        </p:grpSpPr>
        <p:cxnSp>
          <p:nvCxnSpPr>
            <p:cNvPr id="78" name="Straight Connector 143"/>
            <p:cNvCxnSpPr/>
            <p:nvPr/>
          </p:nvCxnSpPr>
          <p:spPr>
            <a:xfrm>
              <a:off x="2505808" y="2990850"/>
              <a:ext cx="0" cy="4953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9" name="Rectangle 1436"/>
            <p:cNvSpPr>
              <a:spLocks noChangeArrowheads="1"/>
            </p:cNvSpPr>
            <p:nvPr/>
          </p:nvSpPr>
          <p:spPr bwMode="auto">
            <a:xfrm>
              <a:off x="2146735" y="3486978"/>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zh-CN" altLang="en-US" sz="1400" b="1" dirty="0" smtClean="0">
                  <a:solidFill>
                    <a:schemeClr val="tx1">
                      <a:lumMod val="75000"/>
                      <a:lumOff val="25000"/>
                    </a:schemeClr>
                  </a:solidFill>
                  <a:latin typeface="Impact MT Std" pitchFamily="34" charset="0"/>
                  <a:ea typeface="微软雅黑" pitchFamily="34" charset="-122"/>
                </a:rPr>
                <a:t>输入标题</a:t>
              </a:r>
              <a:endParaRPr kumimoji="0" lang="en-US" sz="3600" i="0" u="none" strike="noStrike" cap="none" normalizeH="0" baseline="0" dirty="0" smtClean="0">
                <a:ln>
                  <a:noFill/>
                </a:ln>
                <a:solidFill>
                  <a:schemeClr val="bg1">
                    <a:lumMod val="50000"/>
                  </a:schemeClr>
                </a:solidFill>
                <a:effectLst/>
                <a:cs typeface="Arial" pitchFamily="34" charset="0"/>
              </a:endParaRPr>
            </a:p>
          </p:txBody>
        </p:sp>
      </p:grpSp>
      <p:grpSp>
        <p:nvGrpSpPr>
          <p:cNvPr id="84" name="Group 145"/>
          <p:cNvGrpSpPr/>
          <p:nvPr/>
        </p:nvGrpSpPr>
        <p:grpSpPr>
          <a:xfrm>
            <a:off x="5153811" y="3540467"/>
            <a:ext cx="718145" cy="597272"/>
            <a:chOff x="3204745" y="3105150"/>
            <a:chExt cx="718145" cy="597272"/>
          </a:xfrm>
        </p:grpSpPr>
        <p:cxnSp>
          <p:nvCxnSpPr>
            <p:cNvPr id="85" name="Straight Connector 146"/>
            <p:cNvCxnSpPr/>
            <p:nvPr/>
          </p:nvCxnSpPr>
          <p:spPr>
            <a:xfrm>
              <a:off x="3563816" y="3105150"/>
              <a:ext cx="0" cy="3810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6" name="Rectangle 1436"/>
            <p:cNvSpPr>
              <a:spLocks noChangeArrowheads="1"/>
            </p:cNvSpPr>
            <p:nvPr/>
          </p:nvSpPr>
          <p:spPr bwMode="auto">
            <a:xfrm>
              <a:off x="3204745" y="3486978"/>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zh-CN" altLang="en-US" sz="1400" b="1" dirty="0" smtClean="0">
                  <a:solidFill>
                    <a:schemeClr val="tx1">
                      <a:lumMod val="75000"/>
                      <a:lumOff val="25000"/>
                    </a:schemeClr>
                  </a:solidFill>
                  <a:latin typeface="Impact MT Std" pitchFamily="34" charset="0"/>
                  <a:ea typeface="微软雅黑" pitchFamily="34" charset="-122"/>
                </a:rPr>
                <a:t>输入标题</a:t>
              </a:r>
              <a:endParaRPr kumimoji="0" lang="en-US" sz="3600" i="0" u="none" strike="noStrike" cap="none" normalizeH="0" baseline="0" dirty="0" smtClean="0">
                <a:ln>
                  <a:noFill/>
                </a:ln>
                <a:solidFill>
                  <a:schemeClr val="bg1">
                    <a:lumMod val="50000"/>
                  </a:schemeClr>
                </a:solidFill>
                <a:effectLst/>
                <a:cs typeface="Arial" pitchFamily="34" charset="0"/>
              </a:endParaRPr>
            </a:p>
          </p:txBody>
        </p:sp>
      </p:grpSp>
      <p:grpSp>
        <p:nvGrpSpPr>
          <p:cNvPr id="87" name="Group 148"/>
          <p:cNvGrpSpPr/>
          <p:nvPr/>
        </p:nvGrpSpPr>
        <p:grpSpPr>
          <a:xfrm>
            <a:off x="7021128" y="3349967"/>
            <a:ext cx="718145" cy="787772"/>
            <a:chOff x="4506006" y="2914650"/>
            <a:chExt cx="718145" cy="787772"/>
          </a:xfrm>
        </p:grpSpPr>
        <p:cxnSp>
          <p:nvCxnSpPr>
            <p:cNvPr id="88" name="Straight Connector 149"/>
            <p:cNvCxnSpPr/>
            <p:nvPr/>
          </p:nvCxnSpPr>
          <p:spPr>
            <a:xfrm>
              <a:off x="4865078" y="2914650"/>
              <a:ext cx="0" cy="5715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9" name="Rectangle 1436"/>
            <p:cNvSpPr>
              <a:spLocks noChangeArrowheads="1"/>
            </p:cNvSpPr>
            <p:nvPr/>
          </p:nvSpPr>
          <p:spPr bwMode="auto">
            <a:xfrm>
              <a:off x="4506006" y="3486978"/>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zh-CN" altLang="en-US" sz="1400" b="1" dirty="0" smtClean="0">
                  <a:solidFill>
                    <a:schemeClr val="tx1">
                      <a:lumMod val="75000"/>
                      <a:lumOff val="25000"/>
                    </a:schemeClr>
                  </a:solidFill>
                  <a:latin typeface="Impact MT Std" pitchFamily="34" charset="0"/>
                  <a:ea typeface="微软雅黑" pitchFamily="34" charset="-122"/>
                </a:rPr>
                <a:t>输入标题</a:t>
              </a:r>
              <a:endParaRPr kumimoji="0" lang="en-US" sz="3600" i="0" u="none" strike="noStrike" cap="none" normalizeH="0" baseline="0" dirty="0" smtClean="0">
                <a:ln>
                  <a:noFill/>
                </a:ln>
                <a:solidFill>
                  <a:schemeClr val="bg1">
                    <a:lumMod val="50000"/>
                  </a:schemeClr>
                </a:solidFill>
                <a:effectLst/>
                <a:cs typeface="Arial" pitchFamily="34" charset="0"/>
              </a:endParaRPr>
            </a:p>
          </p:txBody>
        </p:sp>
      </p:grpSp>
      <p:grpSp>
        <p:nvGrpSpPr>
          <p:cNvPr id="90" name="Group 151"/>
          <p:cNvGrpSpPr/>
          <p:nvPr/>
        </p:nvGrpSpPr>
        <p:grpSpPr>
          <a:xfrm>
            <a:off x="8598022" y="3616667"/>
            <a:ext cx="718145" cy="521072"/>
            <a:chOff x="5487815" y="3181350"/>
            <a:chExt cx="718145" cy="521072"/>
          </a:xfrm>
        </p:grpSpPr>
        <p:cxnSp>
          <p:nvCxnSpPr>
            <p:cNvPr id="91" name="Straight Connector 152"/>
            <p:cNvCxnSpPr/>
            <p:nvPr/>
          </p:nvCxnSpPr>
          <p:spPr>
            <a:xfrm>
              <a:off x="5846886" y="3181350"/>
              <a:ext cx="0" cy="30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2" name="Rectangle 1436"/>
            <p:cNvSpPr>
              <a:spLocks noChangeArrowheads="1"/>
            </p:cNvSpPr>
            <p:nvPr/>
          </p:nvSpPr>
          <p:spPr bwMode="auto">
            <a:xfrm>
              <a:off x="5487815" y="3486978"/>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zh-CN" altLang="en-US" sz="1400" b="1" dirty="0" smtClean="0">
                  <a:solidFill>
                    <a:schemeClr val="tx1">
                      <a:lumMod val="75000"/>
                      <a:lumOff val="25000"/>
                    </a:schemeClr>
                  </a:solidFill>
                  <a:latin typeface="Impact MT Std" pitchFamily="34" charset="0"/>
                  <a:ea typeface="微软雅黑" pitchFamily="34" charset="-122"/>
                </a:rPr>
                <a:t>输入标题</a:t>
              </a:r>
              <a:endParaRPr kumimoji="0" lang="en-US" sz="3600" i="0" u="none" strike="noStrike" cap="none" normalizeH="0" baseline="0" dirty="0" smtClean="0">
                <a:ln>
                  <a:noFill/>
                </a:ln>
                <a:solidFill>
                  <a:schemeClr val="bg1">
                    <a:lumMod val="50000"/>
                  </a:schemeClr>
                </a:solidFill>
                <a:effectLst/>
                <a:cs typeface="Arial" pitchFamily="34" charset="0"/>
              </a:endParaRPr>
            </a:p>
          </p:txBody>
        </p:sp>
      </p:grpSp>
      <p:sp>
        <p:nvSpPr>
          <p:cNvPr id="121" name="Freeform 36"/>
          <p:cNvSpPr>
            <a:spLocks noChangeAspect="1" noEditPoints="1"/>
          </p:cNvSpPr>
          <p:nvPr/>
        </p:nvSpPr>
        <p:spPr bwMode="auto">
          <a:xfrm>
            <a:off x="7169607" y="2703302"/>
            <a:ext cx="411921" cy="230833"/>
          </a:xfrm>
          <a:custGeom>
            <a:avLst/>
            <a:gdLst>
              <a:gd name="T0" fmla="*/ 200 w 400"/>
              <a:gd name="T1" fmla="*/ 0 h 224"/>
              <a:gd name="T2" fmla="*/ 0 w 400"/>
              <a:gd name="T3" fmla="*/ 112 h 224"/>
              <a:gd name="T4" fmla="*/ 200 w 400"/>
              <a:gd name="T5" fmla="*/ 224 h 224"/>
              <a:gd name="T6" fmla="*/ 400 w 400"/>
              <a:gd name="T7" fmla="*/ 112 h 224"/>
              <a:gd name="T8" fmla="*/ 200 w 400"/>
              <a:gd name="T9" fmla="*/ 0 h 224"/>
              <a:gd name="T10" fmla="*/ 200 w 400"/>
              <a:gd name="T11" fmla="*/ 198 h 224"/>
              <a:gd name="T12" fmla="*/ 111 w 400"/>
              <a:gd name="T13" fmla="*/ 112 h 224"/>
              <a:gd name="T14" fmla="*/ 200 w 400"/>
              <a:gd name="T15" fmla="*/ 26 h 224"/>
              <a:gd name="T16" fmla="*/ 289 w 400"/>
              <a:gd name="T17" fmla="*/ 112 h 224"/>
              <a:gd name="T18" fmla="*/ 200 w 400"/>
              <a:gd name="T19" fmla="*/ 198 h 224"/>
              <a:gd name="T20" fmla="*/ 200 w 400"/>
              <a:gd name="T21" fmla="*/ 112 h 224"/>
              <a:gd name="T22" fmla="*/ 200 w 400"/>
              <a:gd name="T23" fmla="*/ 69 h 224"/>
              <a:gd name="T24" fmla="*/ 155 w 400"/>
              <a:gd name="T25" fmla="*/ 112 h 224"/>
              <a:gd name="T26" fmla="*/ 200 w 400"/>
              <a:gd name="T27" fmla="*/ 155 h 224"/>
              <a:gd name="T28" fmla="*/ 244 w 400"/>
              <a:gd name="T29" fmla="*/ 112 h 224"/>
              <a:gd name="T30" fmla="*/ 200 w 400"/>
              <a:gd name="T31"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0" h="224">
                <a:moveTo>
                  <a:pt x="200" y="0"/>
                </a:moveTo>
                <a:cubicBezTo>
                  <a:pt x="69" y="0"/>
                  <a:pt x="0" y="97"/>
                  <a:pt x="0" y="112"/>
                </a:cubicBezTo>
                <a:cubicBezTo>
                  <a:pt x="0" y="127"/>
                  <a:pt x="69" y="224"/>
                  <a:pt x="200" y="224"/>
                </a:cubicBezTo>
                <a:cubicBezTo>
                  <a:pt x="331" y="224"/>
                  <a:pt x="400" y="127"/>
                  <a:pt x="400" y="112"/>
                </a:cubicBezTo>
                <a:cubicBezTo>
                  <a:pt x="400" y="97"/>
                  <a:pt x="331" y="0"/>
                  <a:pt x="200" y="0"/>
                </a:cubicBezTo>
                <a:close/>
                <a:moveTo>
                  <a:pt x="200" y="198"/>
                </a:moveTo>
                <a:cubicBezTo>
                  <a:pt x="151" y="198"/>
                  <a:pt x="111" y="159"/>
                  <a:pt x="111" y="112"/>
                </a:cubicBezTo>
                <a:cubicBezTo>
                  <a:pt x="111" y="64"/>
                  <a:pt x="151" y="26"/>
                  <a:pt x="200" y="26"/>
                </a:cubicBezTo>
                <a:cubicBezTo>
                  <a:pt x="249" y="26"/>
                  <a:pt x="289" y="64"/>
                  <a:pt x="289" y="112"/>
                </a:cubicBezTo>
                <a:cubicBezTo>
                  <a:pt x="289" y="159"/>
                  <a:pt x="249" y="198"/>
                  <a:pt x="200" y="198"/>
                </a:cubicBezTo>
                <a:close/>
                <a:moveTo>
                  <a:pt x="200" y="112"/>
                </a:moveTo>
                <a:cubicBezTo>
                  <a:pt x="192" y="103"/>
                  <a:pt x="213" y="69"/>
                  <a:pt x="200" y="69"/>
                </a:cubicBezTo>
                <a:cubicBezTo>
                  <a:pt x="175" y="69"/>
                  <a:pt x="155" y="88"/>
                  <a:pt x="155" y="112"/>
                </a:cubicBezTo>
                <a:cubicBezTo>
                  <a:pt x="155" y="136"/>
                  <a:pt x="175" y="155"/>
                  <a:pt x="200" y="155"/>
                </a:cubicBezTo>
                <a:cubicBezTo>
                  <a:pt x="224" y="155"/>
                  <a:pt x="244" y="136"/>
                  <a:pt x="244" y="112"/>
                </a:cubicBezTo>
                <a:cubicBezTo>
                  <a:pt x="244" y="101"/>
                  <a:pt x="207" y="119"/>
                  <a:pt x="200" y="1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2" name="Freeform 6"/>
          <p:cNvSpPr>
            <a:spLocks noChangeAspect="1" noEditPoints="1"/>
          </p:cNvSpPr>
          <p:nvPr/>
        </p:nvSpPr>
        <p:spPr bwMode="auto">
          <a:xfrm>
            <a:off x="2911850" y="2660378"/>
            <a:ext cx="342490" cy="30085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3" name="Freeform 26"/>
          <p:cNvSpPr>
            <a:spLocks noEditPoints="1"/>
          </p:cNvSpPr>
          <p:nvPr/>
        </p:nvSpPr>
        <p:spPr bwMode="auto">
          <a:xfrm>
            <a:off x="5362703" y="2666093"/>
            <a:ext cx="343385" cy="305674"/>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4" name="Freeform 16"/>
          <p:cNvSpPr>
            <a:spLocks noEditPoints="1"/>
          </p:cNvSpPr>
          <p:nvPr/>
        </p:nvSpPr>
        <p:spPr bwMode="auto">
          <a:xfrm>
            <a:off x="8792950" y="2682428"/>
            <a:ext cx="325709" cy="326475"/>
          </a:xfrm>
          <a:custGeom>
            <a:avLst/>
            <a:gdLst>
              <a:gd name="T0" fmla="*/ 136 w 360"/>
              <a:gd name="T1" fmla="*/ 226 h 361"/>
              <a:gd name="T2" fmla="*/ 56 w 360"/>
              <a:gd name="T3" fmla="*/ 194 h 361"/>
              <a:gd name="T4" fmla="*/ 56 w 360"/>
              <a:gd name="T5" fmla="*/ 221 h 361"/>
              <a:gd name="T6" fmla="*/ 136 w 360"/>
              <a:gd name="T7" fmla="*/ 253 h 361"/>
              <a:gd name="T8" fmla="*/ 136 w 360"/>
              <a:gd name="T9" fmla="*/ 226 h 361"/>
              <a:gd name="T10" fmla="*/ 136 w 360"/>
              <a:gd name="T11" fmla="*/ 143 h 361"/>
              <a:gd name="T12" fmla="*/ 56 w 360"/>
              <a:gd name="T13" fmla="*/ 111 h 361"/>
              <a:gd name="T14" fmla="*/ 56 w 360"/>
              <a:gd name="T15" fmla="*/ 138 h 361"/>
              <a:gd name="T16" fmla="*/ 136 w 360"/>
              <a:gd name="T17" fmla="*/ 170 h 361"/>
              <a:gd name="T18" fmla="*/ 136 w 360"/>
              <a:gd name="T19" fmla="*/ 143 h 361"/>
              <a:gd name="T20" fmla="*/ 351 w 360"/>
              <a:gd name="T21" fmla="*/ 4 h 361"/>
              <a:gd name="T22" fmla="*/ 332 w 360"/>
              <a:gd name="T23" fmla="*/ 2 h 361"/>
              <a:gd name="T24" fmla="*/ 180 w 360"/>
              <a:gd name="T25" fmla="*/ 63 h 361"/>
              <a:gd name="T26" fmla="*/ 27 w 360"/>
              <a:gd name="T27" fmla="*/ 2 h 361"/>
              <a:gd name="T28" fmla="*/ 8 w 360"/>
              <a:gd name="T29" fmla="*/ 4 h 361"/>
              <a:gd name="T30" fmla="*/ 0 w 360"/>
              <a:gd name="T31" fmla="*/ 21 h 361"/>
              <a:gd name="T32" fmla="*/ 0 w 360"/>
              <a:gd name="T33" fmla="*/ 277 h 361"/>
              <a:gd name="T34" fmla="*/ 12 w 360"/>
              <a:gd name="T35" fmla="*/ 295 h 361"/>
              <a:gd name="T36" fmla="*/ 172 w 360"/>
              <a:gd name="T37" fmla="*/ 359 h 361"/>
              <a:gd name="T38" fmla="*/ 176 w 360"/>
              <a:gd name="T39" fmla="*/ 361 h 361"/>
              <a:gd name="T40" fmla="*/ 180 w 360"/>
              <a:gd name="T41" fmla="*/ 361 h 361"/>
              <a:gd name="T42" fmla="*/ 184 w 360"/>
              <a:gd name="T43" fmla="*/ 361 h 361"/>
              <a:gd name="T44" fmla="*/ 187 w 360"/>
              <a:gd name="T45" fmla="*/ 359 h 361"/>
              <a:gd name="T46" fmla="*/ 347 w 360"/>
              <a:gd name="T47" fmla="*/ 295 h 361"/>
              <a:gd name="T48" fmla="*/ 360 w 360"/>
              <a:gd name="T49" fmla="*/ 277 h 361"/>
              <a:gd name="T50" fmla="*/ 360 w 360"/>
              <a:gd name="T51" fmla="*/ 21 h 361"/>
              <a:gd name="T52" fmla="*/ 351 w 360"/>
              <a:gd name="T53" fmla="*/ 4 h 361"/>
              <a:gd name="T54" fmla="*/ 160 w 360"/>
              <a:gd name="T55" fmla="*/ 320 h 361"/>
              <a:gd name="T56" fmla="*/ 32 w 360"/>
              <a:gd name="T57" fmla="*/ 269 h 361"/>
              <a:gd name="T58" fmla="*/ 32 w 360"/>
              <a:gd name="T59" fmla="*/ 45 h 361"/>
              <a:gd name="T60" fmla="*/ 160 w 360"/>
              <a:gd name="T61" fmla="*/ 96 h 361"/>
              <a:gd name="T62" fmla="*/ 160 w 360"/>
              <a:gd name="T63" fmla="*/ 320 h 361"/>
              <a:gd name="T64" fmla="*/ 328 w 360"/>
              <a:gd name="T65" fmla="*/ 269 h 361"/>
              <a:gd name="T66" fmla="*/ 200 w 360"/>
              <a:gd name="T67" fmla="*/ 320 h 361"/>
              <a:gd name="T68" fmla="*/ 200 w 360"/>
              <a:gd name="T69" fmla="*/ 96 h 361"/>
              <a:gd name="T70" fmla="*/ 328 w 360"/>
              <a:gd name="T71" fmla="*/ 45 h 361"/>
              <a:gd name="T72" fmla="*/ 328 w 360"/>
              <a:gd name="T73" fmla="*/ 269 h 361"/>
              <a:gd name="T74" fmla="*/ 304 w 360"/>
              <a:gd name="T75" fmla="*/ 194 h 361"/>
              <a:gd name="T76" fmla="*/ 224 w 360"/>
              <a:gd name="T77" fmla="*/ 226 h 361"/>
              <a:gd name="T78" fmla="*/ 224 w 360"/>
              <a:gd name="T79" fmla="*/ 253 h 361"/>
              <a:gd name="T80" fmla="*/ 304 w 360"/>
              <a:gd name="T81" fmla="*/ 221 h 361"/>
              <a:gd name="T82" fmla="*/ 304 w 360"/>
              <a:gd name="T83" fmla="*/ 194 h 361"/>
              <a:gd name="T84" fmla="*/ 304 w 360"/>
              <a:gd name="T85" fmla="*/ 111 h 361"/>
              <a:gd name="T86" fmla="*/ 224 w 360"/>
              <a:gd name="T87" fmla="*/ 143 h 361"/>
              <a:gd name="T88" fmla="*/ 224 w 360"/>
              <a:gd name="T89" fmla="*/ 170 h 361"/>
              <a:gd name="T90" fmla="*/ 304 w 360"/>
              <a:gd name="T91" fmla="*/ 138 h 361"/>
              <a:gd name="T92" fmla="*/ 304 w 360"/>
              <a:gd name="T93" fmla="*/ 11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0" h="361">
                <a:moveTo>
                  <a:pt x="136" y="226"/>
                </a:moveTo>
                <a:cubicBezTo>
                  <a:pt x="56" y="194"/>
                  <a:pt x="56" y="194"/>
                  <a:pt x="56" y="194"/>
                </a:cubicBezTo>
                <a:cubicBezTo>
                  <a:pt x="56" y="221"/>
                  <a:pt x="56" y="221"/>
                  <a:pt x="56" y="221"/>
                </a:cubicBezTo>
                <a:cubicBezTo>
                  <a:pt x="136" y="253"/>
                  <a:pt x="136" y="253"/>
                  <a:pt x="136" y="253"/>
                </a:cubicBezTo>
                <a:lnTo>
                  <a:pt x="136" y="226"/>
                </a:lnTo>
                <a:close/>
                <a:moveTo>
                  <a:pt x="136" y="143"/>
                </a:moveTo>
                <a:cubicBezTo>
                  <a:pt x="56" y="111"/>
                  <a:pt x="56" y="111"/>
                  <a:pt x="56" y="111"/>
                </a:cubicBezTo>
                <a:cubicBezTo>
                  <a:pt x="56" y="138"/>
                  <a:pt x="56" y="138"/>
                  <a:pt x="56" y="138"/>
                </a:cubicBezTo>
                <a:cubicBezTo>
                  <a:pt x="136" y="170"/>
                  <a:pt x="136" y="170"/>
                  <a:pt x="136" y="170"/>
                </a:cubicBezTo>
                <a:lnTo>
                  <a:pt x="136" y="143"/>
                </a:lnTo>
                <a:close/>
                <a:moveTo>
                  <a:pt x="351" y="4"/>
                </a:moveTo>
                <a:cubicBezTo>
                  <a:pt x="345" y="1"/>
                  <a:pt x="338" y="0"/>
                  <a:pt x="332" y="2"/>
                </a:cubicBezTo>
                <a:cubicBezTo>
                  <a:pt x="180" y="63"/>
                  <a:pt x="180" y="63"/>
                  <a:pt x="180" y="63"/>
                </a:cubicBezTo>
                <a:cubicBezTo>
                  <a:pt x="27" y="2"/>
                  <a:pt x="27" y="2"/>
                  <a:pt x="27" y="2"/>
                </a:cubicBezTo>
                <a:cubicBezTo>
                  <a:pt x="21" y="0"/>
                  <a:pt x="14" y="1"/>
                  <a:pt x="8" y="4"/>
                </a:cubicBezTo>
                <a:cubicBezTo>
                  <a:pt x="3" y="8"/>
                  <a:pt x="0" y="14"/>
                  <a:pt x="0" y="21"/>
                </a:cubicBezTo>
                <a:cubicBezTo>
                  <a:pt x="0" y="277"/>
                  <a:pt x="0" y="277"/>
                  <a:pt x="0" y="277"/>
                </a:cubicBezTo>
                <a:cubicBezTo>
                  <a:pt x="0" y="285"/>
                  <a:pt x="5" y="292"/>
                  <a:pt x="12" y="295"/>
                </a:cubicBezTo>
                <a:cubicBezTo>
                  <a:pt x="172" y="359"/>
                  <a:pt x="172" y="359"/>
                  <a:pt x="172" y="359"/>
                </a:cubicBezTo>
                <a:cubicBezTo>
                  <a:pt x="172" y="359"/>
                  <a:pt x="175" y="360"/>
                  <a:pt x="176" y="361"/>
                </a:cubicBezTo>
                <a:cubicBezTo>
                  <a:pt x="177" y="361"/>
                  <a:pt x="178" y="361"/>
                  <a:pt x="180" y="361"/>
                </a:cubicBezTo>
                <a:cubicBezTo>
                  <a:pt x="181" y="361"/>
                  <a:pt x="182" y="361"/>
                  <a:pt x="184" y="361"/>
                </a:cubicBezTo>
                <a:cubicBezTo>
                  <a:pt x="184" y="360"/>
                  <a:pt x="187" y="359"/>
                  <a:pt x="187" y="359"/>
                </a:cubicBezTo>
                <a:cubicBezTo>
                  <a:pt x="347" y="295"/>
                  <a:pt x="347" y="295"/>
                  <a:pt x="347" y="295"/>
                </a:cubicBezTo>
                <a:cubicBezTo>
                  <a:pt x="355" y="292"/>
                  <a:pt x="360" y="285"/>
                  <a:pt x="360" y="277"/>
                </a:cubicBezTo>
                <a:cubicBezTo>
                  <a:pt x="360" y="21"/>
                  <a:pt x="360" y="21"/>
                  <a:pt x="360" y="21"/>
                </a:cubicBezTo>
                <a:cubicBezTo>
                  <a:pt x="360" y="14"/>
                  <a:pt x="356" y="8"/>
                  <a:pt x="351" y="4"/>
                </a:cubicBezTo>
                <a:close/>
                <a:moveTo>
                  <a:pt x="160" y="320"/>
                </a:moveTo>
                <a:cubicBezTo>
                  <a:pt x="32" y="269"/>
                  <a:pt x="32" y="269"/>
                  <a:pt x="32" y="269"/>
                </a:cubicBezTo>
                <a:cubicBezTo>
                  <a:pt x="32" y="45"/>
                  <a:pt x="32" y="45"/>
                  <a:pt x="32" y="45"/>
                </a:cubicBezTo>
                <a:cubicBezTo>
                  <a:pt x="160" y="96"/>
                  <a:pt x="160" y="96"/>
                  <a:pt x="160" y="96"/>
                </a:cubicBezTo>
                <a:lnTo>
                  <a:pt x="160" y="320"/>
                </a:lnTo>
                <a:close/>
                <a:moveTo>
                  <a:pt x="328" y="269"/>
                </a:moveTo>
                <a:cubicBezTo>
                  <a:pt x="200" y="320"/>
                  <a:pt x="200" y="320"/>
                  <a:pt x="200" y="320"/>
                </a:cubicBezTo>
                <a:cubicBezTo>
                  <a:pt x="200" y="96"/>
                  <a:pt x="200" y="96"/>
                  <a:pt x="200" y="96"/>
                </a:cubicBezTo>
                <a:cubicBezTo>
                  <a:pt x="328" y="45"/>
                  <a:pt x="328" y="45"/>
                  <a:pt x="328" y="45"/>
                </a:cubicBezTo>
                <a:lnTo>
                  <a:pt x="328" y="269"/>
                </a:lnTo>
                <a:close/>
                <a:moveTo>
                  <a:pt x="304" y="194"/>
                </a:moveTo>
                <a:cubicBezTo>
                  <a:pt x="224" y="226"/>
                  <a:pt x="224" y="226"/>
                  <a:pt x="224" y="226"/>
                </a:cubicBezTo>
                <a:cubicBezTo>
                  <a:pt x="224" y="253"/>
                  <a:pt x="224" y="253"/>
                  <a:pt x="224" y="253"/>
                </a:cubicBezTo>
                <a:cubicBezTo>
                  <a:pt x="304" y="221"/>
                  <a:pt x="304" y="221"/>
                  <a:pt x="304" y="221"/>
                </a:cubicBezTo>
                <a:lnTo>
                  <a:pt x="304" y="194"/>
                </a:lnTo>
                <a:close/>
                <a:moveTo>
                  <a:pt x="304" y="111"/>
                </a:moveTo>
                <a:cubicBezTo>
                  <a:pt x="224" y="143"/>
                  <a:pt x="224" y="143"/>
                  <a:pt x="224" y="143"/>
                </a:cubicBezTo>
                <a:cubicBezTo>
                  <a:pt x="224" y="170"/>
                  <a:pt x="224" y="170"/>
                  <a:pt x="224" y="170"/>
                </a:cubicBezTo>
                <a:cubicBezTo>
                  <a:pt x="304" y="138"/>
                  <a:pt x="304" y="138"/>
                  <a:pt x="304" y="138"/>
                </a:cubicBezTo>
                <a:lnTo>
                  <a:pt x="304" y="111"/>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7" name="TextBox 126"/>
          <p:cNvSpPr txBox="1"/>
          <p:nvPr/>
        </p:nvSpPr>
        <p:spPr>
          <a:xfrm>
            <a:off x="2239687" y="5158933"/>
            <a:ext cx="8172908" cy="646331"/>
          </a:xfrm>
          <a:prstGeom prst="rect">
            <a:avLst/>
          </a:prstGeom>
          <a:noFill/>
        </p:spPr>
        <p:txBody>
          <a:bodyPr wrap="square" lIns="0" tIns="0" rIns="0" bIns="0" rtlCol="0">
            <a:spAutoFit/>
          </a:bodyPr>
          <a:lstStyle/>
          <a:p>
            <a:pPr algn="just"/>
            <a:r>
              <a:rPr lang="zh-CN" altLang="en-US" sz="1400" dirty="0" smtClean="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128" name="TextBox 127"/>
          <p:cNvSpPr txBox="1"/>
          <p:nvPr/>
        </p:nvSpPr>
        <p:spPr>
          <a:xfrm>
            <a:off x="5328916" y="4723983"/>
            <a:ext cx="2059343" cy="307777"/>
          </a:xfrm>
          <a:prstGeom prst="rect">
            <a:avLst/>
          </a:prstGeom>
          <a:noFill/>
        </p:spPr>
        <p:txBody>
          <a:bodyPr wrap="square" lIns="0" tIns="0" rIns="0" bIns="0" rtlCol="0">
            <a:spAutoFit/>
          </a:bodyPr>
          <a:lstStyle/>
          <a:p>
            <a:r>
              <a:rPr lang="zh-CN" altLang="en-US" sz="2000" b="1" dirty="0" smtClean="0">
                <a:solidFill>
                  <a:schemeClr val="tx1">
                    <a:lumMod val="75000"/>
                    <a:lumOff val="25000"/>
                  </a:schemeClr>
                </a:solidFill>
                <a:latin typeface="Impact MT Std" pitchFamily="34" charset="0"/>
                <a:ea typeface="微软雅黑" pitchFamily="34" charset="-122"/>
              </a:rPr>
              <a:t>点击输入标题文本</a:t>
            </a:r>
            <a:endParaRPr lang="zh-CN" altLang="en-US" sz="2000" b="1" dirty="0">
              <a:solidFill>
                <a:schemeClr val="tx1">
                  <a:lumMod val="75000"/>
                  <a:lumOff val="25000"/>
                </a:schemeClr>
              </a:solidFill>
              <a:latin typeface="Impact MT Std" pitchFamily="34" charset="0"/>
              <a:ea typeface="微软雅黑" pitchFamily="34" charset="-122"/>
            </a:endParaRPr>
          </a:p>
        </p:txBody>
      </p:sp>
      <p:sp>
        <p:nvSpPr>
          <p:cNvPr id="74" name="圆角矩形 73"/>
          <p:cNvSpPr/>
          <p:nvPr/>
        </p:nvSpPr>
        <p:spPr>
          <a:xfrm>
            <a:off x="-239117" y="2517059"/>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圆角矩形 74"/>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标题 4"/>
          <p:cNvSpPr txBox="1">
            <a:spLocks/>
          </p:cNvSpPr>
          <p:nvPr/>
        </p:nvSpPr>
        <p:spPr>
          <a:xfrm>
            <a:off x="48915" y="2538289"/>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93"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4" name="圆角矩形 93"/>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6" name="圆角矩形 95"/>
          <p:cNvSpPr/>
          <p:nvPr/>
        </p:nvSpPr>
        <p:spPr>
          <a:xfrm>
            <a:off x="-383133" y="190287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标题 4"/>
          <p:cNvSpPr txBox="1">
            <a:spLocks/>
          </p:cNvSpPr>
          <p:nvPr/>
        </p:nvSpPr>
        <p:spPr>
          <a:xfrm>
            <a:off x="48915" y="190287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8" name="圆角矩形 97"/>
          <p:cNvSpPr/>
          <p:nvPr/>
        </p:nvSpPr>
        <p:spPr>
          <a:xfrm>
            <a:off x="-383134" y="221092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标题 4"/>
          <p:cNvSpPr txBox="1">
            <a:spLocks/>
          </p:cNvSpPr>
          <p:nvPr/>
        </p:nvSpPr>
        <p:spPr>
          <a:xfrm>
            <a:off x="48914" y="221092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0" name="圆角矩形 99"/>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33</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554163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500" fill="hold"/>
                                        <p:tgtEl>
                                          <p:spTgt spid="47"/>
                                        </p:tgtEl>
                                        <p:attrNameLst>
                                          <p:attrName>ppt_w</p:attrName>
                                        </p:attrNameLst>
                                      </p:cBhvr>
                                      <p:tavLst>
                                        <p:tav tm="0">
                                          <p:val>
                                            <p:fltVal val="0"/>
                                          </p:val>
                                        </p:tav>
                                        <p:tav tm="100000">
                                          <p:val>
                                            <p:strVal val="#ppt_w"/>
                                          </p:val>
                                        </p:tav>
                                      </p:tavLst>
                                    </p:anim>
                                    <p:anim calcmode="lin" valueType="num">
                                      <p:cBhvr>
                                        <p:cTn id="26" dur="500" fill="hold"/>
                                        <p:tgtEl>
                                          <p:spTgt spid="47"/>
                                        </p:tgtEl>
                                        <p:attrNameLst>
                                          <p:attrName>ppt_h</p:attrName>
                                        </p:attrNameLst>
                                      </p:cBhvr>
                                      <p:tavLst>
                                        <p:tav tm="0">
                                          <p:val>
                                            <p:fltVal val="0"/>
                                          </p:val>
                                        </p:tav>
                                        <p:tav tm="100000">
                                          <p:val>
                                            <p:strVal val="#ppt_h"/>
                                          </p:val>
                                        </p:tav>
                                      </p:tavLst>
                                    </p:anim>
                                    <p:animEffect transition="in" filter="fade">
                                      <p:cBhvr>
                                        <p:cTn id="27" dur="500"/>
                                        <p:tgtEl>
                                          <p:spTgt spid="4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p:cTn id="37" dur="500" fill="hold"/>
                                        <p:tgtEl>
                                          <p:spTgt spid="48"/>
                                        </p:tgtEl>
                                        <p:attrNameLst>
                                          <p:attrName>ppt_w</p:attrName>
                                        </p:attrNameLst>
                                      </p:cBhvr>
                                      <p:tavLst>
                                        <p:tav tm="0">
                                          <p:val>
                                            <p:fltVal val="0"/>
                                          </p:val>
                                        </p:tav>
                                        <p:tav tm="100000">
                                          <p:val>
                                            <p:strVal val="#ppt_w"/>
                                          </p:val>
                                        </p:tav>
                                      </p:tavLst>
                                    </p:anim>
                                    <p:anim calcmode="lin" valueType="num">
                                      <p:cBhvr>
                                        <p:cTn id="38" dur="500" fill="hold"/>
                                        <p:tgtEl>
                                          <p:spTgt spid="48"/>
                                        </p:tgtEl>
                                        <p:attrNameLst>
                                          <p:attrName>ppt_h</p:attrName>
                                        </p:attrNameLst>
                                      </p:cBhvr>
                                      <p:tavLst>
                                        <p:tav tm="0">
                                          <p:val>
                                            <p:fltVal val="0"/>
                                          </p:val>
                                        </p:tav>
                                        <p:tav tm="100000">
                                          <p:val>
                                            <p:strVal val="#ppt_h"/>
                                          </p:val>
                                        </p:tav>
                                      </p:tavLst>
                                    </p:anim>
                                    <p:animEffect transition="in" filter="fade">
                                      <p:cBhvr>
                                        <p:cTn id="39" dur="500"/>
                                        <p:tgtEl>
                                          <p:spTgt spid="48"/>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p:cTn id="43" dur="500" fill="hold"/>
                                        <p:tgtEl>
                                          <p:spTgt spid="44"/>
                                        </p:tgtEl>
                                        <p:attrNameLst>
                                          <p:attrName>ppt_w</p:attrName>
                                        </p:attrNameLst>
                                      </p:cBhvr>
                                      <p:tavLst>
                                        <p:tav tm="0">
                                          <p:val>
                                            <p:fltVal val="0"/>
                                          </p:val>
                                        </p:tav>
                                        <p:tav tm="100000">
                                          <p:val>
                                            <p:strVal val="#ppt_w"/>
                                          </p:val>
                                        </p:tav>
                                      </p:tavLst>
                                    </p:anim>
                                    <p:anim calcmode="lin" valueType="num">
                                      <p:cBhvr>
                                        <p:cTn id="44" dur="500" fill="hold"/>
                                        <p:tgtEl>
                                          <p:spTgt spid="44"/>
                                        </p:tgtEl>
                                        <p:attrNameLst>
                                          <p:attrName>ppt_h</p:attrName>
                                        </p:attrNameLst>
                                      </p:cBhvr>
                                      <p:tavLst>
                                        <p:tav tm="0">
                                          <p:val>
                                            <p:fltVal val="0"/>
                                          </p:val>
                                        </p:tav>
                                        <p:tav tm="100000">
                                          <p:val>
                                            <p:strVal val="#ppt_h"/>
                                          </p:val>
                                        </p:tav>
                                      </p:tavLst>
                                    </p:anim>
                                    <p:animEffect transition="in" filter="fade">
                                      <p:cBhvr>
                                        <p:cTn id="45" dur="500"/>
                                        <p:tgtEl>
                                          <p:spTgt spid="44"/>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p:cTn id="49" dur="500" fill="hold"/>
                                        <p:tgtEl>
                                          <p:spTgt spid="49"/>
                                        </p:tgtEl>
                                        <p:attrNameLst>
                                          <p:attrName>ppt_w</p:attrName>
                                        </p:attrNameLst>
                                      </p:cBhvr>
                                      <p:tavLst>
                                        <p:tav tm="0">
                                          <p:val>
                                            <p:fltVal val="0"/>
                                          </p:val>
                                        </p:tav>
                                        <p:tav tm="100000">
                                          <p:val>
                                            <p:strVal val="#ppt_w"/>
                                          </p:val>
                                        </p:tav>
                                      </p:tavLst>
                                    </p:anim>
                                    <p:anim calcmode="lin" valueType="num">
                                      <p:cBhvr>
                                        <p:cTn id="50" dur="500" fill="hold"/>
                                        <p:tgtEl>
                                          <p:spTgt spid="49"/>
                                        </p:tgtEl>
                                        <p:attrNameLst>
                                          <p:attrName>ppt_h</p:attrName>
                                        </p:attrNameLst>
                                      </p:cBhvr>
                                      <p:tavLst>
                                        <p:tav tm="0">
                                          <p:val>
                                            <p:fltVal val="0"/>
                                          </p:val>
                                        </p:tav>
                                        <p:tav tm="100000">
                                          <p:val>
                                            <p:strVal val="#ppt_h"/>
                                          </p:val>
                                        </p:tav>
                                      </p:tavLst>
                                    </p:anim>
                                    <p:animEffect transition="in" filter="fade">
                                      <p:cBhvr>
                                        <p:cTn id="51" dur="500"/>
                                        <p:tgtEl>
                                          <p:spTgt spid="49"/>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p:cTn id="55" dur="500" fill="hold"/>
                                        <p:tgtEl>
                                          <p:spTgt spid="50"/>
                                        </p:tgtEl>
                                        <p:attrNameLst>
                                          <p:attrName>ppt_w</p:attrName>
                                        </p:attrNameLst>
                                      </p:cBhvr>
                                      <p:tavLst>
                                        <p:tav tm="0">
                                          <p:val>
                                            <p:fltVal val="0"/>
                                          </p:val>
                                        </p:tav>
                                        <p:tav tm="100000">
                                          <p:val>
                                            <p:strVal val="#ppt_w"/>
                                          </p:val>
                                        </p:tav>
                                      </p:tavLst>
                                    </p:anim>
                                    <p:anim calcmode="lin" valueType="num">
                                      <p:cBhvr>
                                        <p:cTn id="56" dur="500" fill="hold"/>
                                        <p:tgtEl>
                                          <p:spTgt spid="50"/>
                                        </p:tgtEl>
                                        <p:attrNameLst>
                                          <p:attrName>ppt_h</p:attrName>
                                        </p:attrNameLst>
                                      </p:cBhvr>
                                      <p:tavLst>
                                        <p:tav tm="0">
                                          <p:val>
                                            <p:fltVal val="0"/>
                                          </p:val>
                                        </p:tav>
                                        <p:tav tm="100000">
                                          <p:val>
                                            <p:strVal val="#ppt_h"/>
                                          </p:val>
                                        </p:tav>
                                      </p:tavLst>
                                    </p:anim>
                                    <p:animEffect transition="in" filter="fade">
                                      <p:cBhvr>
                                        <p:cTn id="57" dur="500"/>
                                        <p:tgtEl>
                                          <p:spTgt spid="50"/>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p:cTn id="61" dur="500" fill="hold"/>
                                        <p:tgtEl>
                                          <p:spTgt spid="51"/>
                                        </p:tgtEl>
                                        <p:attrNameLst>
                                          <p:attrName>ppt_w</p:attrName>
                                        </p:attrNameLst>
                                      </p:cBhvr>
                                      <p:tavLst>
                                        <p:tav tm="0">
                                          <p:val>
                                            <p:fltVal val="0"/>
                                          </p:val>
                                        </p:tav>
                                        <p:tav tm="100000">
                                          <p:val>
                                            <p:strVal val="#ppt_w"/>
                                          </p:val>
                                        </p:tav>
                                      </p:tavLst>
                                    </p:anim>
                                    <p:anim calcmode="lin" valueType="num">
                                      <p:cBhvr>
                                        <p:cTn id="62" dur="500" fill="hold"/>
                                        <p:tgtEl>
                                          <p:spTgt spid="51"/>
                                        </p:tgtEl>
                                        <p:attrNameLst>
                                          <p:attrName>ppt_h</p:attrName>
                                        </p:attrNameLst>
                                      </p:cBhvr>
                                      <p:tavLst>
                                        <p:tav tm="0">
                                          <p:val>
                                            <p:fltVal val="0"/>
                                          </p:val>
                                        </p:tav>
                                        <p:tav tm="100000">
                                          <p:val>
                                            <p:strVal val="#ppt_h"/>
                                          </p:val>
                                        </p:tav>
                                      </p:tavLst>
                                    </p:anim>
                                    <p:animEffect transition="in" filter="fade">
                                      <p:cBhvr>
                                        <p:cTn id="63" dur="500"/>
                                        <p:tgtEl>
                                          <p:spTgt spid="51"/>
                                        </p:tgtEl>
                                      </p:cBhvr>
                                    </p:animEffect>
                                  </p:childTnLst>
                                </p:cTn>
                              </p:par>
                              <p:par>
                                <p:cTn id="64" presetID="53" presetClass="entr" presetSubtype="16" fill="hold" grpId="0" nodeType="withEffect">
                                  <p:stCondLst>
                                    <p:cond delay="500"/>
                                  </p:stCondLst>
                                  <p:childTnLst>
                                    <p:set>
                                      <p:cBhvr>
                                        <p:cTn id="65" dur="1" fill="hold">
                                          <p:stCondLst>
                                            <p:cond delay="0"/>
                                          </p:stCondLst>
                                        </p:cTn>
                                        <p:tgtEl>
                                          <p:spTgt spid="122"/>
                                        </p:tgtEl>
                                        <p:attrNameLst>
                                          <p:attrName>style.visibility</p:attrName>
                                        </p:attrNameLst>
                                      </p:cBhvr>
                                      <p:to>
                                        <p:strVal val="visible"/>
                                      </p:to>
                                    </p:set>
                                    <p:anim calcmode="lin" valueType="num">
                                      <p:cBhvr>
                                        <p:cTn id="66" dur="1000" fill="hold"/>
                                        <p:tgtEl>
                                          <p:spTgt spid="122"/>
                                        </p:tgtEl>
                                        <p:attrNameLst>
                                          <p:attrName>ppt_w</p:attrName>
                                        </p:attrNameLst>
                                      </p:cBhvr>
                                      <p:tavLst>
                                        <p:tav tm="0">
                                          <p:val>
                                            <p:fltVal val="0"/>
                                          </p:val>
                                        </p:tav>
                                        <p:tav tm="100000">
                                          <p:val>
                                            <p:strVal val="#ppt_w"/>
                                          </p:val>
                                        </p:tav>
                                      </p:tavLst>
                                    </p:anim>
                                    <p:anim calcmode="lin" valueType="num">
                                      <p:cBhvr>
                                        <p:cTn id="67" dur="1000" fill="hold"/>
                                        <p:tgtEl>
                                          <p:spTgt spid="122"/>
                                        </p:tgtEl>
                                        <p:attrNameLst>
                                          <p:attrName>ppt_h</p:attrName>
                                        </p:attrNameLst>
                                      </p:cBhvr>
                                      <p:tavLst>
                                        <p:tav tm="0">
                                          <p:val>
                                            <p:fltVal val="0"/>
                                          </p:val>
                                        </p:tav>
                                        <p:tav tm="100000">
                                          <p:val>
                                            <p:strVal val="#ppt_h"/>
                                          </p:val>
                                        </p:tav>
                                      </p:tavLst>
                                    </p:anim>
                                    <p:animEffect transition="in" filter="fade">
                                      <p:cBhvr>
                                        <p:cTn id="68" dur="1000"/>
                                        <p:tgtEl>
                                          <p:spTgt spid="122"/>
                                        </p:tgtEl>
                                      </p:cBhvr>
                                    </p:animEffect>
                                  </p:childTnLst>
                                </p:cTn>
                              </p:par>
                              <p:par>
                                <p:cTn id="69" presetID="53" presetClass="entr" presetSubtype="16" fill="hold" grpId="0" nodeType="withEffect">
                                  <p:stCondLst>
                                    <p:cond delay="500"/>
                                  </p:stCondLst>
                                  <p:childTnLst>
                                    <p:set>
                                      <p:cBhvr>
                                        <p:cTn id="70" dur="1" fill="hold">
                                          <p:stCondLst>
                                            <p:cond delay="0"/>
                                          </p:stCondLst>
                                        </p:cTn>
                                        <p:tgtEl>
                                          <p:spTgt spid="123"/>
                                        </p:tgtEl>
                                        <p:attrNameLst>
                                          <p:attrName>style.visibility</p:attrName>
                                        </p:attrNameLst>
                                      </p:cBhvr>
                                      <p:to>
                                        <p:strVal val="visible"/>
                                      </p:to>
                                    </p:set>
                                    <p:anim calcmode="lin" valueType="num">
                                      <p:cBhvr>
                                        <p:cTn id="71" dur="1000" fill="hold"/>
                                        <p:tgtEl>
                                          <p:spTgt spid="123"/>
                                        </p:tgtEl>
                                        <p:attrNameLst>
                                          <p:attrName>ppt_w</p:attrName>
                                        </p:attrNameLst>
                                      </p:cBhvr>
                                      <p:tavLst>
                                        <p:tav tm="0">
                                          <p:val>
                                            <p:fltVal val="0"/>
                                          </p:val>
                                        </p:tav>
                                        <p:tav tm="100000">
                                          <p:val>
                                            <p:strVal val="#ppt_w"/>
                                          </p:val>
                                        </p:tav>
                                      </p:tavLst>
                                    </p:anim>
                                    <p:anim calcmode="lin" valueType="num">
                                      <p:cBhvr>
                                        <p:cTn id="72" dur="1000" fill="hold"/>
                                        <p:tgtEl>
                                          <p:spTgt spid="123"/>
                                        </p:tgtEl>
                                        <p:attrNameLst>
                                          <p:attrName>ppt_h</p:attrName>
                                        </p:attrNameLst>
                                      </p:cBhvr>
                                      <p:tavLst>
                                        <p:tav tm="0">
                                          <p:val>
                                            <p:fltVal val="0"/>
                                          </p:val>
                                        </p:tav>
                                        <p:tav tm="100000">
                                          <p:val>
                                            <p:strVal val="#ppt_h"/>
                                          </p:val>
                                        </p:tav>
                                      </p:tavLst>
                                    </p:anim>
                                    <p:animEffect transition="in" filter="fade">
                                      <p:cBhvr>
                                        <p:cTn id="73" dur="1000"/>
                                        <p:tgtEl>
                                          <p:spTgt spid="123"/>
                                        </p:tgtEl>
                                      </p:cBhvr>
                                    </p:animEffect>
                                  </p:childTnLst>
                                </p:cTn>
                              </p:par>
                              <p:par>
                                <p:cTn id="74" presetID="53" presetClass="entr" presetSubtype="16" fill="hold" grpId="0" nodeType="withEffect">
                                  <p:stCondLst>
                                    <p:cond delay="500"/>
                                  </p:stCondLst>
                                  <p:childTnLst>
                                    <p:set>
                                      <p:cBhvr>
                                        <p:cTn id="75" dur="1" fill="hold">
                                          <p:stCondLst>
                                            <p:cond delay="0"/>
                                          </p:stCondLst>
                                        </p:cTn>
                                        <p:tgtEl>
                                          <p:spTgt spid="121"/>
                                        </p:tgtEl>
                                        <p:attrNameLst>
                                          <p:attrName>style.visibility</p:attrName>
                                        </p:attrNameLst>
                                      </p:cBhvr>
                                      <p:to>
                                        <p:strVal val="visible"/>
                                      </p:to>
                                    </p:set>
                                    <p:anim calcmode="lin" valueType="num">
                                      <p:cBhvr>
                                        <p:cTn id="76" dur="1000" fill="hold"/>
                                        <p:tgtEl>
                                          <p:spTgt spid="121"/>
                                        </p:tgtEl>
                                        <p:attrNameLst>
                                          <p:attrName>ppt_w</p:attrName>
                                        </p:attrNameLst>
                                      </p:cBhvr>
                                      <p:tavLst>
                                        <p:tav tm="0">
                                          <p:val>
                                            <p:fltVal val="0"/>
                                          </p:val>
                                        </p:tav>
                                        <p:tav tm="100000">
                                          <p:val>
                                            <p:strVal val="#ppt_w"/>
                                          </p:val>
                                        </p:tav>
                                      </p:tavLst>
                                    </p:anim>
                                    <p:anim calcmode="lin" valueType="num">
                                      <p:cBhvr>
                                        <p:cTn id="77" dur="1000" fill="hold"/>
                                        <p:tgtEl>
                                          <p:spTgt spid="121"/>
                                        </p:tgtEl>
                                        <p:attrNameLst>
                                          <p:attrName>ppt_h</p:attrName>
                                        </p:attrNameLst>
                                      </p:cBhvr>
                                      <p:tavLst>
                                        <p:tav tm="0">
                                          <p:val>
                                            <p:fltVal val="0"/>
                                          </p:val>
                                        </p:tav>
                                        <p:tav tm="100000">
                                          <p:val>
                                            <p:strVal val="#ppt_h"/>
                                          </p:val>
                                        </p:tav>
                                      </p:tavLst>
                                    </p:anim>
                                    <p:animEffect transition="in" filter="fade">
                                      <p:cBhvr>
                                        <p:cTn id="78" dur="1000"/>
                                        <p:tgtEl>
                                          <p:spTgt spid="121"/>
                                        </p:tgtEl>
                                      </p:cBhvr>
                                    </p:animEffect>
                                  </p:childTnLst>
                                </p:cTn>
                              </p:par>
                              <p:par>
                                <p:cTn id="79" presetID="53" presetClass="entr" presetSubtype="16" fill="hold" grpId="0" nodeType="withEffect">
                                  <p:stCondLst>
                                    <p:cond delay="500"/>
                                  </p:stCondLst>
                                  <p:childTnLst>
                                    <p:set>
                                      <p:cBhvr>
                                        <p:cTn id="80" dur="1" fill="hold">
                                          <p:stCondLst>
                                            <p:cond delay="0"/>
                                          </p:stCondLst>
                                        </p:cTn>
                                        <p:tgtEl>
                                          <p:spTgt spid="124"/>
                                        </p:tgtEl>
                                        <p:attrNameLst>
                                          <p:attrName>style.visibility</p:attrName>
                                        </p:attrNameLst>
                                      </p:cBhvr>
                                      <p:to>
                                        <p:strVal val="visible"/>
                                      </p:to>
                                    </p:set>
                                    <p:anim calcmode="lin" valueType="num">
                                      <p:cBhvr>
                                        <p:cTn id="81" dur="1000" fill="hold"/>
                                        <p:tgtEl>
                                          <p:spTgt spid="124"/>
                                        </p:tgtEl>
                                        <p:attrNameLst>
                                          <p:attrName>ppt_w</p:attrName>
                                        </p:attrNameLst>
                                      </p:cBhvr>
                                      <p:tavLst>
                                        <p:tav tm="0">
                                          <p:val>
                                            <p:fltVal val="0"/>
                                          </p:val>
                                        </p:tav>
                                        <p:tav tm="100000">
                                          <p:val>
                                            <p:strVal val="#ppt_w"/>
                                          </p:val>
                                        </p:tav>
                                      </p:tavLst>
                                    </p:anim>
                                    <p:anim calcmode="lin" valueType="num">
                                      <p:cBhvr>
                                        <p:cTn id="82" dur="1000" fill="hold"/>
                                        <p:tgtEl>
                                          <p:spTgt spid="124"/>
                                        </p:tgtEl>
                                        <p:attrNameLst>
                                          <p:attrName>ppt_h</p:attrName>
                                        </p:attrNameLst>
                                      </p:cBhvr>
                                      <p:tavLst>
                                        <p:tav tm="0">
                                          <p:val>
                                            <p:fltVal val="0"/>
                                          </p:val>
                                        </p:tav>
                                        <p:tav tm="100000">
                                          <p:val>
                                            <p:strVal val="#ppt_h"/>
                                          </p:val>
                                        </p:tav>
                                      </p:tavLst>
                                    </p:anim>
                                    <p:animEffect transition="in" filter="fade">
                                      <p:cBhvr>
                                        <p:cTn id="83" dur="1000"/>
                                        <p:tgtEl>
                                          <p:spTgt spid="124"/>
                                        </p:tgtEl>
                                      </p:cBhvr>
                                    </p:animEffect>
                                  </p:childTnLst>
                                </p:cTn>
                              </p:par>
                            </p:childTnLst>
                          </p:cTn>
                        </p:par>
                        <p:par>
                          <p:cTn id="84" fill="hold">
                            <p:stCondLst>
                              <p:cond delay="6000"/>
                            </p:stCondLst>
                            <p:childTnLst>
                              <p:par>
                                <p:cTn id="85" presetID="22" presetClass="entr" presetSubtype="1" fill="hold" nodeType="after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up)">
                                      <p:cBhvr>
                                        <p:cTn id="87" dur="500"/>
                                        <p:tgtEl>
                                          <p:spTgt spid="56"/>
                                        </p:tgtEl>
                                      </p:cBhvr>
                                    </p:animEffect>
                                  </p:childTnLst>
                                </p:cTn>
                              </p:par>
                            </p:childTnLst>
                          </p:cTn>
                        </p:par>
                        <p:par>
                          <p:cTn id="88" fill="hold">
                            <p:stCondLst>
                              <p:cond delay="6500"/>
                            </p:stCondLst>
                            <p:childTnLst>
                              <p:par>
                                <p:cTn id="89" presetID="22" presetClass="entr" presetSubtype="4" fill="hold" nodeType="after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wipe(down)">
                                      <p:cBhvr>
                                        <p:cTn id="91" dur="500"/>
                                        <p:tgtEl>
                                          <p:spTgt spid="59"/>
                                        </p:tgtEl>
                                      </p:cBhvr>
                                    </p:animEffect>
                                  </p:childTnLst>
                                </p:cTn>
                              </p:par>
                            </p:childTnLst>
                          </p:cTn>
                        </p:par>
                        <p:par>
                          <p:cTn id="92" fill="hold">
                            <p:stCondLst>
                              <p:cond delay="7000"/>
                            </p:stCondLst>
                            <p:childTnLst>
                              <p:par>
                                <p:cTn id="93" presetID="22" presetClass="entr" presetSubtype="1" fill="hold" nodeType="after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wipe(up)">
                                      <p:cBhvr>
                                        <p:cTn id="95" dur="500"/>
                                        <p:tgtEl>
                                          <p:spTgt spid="77"/>
                                        </p:tgtEl>
                                      </p:cBhvr>
                                    </p:animEffect>
                                  </p:childTnLst>
                                </p:cTn>
                              </p:par>
                            </p:childTnLst>
                          </p:cTn>
                        </p:par>
                        <p:par>
                          <p:cTn id="96" fill="hold">
                            <p:stCondLst>
                              <p:cond delay="7500"/>
                            </p:stCondLst>
                            <p:childTnLst>
                              <p:par>
                                <p:cTn id="97" presetID="22" presetClass="entr" presetSubtype="4" fill="hold" nodeType="afterEffect">
                                  <p:stCondLst>
                                    <p:cond delay="0"/>
                                  </p:stCondLst>
                                  <p:childTnLst>
                                    <p:set>
                                      <p:cBhvr>
                                        <p:cTn id="98" dur="1" fill="hold">
                                          <p:stCondLst>
                                            <p:cond delay="0"/>
                                          </p:stCondLst>
                                        </p:cTn>
                                        <p:tgtEl>
                                          <p:spTgt spid="62"/>
                                        </p:tgtEl>
                                        <p:attrNameLst>
                                          <p:attrName>style.visibility</p:attrName>
                                        </p:attrNameLst>
                                      </p:cBhvr>
                                      <p:to>
                                        <p:strVal val="visible"/>
                                      </p:to>
                                    </p:set>
                                    <p:animEffect transition="in" filter="wipe(down)">
                                      <p:cBhvr>
                                        <p:cTn id="99" dur="500"/>
                                        <p:tgtEl>
                                          <p:spTgt spid="62"/>
                                        </p:tgtEl>
                                      </p:cBhvr>
                                    </p:animEffect>
                                  </p:childTnLst>
                                </p:cTn>
                              </p:par>
                            </p:childTnLst>
                          </p:cTn>
                        </p:par>
                        <p:par>
                          <p:cTn id="100" fill="hold">
                            <p:stCondLst>
                              <p:cond delay="8000"/>
                            </p:stCondLst>
                            <p:childTnLst>
                              <p:par>
                                <p:cTn id="101" presetID="22" presetClass="entr" presetSubtype="1" fill="hold" nodeType="afterEffect">
                                  <p:stCondLst>
                                    <p:cond delay="0"/>
                                  </p:stCondLst>
                                  <p:childTnLst>
                                    <p:set>
                                      <p:cBhvr>
                                        <p:cTn id="102" dur="1" fill="hold">
                                          <p:stCondLst>
                                            <p:cond delay="0"/>
                                          </p:stCondLst>
                                        </p:cTn>
                                        <p:tgtEl>
                                          <p:spTgt spid="84"/>
                                        </p:tgtEl>
                                        <p:attrNameLst>
                                          <p:attrName>style.visibility</p:attrName>
                                        </p:attrNameLst>
                                      </p:cBhvr>
                                      <p:to>
                                        <p:strVal val="visible"/>
                                      </p:to>
                                    </p:set>
                                    <p:animEffect transition="in" filter="wipe(up)">
                                      <p:cBhvr>
                                        <p:cTn id="103" dur="500"/>
                                        <p:tgtEl>
                                          <p:spTgt spid="84"/>
                                        </p:tgtEl>
                                      </p:cBhvr>
                                    </p:animEffect>
                                  </p:childTnLst>
                                </p:cTn>
                              </p:par>
                            </p:childTnLst>
                          </p:cTn>
                        </p:par>
                        <p:par>
                          <p:cTn id="104" fill="hold">
                            <p:stCondLst>
                              <p:cond delay="8500"/>
                            </p:stCondLst>
                            <p:childTnLst>
                              <p:par>
                                <p:cTn id="105" presetID="22" presetClass="entr" presetSubtype="4" fill="hold" nodeType="after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wipe(down)">
                                      <p:cBhvr>
                                        <p:cTn id="107" dur="500"/>
                                        <p:tgtEl>
                                          <p:spTgt spid="65"/>
                                        </p:tgtEl>
                                      </p:cBhvr>
                                    </p:animEffect>
                                  </p:childTnLst>
                                </p:cTn>
                              </p:par>
                            </p:childTnLst>
                          </p:cTn>
                        </p:par>
                        <p:par>
                          <p:cTn id="108" fill="hold">
                            <p:stCondLst>
                              <p:cond delay="9000"/>
                            </p:stCondLst>
                            <p:childTnLst>
                              <p:par>
                                <p:cTn id="109" presetID="22" presetClass="entr" presetSubtype="1" fill="hold" nodeType="afterEffect">
                                  <p:stCondLst>
                                    <p:cond delay="0"/>
                                  </p:stCondLst>
                                  <p:childTnLst>
                                    <p:set>
                                      <p:cBhvr>
                                        <p:cTn id="110" dur="1" fill="hold">
                                          <p:stCondLst>
                                            <p:cond delay="0"/>
                                          </p:stCondLst>
                                        </p:cTn>
                                        <p:tgtEl>
                                          <p:spTgt spid="87"/>
                                        </p:tgtEl>
                                        <p:attrNameLst>
                                          <p:attrName>style.visibility</p:attrName>
                                        </p:attrNameLst>
                                      </p:cBhvr>
                                      <p:to>
                                        <p:strVal val="visible"/>
                                      </p:to>
                                    </p:set>
                                    <p:animEffect transition="in" filter="wipe(up)">
                                      <p:cBhvr>
                                        <p:cTn id="111" dur="500"/>
                                        <p:tgtEl>
                                          <p:spTgt spid="87"/>
                                        </p:tgtEl>
                                      </p:cBhvr>
                                    </p:animEffect>
                                  </p:childTnLst>
                                </p:cTn>
                              </p:par>
                            </p:childTnLst>
                          </p:cTn>
                        </p:par>
                        <p:par>
                          <p:cTn id="112" fill="hold">
                            <p:stCondLst>
                              <p:cond delay="9500"/>
                            </p:stCondLst>
                            <p:childTnLst>
                              <p:par>
                                <p:cTn id="113" presetID="22" presetClass="entr" presetSubtype="4" fill="hold" nodeType="after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wipe(down)">
                                      <p:cBhvr>
                                        <p:cTn id="115" dur="500"/>
                                        <p:tgtEl>
                                          <p:spTgt spid="68"/>
                                        </p:tgtEl>
                                      </p:cBhvr>
                                    </p:animEffect>
                                  </p:childTnLst>
                                </p:cTn>
                              </p:par>
                            </p:childTnLst>
                          </p:cTn>
                        </p:par>
                        <p:par>
                          <p:cTn id="116" fill="hold">
                            <p:stCondLst>
                              <p:cond delay="10000"/>
                            </p:stCondLst>
                            <p:childTnLst>
                              <p:par>
                                <p:cTn id="117" presetID="22" presetClass="entr" presetSubtype="1" fill="hold" nodeType="afterEffect">
                                  <p:stCondLst>
                                    <p:cond delay="0"/>
                                  </p:stCondLst>
                                  <p:childTnLst>
                                    <p:set>
                                      <p:cBhvr>
                                        <p:cTn id="118" dur="1" fill="hold">
                                          <p:stCondLst>
                                            <p:cond delay="0"/>
                                          </p:stCondLst>
                                        </p:cTn>
                                        <p:tgtEl>
                                          <p:spTgt spid="90"/>
                                        </p:tgtEl>
                                        <p:attrNameLst>
                                          <p:attrName>style.visibility</p:attrName>
                                        </p:attrNameLst>
                                      </p:cBhvr>
                                      <p:to>
                                        <p:strVal val="visible"/>
                                      </p:to>
                                    </p:set>
                                    <p:animEffect transition="in" filter="wipe(up)">
                                      <p:cBhvr>
                                        <p:cTn id="119" dur="500"/>
                                        <p:tgtEl>
                                          <p:spTgt spid="90"/>
                                        </p:tgtEl>
                                      </p:cBhvr>
                                    </p:animEffect>
                                  </p:childTnLst>
                                </p:cTn>
                              </p:par>
                            </p:childTnLst>
                          </p:cTn>
                        </p:par>
                        <p:par>
                          <p:cTn id="120" fill="hold">
                            <p:stCondLst>
                              <p:cond delay="10500"/>
                            </p:stCondLst>
                            <p:childTnLst>
                              <p:par>
                                <p:cTn id="121" presetID="22" presetClass="entr" presetSubtype="4" fill="hold" nodeType="afterEffect">
                                  <p:stCondLst>
                                    <p:cond delay="0"/>
                                  </p:stCondLst>
                                  <p:childTnLst>
                                    <p:set>
                                      <p:cBhvr>
                                        <p:cTn id="122" dur="1" fill="hold">
                                          <p:stCondLst>
                                            <p:cond delay="0"/>
                                          </p:stCondLst>
                                        </p:cTn>
                                        <p:tgtEl>
                                          <p:spTgt spid="71"/>
                                        </p:tgtEl>
                                        <p:attrNameLst>
                                          <p:attrName>style.visibility</p:attrName>
                                        </p:attrNameLst>
                                      </p:cBhvr>
                                      <p:to>
                                        <p:strVal val="visible"/>
                                      </p:to>
                                    </p:set>
                                    <p:animEffect transition="in" filter="wipe(down)">
                                      <p:cBhvr>
                                        <p:cTn id="123" dur="500"/>
                                        <p:tgtEl>
                                          <p:spTgt spid="71"/>
                                        </p:tgtEl>
                                      </p:cBhvr>
                                    </p:animEffect>
                                  </p:childTnLst>
                                </p:cTn>
                              </p:par>
                            </p:childTnLst>
                          </p:cTn>
                        </p:par>
                        <p:par>
                          <p:cTn id="124" fill="hold">
                            <p:stCondLst>
                              <p:cond delay="11000"/>
                            </p:stCondLst>
                            <p:childTnLst>
                              <p:par>
                                <p:cTn id="125" presetID="2" presetClass="entr" presetSubtype="2" fill="hold" grpId="0" nodeType="afterEffect">
                                  <p:stCondLst>
                                    <p:cond delay="0"/>
                                  </p:stCondLst>
                                  <p:childTnLst>
                                    <p:set>
                                      <p:cBhvr>
                                        <p:cTn id="126" dur="1" fill="hold">
                                          <p:stCondLst>
                                            <p:cond delay="0"/>
                                          </p:stCondLst>
                                        </p:cTn>
                                        <p:tgtEl>
                                          <p:spTgt spid="128"/>
                                        </p:tgtEl>
                                        <p:attrNameLst>
                                          <p:attrName>style.visibility</p:attrName>
                                        </p:attrNameLst>
                                      </p:cBhvr>
                                      <p:to>
                                        <p:strVal val="visible"/>
                                      </p:to>
                                    </p:set>
                                    <p:anim calcmode="lin" valueType="num">
                                      <p:cBhvr additive="base">
                                        <p:cTn id="127" dur="300" fill="hold"/>
                                        <p:tgtEl>
                                          <p:spTgt spid="128"/>
                                        </p:tgtEl>
                                        <p:attrNameLst>
                                          <p:attrName>ppt_x</p:attrName>
                                        </p:attrNameLst>
                                      </p:cBhvr>
                                      <p:tavLst>
                                        <p:tav tm="0">
                                          <p:val>
                                            <p:strVal val="1+#ppt_w/2"/>
                                          </p:val>
                                        </p:tav>
                                        <p:tav tm="100000">
                                          <p:val>
                                            <p:strVal val="#ppt_x"/>
                                          </p:val>
                                        </p:tav>
                                      </p:tavLst>
                                    </p:anim>
                                    <p:anim calcmode="lin" valueType="num">
                                      <p:cBhvr additive="base">
                                        <p:cTn id="128" dur="300" fill="hold"/>
                                        <p:tgtEl>
                                          <p:spTgt spid="128"/>
                                        </p:tgtEl>
                                        <p:attrNameLst>
                                          <p:attrName>ppt_y</p:attrName>
                                        </p:attrNameLst>
                                      </p:cBhvr>
                                      <p:tavLst>
                                        <p:tav tm="0">
                                          <p:val>
                                            <p:strVal val="#ppt_y"/>
                                          </p:val>
                                        </p:tav>
                                        <p:tav tm="100000">
                                          <p:val>
                                            <p:strVal val="#ppt_y"/>
                                          </p:val>
                                        </p:tav>
                                      </p:tavLst>
                                    </p:anim>
                                  </p:childTnLst>
                                </p:cTn>
                              </p:par>
                            </p:childTnLst>
                          </p:cTn>
                        </p:par>
                        <p:par>
                          <p:cTn id="129" fill="hold">
                            <p:stCondLst>
                              <p:cond delay="11300"/>
                            </p:stCondLst>
                            <p:childTnLst>
                              <p:par>
                                <p:cTn id="130" presetID="2" presetClass="entr" presetSubtype="2" fill="hold" grpId="0" nodeType="afterEffect">
                                  <p:stCondLst>
                                    <p:cond delay="0"/>
                                  </p:stCondLst>
                                  <p:childTnLst>
                                    <p:set>
                                      <p:cBhvr>
                                        <p:cTn id="131" dur="1" fill="hold">
                                          <p:stCondLst>
                                            <p:cond delay="0"/>
                                          </p:stCondLst>
                                        </p:cTn>
                                        <p:tgtEl>
                                          <p:spTgt spid="127"/>
                                        </p:tgtEl>
                                        <p:attrNameLst>
                                          <p:attrName>style.visibility</p:attrName>
                                        </p:attrNameLst>
                                      </p:cBhvr>
                                      <p:to>
                                        <p:strVal val="visible"/>
                                      </p:to>
                                    </p:set>
                                    <p:anim calcmode="lin" valueType="num">
                                      <p:cBhvr additive="base">
                                        <p:cTn id="132" dur="300" fill="hold"/>
                                        <p:tgtEl>
                                          <p:spTgt spid="127"/>
                                        </p:tgtEl>
                                        <p:attrNameLst>
                                          <p:attrName>ppt_x</p:attrName>
                                        </p:attrNameLst>
                                      </p:cBhvr>
                                      <p:tavLst>
                                        <p:tav tm="0">
                                          <p:val>
                                            <p:strVal val="1+#ppt_w/2"/>
                                          </p:val>
                                        </p:tav>
                                        <p:tav tm="100000">
                                          <p:val>
                                            <p:strVal val="#ppt_x"/>
                                          </p:val>
                                        </p:tav>
                                      </p:tavLst>
                                    </p:anim>
                                    <p:anim calcmode="lin" valueType="num">
                                      <p:cBhvr additive="base">
                                        <p:cTn id="133" dur="300" fill="hold"/>
                                        <p:tgtEl>
                                          <p:spTgt spid="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P spid="45" grpId="0" animBg="1"/>
      <p:bldP spid="46" grpId="0" animBg="1"/>
      <p:bldP spid="47" grpId="0" animBg="1"/>
      <p:bldP spid="48" grpId="0" animBg="1"/>
      <p:bldP spid="49" grpId="0" animBg="1"/>
      <p:bldP spid="50" grpId="0" animBg="1"/>
      <p:bldP spid="51" grpId="0" animBg="1"/>
      <p:bldP spid="55" grpId="0" animBg="1"/>
      <p:bldP spid="121" grpId="0" animBg="1"/>
      <p:bldP spid="122" grpId="0" animBg="1"/>
      <p:bldP spid="123" grpId="0" animBg="1"/>
      <p:bldP spid="124" grpId="0" animBg="1"/>
      <p:bldP spid="127" grpId="0"/>
      <p:bldP spid="1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0"/>
            <a:ext cx="7992889"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资金缺口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THE FUNDING GAP</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69" name="TextBox 68"/>
          <p:cNvSpPr txBox="1"/>
          <p:nvPr/>
        </p:nvSpPr>
        <p:spPr>
          <a:xfrm>
            <a:off x="2012835" y="5158933"/>
            <a:ext cx="8172908" cy="646331"/>
          </a:xfrm>
          <a:prstGeom prst="rect">
            <a:avLst/>
          </a:prstGeom>
          <a:noFill/>
        </p:spPr>
        <p:txBody>
          <a:bodyPr wrap="square" lIns="0" tIns="0" rIns="0" bIns="0" rtlCol="0">
            <a:spAutoFit/>
          </a:bodyPr>
          <a:lstStyle/>
          <a:p>
            <a:pPr algn="just"/>
            <a:r>
              <a:rPr lang="zh-CN" altLang="en-US" sz="1400" dirty="0" smtClean="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70" name="TextBox 69"/>
          <p:cNvSpPr txBox="1"/>
          <p:nvPr/>
        </p:nvSpPr>
        <p:spPr>
          <a:xfrm>
            <a:off x="5138068" y="4723983"/>
            <a:ext cx="2059343" cy="307777"/>
          </a:xfrm>
          <a:prstGeom prst="rect">
            <a:avLst/>
          </a:prstGeom>
          <a:noFill/>
        </p:spPr>
        <p:txBody>
          <a:bodyPr wrap="square" lIns="0" tIns="0" rIns="0" bIns="0" rtlCol="0">
            <a:spAutoFit/>
          </a:bodyPr>
          <a:lstStyle/>
          <a:p>
            <a:r>
              <a:rPr lang="zh-CN" altLang="en-US" sz="2000" b="1" dirty="0" smtClean="0">
                <a:solidFill>
                  <a:schemeClr val="tx1">
                    <a:lumMod val="75000"/>
                    <a:lumOff val="25000"/>
                  </a:schemeClr>
                </a:solidFill>
                <a:latin typeface="Impact MT Std" pitchFamily="34" charset="0"/>
                <a:ea typeface="微软雅黑" pitchFamily="34" charset="-122"/>
              </a:rPr>
              <a:t>点击输入标题文本</a:t>
            </a:r>
            <a:endParaRPr lang="zh-CN" altLang="en-US" sz="2000" b="1" dirty="0">
              <a:solidFill>
                <a:schemeClr val="tx1">
                  <a:lumMod val="75000"/>
                  <a:lumOff val="25000"/>
                </a:schemeClr>
              </a:solidFill>
              <a:latin typeface="Impact MT Std" pitchFamily="34" charset="0"/>
              <a:ea typeface="微软雅黑" pitchFamily="34" charset="-122"/>
            </a:endParaRPr>
          </a:p>
        </p:txBody>
      </p:sp>
      <p:sp>
        <p:nvSpPr>
          <p:cNvPr id="85" name="Oval 12"/>
          <p:cNvSpPr/>
          <p:nvPr/>
        </p:nvSpPr>
        <p:spPr>
          <a:xfrm>
            <a:off x="1984150" y="1319883"/>
            <a:ext cx="1573212" cy="1573212"/>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86" name="Oval 13"/>
          <p:cNvSpPr/>
          <p:nvPr/>
        </p:nvSpPr>
        <p:spPr>
          <a:xfrm>
            <a:off x="2182587" y="1518320"/>
            <a:ext cx="1176338" cy="117633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bg1"/>
                </a:solidFill>
                <a:latin typeface="Impact MT Std" pitchFamily="34" charset="0"/>
                <a:ea typeface="Open Sans" panose="020B0606030504020204" pitchFamily="34" charset="0"/>
                <a:cs typeface="Open Sans" panose="020B0606030504020204" pitchFamily="34" charset="0"/>
              </a:rPr>
              <a:t>80</a:t>
            </a:r>
            <a:r>
              <a:rPr lang="en-US" sz="2400" b="1" dirty="0" smtClean="0">
                <a:solidFill>
                  <a:schemeClr val="bg1"/>
                </a:solidFill>
                <a:latin typeface="Impact MT Std" pitchFamily="34" charset="0"/>
                <a:ea typeface="Open Sans" panose="020B0606030504020204" pitchFamily="34" charset="0"/>
                <a:cs typeface="Open Sans" panose="020B0606030504020204" pitchFamily="34" charset="0"/>
              </a:rPr>
              <a:t>%</a:t>
            </a:r>
            <a:endParaRPr lang="en-US" sz="2400" b="1" dirty="0">
              <a:solidFill>
                <a:schemeClr val="bg1"/>
              </a:solidFill>
              <a:latin typeface="Impact MT Std" pitchFamily="34" charset="0"/>
              <a:ea typeface="Open Sans" panose="020B0606030504020204" pitchFamily="34" charset="0"/>
              <a:cs typeface="Open Sans" panose="020B0606030504020204" pitchFamily="34" charset="0"/>
            </a:endParaRPr>
          </a:p>
        </p:txBody>
      </p:sp>
      <p:sp>
        <p:nvSpPr>
          <p:cNvPr id="87" name="Arc 14"/>
          <p:cNvSpPr/>
          <p:nvPr/>
        </p:nvSpPr>
        <p:spPr>
          <a:xfrm>
            <a:off x="1984150" y="1319883"/>
            <a:ext cx="1573212" cy="1573212"/>
          </a:xfrm>
          <a:prstGeom prst="arc">
            <a:avLst>
              <a:gd name="adj1" fmla="val 16018236"/>
              <a:gd name="adj2" fmla="val 9832525"/>
            </a:avLst>
          </a:prstGeom>
          <a:noFill/>
          <a:ln w="101600" cap="rnd" cmpd="sng">
            <a:solidFill>
              <a:srgbClr val="C0000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 18"/>
          <p:cNvSpPr/>
          <p:nvPr/>
        </p:nvSpPr>
        <p:spPr>
          <a:xfrm>
            <a:off x="4258715" y="1319883"/>
            <a:ext cx="1573212" cy="1573212"/>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89" name="Oval 19"/>
          <p:cNvSpPr/>
          <p:nvPr/>
        </p:nvSpPr>
        <p:spPr>
          <a:xfrm>
            <a:off x="4457152" y="1518320"/>
            <a:ext cx="1176338" cy="1176338"/>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bg1"/>
                </a:solidFill>
                <a:latin typeface="Impact MT Std" pitchFamily="34" charset="0"/>
                <a:ea typeface="Open Sans" panose="020B0606030504020204" pitchFamily="34" charset="0"/>
                <a:cs typeface="Open Sans" panose="020B0606030504020204" pitchFamily="34" charset="0"/>
              </a:rPr>
              <a:t>50</a:t>
            </a:r>
            <a:r>
              <a:rPr lang="en-US" sz="2400" b="1" dirty="0" smtClean="0">
                <a:solidFill>
                  <a:schemeClr val="bg1"/>
                </a:solidFill>
                <a:latin typeface="Impact MT Std" pitchFamily="34" charset="0"/>
                <a:ea typeface="Open Sans" panose="020B0606030504020204" pitchFamily="34" charset="0"/>
                <a:cs typeface="Open Sans" panose="020B0606030504020204" pitchFamily="34" charset="0"/>
              </a:rPr>
              <a:t>%</a:t>
            </a:r>
            <a:endParaRPr lang="en-US" sz="2400" b="1" dirty="0">
              <a:solidFill>
                <a:schemeClr val="bg1"/>
              </a:solidFill>
              <a:latin typeface="Impact MT Std" pitchFamily="34" charset="0"/>
              <a:ea typeface="Open Sans" panose="020B0606030504020204" pitchFamily="34" charset="0"/>
              <a:cs typeface="Open Sans" panose="020B0606030504020204" pitchFamily="34" charset="0"/>
            </a:endParaRPr>
          </a:p>
        </p:txBody>
      </p:sp>
      <p:sp>
        <p:nvSpPr>
          <p:cNvPr id="90" name="Arc 20"/>
          <p:cNvSpPr/>
          <p:nvPr/>
        </p:nvSpPr>
        <p:spPr>
          <a:xfrm>
            <a:off x="4258715" y="1319883"/>
            <a:ext cx="1573212" cy="1573212"/>
          </a:xfrm>
          <a:prstGeom prst="arc">
            <a:avLst>
              <a:gd name="adj1" fmla="val 16018236"/>
              <a:gd name="adj2" fmla="val 5788795"/>
            </a:avLst>
          </a:prstGeom>
          <a:noFill/>
          <a:ln w="101600" cap="rnd" cmpd="sng">
            <a:solidFill>
              <a:srgbClr val="E62A2A"/>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Oval 22"/>
          <p:cNvSpPr/>
          <p:nvPr/>
        </p:nvSpPr>
        <p:spPr>
          <a:xfrm>
            <a:off x="6501180" y="1319883"/>
            <a:ext cx="1573213" cy="1573212"/>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92" name="Oval 23"/>
          <p:cNvSpPr/>
          <p:nvPr/>
        </p:nvSpPr>
        <p:spPr>
          <a:xfrm>
            <a:off x="6699618" y="1518320"/>
            <a:ext cx="1176337" cy="117633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bg1"/>
                </a:solidFill>
                <a:latin typeface="Impact MT Std" pitchFamily="34" charset="0"/>
                <a:ea typeface="Open Sans" panose="020B0606030504020204" pitchFamily="34" charset="0"/>
                <a:cs typeface="Open Sans" panose="020B0606030504020204" pitchFamily="34" charset="0"/>
              </a:rPr>
              <a:t>45</a:t>
            </a:r>
            <a:r>
              <a:rPr lang="en-US" sz="2400" b="1" dirty="0" smtClean="0">
                <a:solidFill>
                  <a:schemeClr val="bg1"/>
                </a:solidFill>
                <a:latin typeface="Impact MT Std" pitchFamily="34" charset="0"/>
                <a:ea typeface="Open Sans" panose="020B0606030504020204" pitchFamily="34" charset="0"/>
                <a:cs typeface="Open Sans" panose="020B0606030504020204" pitchFamily="34" charset="0"/>
              </a:rPr>
              <a:t>%</a:t>
            </a:r>
            <a:endParaRPr lang="en-US" sz="2400" b="1" dirty="0">
              <a:solidFill>
                <a:schemeClr val="bg1"/>
              </a:solidFill>
              <a:latin typeface="Impact MT Std" pitchFamily="34" charset="0"/>
              <a:ea typeface="Open Sans" panose="020B0606030504020204" pitchFamily="34" charset="0"/>
              <a:cs typeface="Open Sans" panose="020B0606030504020204" pitchFamily="34" charset="0"/>
            </a:endParaRPr>
          </a:p>
        </p:txBody>
      </p:sp>
      <p:sp>
        <p:nvSpPr>
          <p:cNvPr id="93" name="Arc 24"/>
          <p:cNvSpPr/>
          <p:nvPr/>
        </p:nvSpPr>
        <p:spPr>
          <a:xfrm>
            <a:off x="6501180" y="1319883"/>
            <a:ext cx="1573213" cy="1573212"/>
          </a:xfrm>
          <a:prstGeom prst="arc">
            <a:avLst>
              <a:gd name="adj1" fmla="val 16018236"/>
              <a:gd name="adj2" fmla="val 3132458"/>
            </a:avLst>
          </a:prstGeom>
          <a:noFill/>
          <a:ln w="101600" cap="rnd" cmpd="sng">
            <a:solidFill>
              <a:srgbClr val="C0000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 26"/>
          <p:cNvSpPr/>
          <p:nvPr/>
        </p:nvSpPr>
        <p:spPr>
          <a:xfrm>
            <a:off x="8713113" y="1319883"/>
            <a:ext cx="1573213" cy="1573212"/>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95" name="Oval 27"/>
          <p:cNvSpPr/>
          <p:nvPr/>
        </p:nvSpPr>
        <p:spPr>
          <a:xfrm>
            <a:off x="8911551" y="1518320"/>
            <a:ext cx="1176337" cy="1176338"/>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bg1"/>
                </a:solidFill>
                <a:latin typeface="Impact MT Std" pitchFamily="34" charset="0"/>
                <a:ea typeface="Open Sans" panose="020B0606030504020204" pitchFamily="34" charset="0"/>
                <a:cs typeface="Open Sans" panose="020B0606030504020204" pitchFamily="34" charset="0"/>
              </a:rPr>
              <a:t>90</a:t>
            </a:r>
            <a:r>
              <a:rPr lang="en-US" sz="2400" b="1" dirty="0" smtClean="0">
                <a:solidFill>
                  <a:schemeClr val="bg1"/>
                </a:solidFill>
                <a:latin typeface="Impact MT Std" pitchFamily="34" charset="0"/>
                <a:ea typeface="Open Sans" panose="020B0606030504020204" pitchFamily="34" charset="0"/>
                <a:cs typeface="Open Sans" panose="020B0606030504020204" pitchFamily="34" charset="0"/>
              </a:rPr>
              <a:t>%</a:t>
            </a:r>
            <a:endParaRPr lang="en-US" sz="2400" b="1" dirty="0">
              <a:solidFill>
                <a:schemeClr val="bg1"/>
              </a:solidFill>
              <a:latin typeface="Impact MT Std" pitchFamily="34" charset="0"/>
              <a:ea typeface="Open Sans" panose="020B0606030504020204" pitchFamily="34" charset="0"/>
              <a:cs typeface="Open Sans" panose="020B0606030504020204" pitchFamily="34" charset="0"/>
            </a:endParaRPr>
          </a:p>
        </p:txBody>
      </p:sp>
      <p:sp>
        <p:nvSpPr>
          <p:cNvPr id="96" name="Arc 28"/>
          <p:cNvSpPr/>
          <p:nvPr/>
        </p:nvSpPr>
        <p:spPr>
          <a:xfrm>
            <a:off x="8713113" y="1319883"/>
            <a:ext cx="1573213" cy="1573212"/>
          </a:xfrm>
          <a:prstGeom prst="arc">
            <a:avLst>
              <a:gd name="adj1" fmla="val 16018236"/>
              <a:gd name="adj2" fmla="val 13285852"/>
            </a:avLst>
          </a:prstGeom>
          <a:noFill/>
          <a:ln w="101600" cap="rnd" cmpd="sng">
            <a:solidFill>
              <a:srgbClr val="E62A2A"/>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TextBox 96"/>
          <p:cNvSpPr txBox="1"/>
          <p:nvPr/>
        </p:nvSpPr>
        <p:spPr>
          <a:xfrm>
            <a:off x="1705099" y="3192091"/>
            <a:ext cx="2195512" cy="1107996"/>
          </a:xfrm>
          <a:prstGeom prst="rect">
            <a:avLst/>
          </a:prstGeom>
          <a:noFill/>
        </p:spPr>
        <p:txBody>
          <a:bodyPr>
            <a:spAutoFit/>
          </a:bodyPr>
          <a:lstStyle/>
          <a:p>
            <a:pPr algn="ctr">
              <a:defRPr/>
            </a:pPr>
            <a:r>
              <a:rPr lang="zh-CN" altLang="en-US" b="1" dirty="0" smtClean="0">
                <a:solidFill>
                  <a:schemeClr val="tx1">
                    <a:lumMod val="75000"/>
                    <a:lumOff val="25000"/>
                  </a:schemeClr>
                </a:solidFill>
                <a:latin typeface="Impact MT Std" pitchFamily="34" charset="0"/>
                <a:ea typeface="微软雅黑" pitchFamily="34" charset="-122"/>
              </a:rPr>
              <a:t>项目一</a:t>
            </a:r>
            <a:endParaRPr lang="en-US" altLang="zh-CN" b="1" dirty="0" smtClean="0">
              <a:solidFill>
                <a:schemeClr val="tx1">
                  <a:lumMod val="75000"/>
                  <a:lumOff val="25000"/>
                </a:schemeClr>
              </a:solidFill>
              <a:latin typeface="Impact MT Std" pitchFamily="34" charset="0"/>
              <a:ea typeface="微软雅黑" pitchFamily="34" charset="-122"/>
            </a:endParaRPr>
          </a:p>
          <a:p>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endParaRPr>
          </a:p>
          <a:p>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请</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在此处输入详细的文字介绍信息和介表达图表的含义表达图表的含义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8" name="TextBox 97"/>
          <p:cNvSpPr txBox="1"/>
          <p:nvPr/>
        </p:nvSpPr>
        <p:spPr>
          <a:xfrm>
            <a:off x="3947565" y="3192091"/>
            <a:ext cx="2195512" cy="1107996"/>
          </a:xfrm>
          <a:prstGeom prst="rect">
            <a:avLst/>
          </a:prstGeom>
          <a:noFill/>
        </p:spPr>
        <p:txBody>
          <a:bodyPr>
            <a:spAutoFit/>
          </a:bodyPr>
          <a:lstStyle/>
          <a:p>
            <a:pPr algn="ctr">
              <a:defRPr/>
            </a:pPr>
            <a:r>
              <a:rPr lang="zh-CN" altLang="en-US" b="1" dirty="0" smtClean="0">
                <a:solidFill>
                  <a:schemeClr val="tx1">
                    <a:lumMod val="75000"/>
                    <a:lumOff val="25000"/>
                  </a:schemeClr>
                </a:solidFill>
                <a:latin typeface="Impact MT Std" pitchFamily="34" charset="0"/>
                <a:ea typeface="微软雅黑" pitchFamily="34" charset="-122"/>
              </a:rPr>
              <a:t>项目二</a:t>
            </a:r>
            <a:endParaRPr lang="en-US" altLang="zh-CN" b="1" dirty="0">
              <a:solidFill>
                <a:schemeClr val="tx1">
                  <a:lumMod val="75000"/>
                  <a:lumOff val="25000"/>
                </a:schemeClr>
              </a:solidFill>
              <a:latin typeface="Impact MT Std" pitchFamily="34" charset="0"/>
              <a:ea typeface="微软雅黑" pitchFamily="34" charset="-122"/>
            </a:endParaRPr>
          </a:p>
          <a:p>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endParaRPr>
          </a:p>
          <a:p>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请</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在此处输入详细的文字介绍信息和介表达图表的含义表达图表的含义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9" name="TextBox 98"/>
          <p:cNvSpPr txBox="1"/>
          <p:nvPr/>
        </p:nvSpPr>
        <p:spPr>
          <a:xfrm>
            <a:off x="6190030" y="3192091"/>
            <a:ext cx="2195513" cy="1107996"/>
          </a:xfrm>
          <a:prstGeom prst="rect">
            <a:avLst/>
          </a:prstGeom>
          <a:noFill/>
        </p:spPr>
        <p:txBody>
          <a:bodyPr>
            <a:spAutoFit/>
          </a:bodyPr>
          <a:lstStyle/>
          <a:p>
            <a:pPr algn="ctr">
              <a:defRPr/>
            </a:pPr>
            <a:r>
              <a:rPr lang="zh-CN" altLang="en-US" b="1" dirty="0" smtClean="0">
                <a:solidFill>
                  <a:schemeClr val="tx1">
                    <a:lumMod val="75000"/>
                    <a:lumOff val="25000"/>
                  </a:schemeClr>
                </a:solidFill>
                <a:latin typeface="Impact MT Std" pitchFamily="34" charset="0"/>
                <a:ea typeface="微软雅黑" pitchFamily="34" charset="-122"/>
              </a:rPr>
              <a:t>项目三</a:t>
            </a:r>
            <a:endParaRPr lang="en-US" altLang="zh-CN" b="1" dirty="0">
              <a:solidFill>
                <a:schemeClr val="tx1">
                  <a:lumMod val="75000"/>
                  <a:lumOff val="25000"/>
                </a:schemeClr>
              </a:solidFill>
              <a:latin typeface="Impact MT Std" pitchFamily="34" charset="0"/>
              <a:ea typeface="微软雅黑" pitchFamily="34" charset="-122"/>
            </a:endParaRPr>
          </a:p>
          <a:p>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endParaRPr>
          </a:p>
          <a:p>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请</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在此处输入详细的文字介绍信息和介表达图表的含义表达图表的含义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0" name="TextBox 99"/>
          <p:cNvSpPr txBox="1"/>
          <p:nvPr/>
        </p:nvSpPr>
        <p:spPr>
          <a:xfrm>
            <a:off x="8401963" y="3192091"/>
            <a:ext cx="2195513" cy="1107996"/>
          </a:xfrm>
          <a:prstGeom prst="rect">
            <a:avLst/>
          </a:prstGeom>
          <a:noFill/>
        </p:spPr>
        <p:txBody>
          <a:bodyPr>
            <a:spAutoFit/>
          </a:bodyPr>
          <a:lstStyle/>
          <a:p>
            <a:pPr algn="ctr">
              <a:defRPr/>
            </a:pPr>
            <a:r>
              <a:rPr lang="zh-CN" altLang="en-US" b="1" dirty="0" smtClean="0">
                <a:solidFill>
                  <a:schemeClr val="tx1">
                    <a:lumMod val="75000"/>
                    <a:lumOff val="25000"/>
                  </a:schemeClr>
                </a:solidFill>
                <a:latin typeface="Impact MT Std" pitchFamily="34" charset="0"/>
                <a:ea typeface="微软雅黑" pitchFamily="34" charset="-122"/>
              </a:rPr>
              <a:t>项目四</a:t>
            </a:r>
            <a:endParaRPr lang="en-US" altLang="zh-CN" b="1" dirty="0">
              <a:solidFill>
                <a:schemeClr val="tx1">
                  <a:lumMod val="75000"/>
                  <a:lumOff val="25000"/>
                </a:schemeClr>
              </a:solidFill>
              <a:latin typeface="Impact MT Std" pitchFamily="34" charset="0"/>
              <a:ea typeface="微软雅黑" pitchFamily="34" charset="-122"/>
            </a:endParaRPr>
          </a:p>
          <a:p>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endParaRPr>
          </a:p>
          <a:p>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请</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在此处输入详细的文字介绍信息和介表达图表的含义表达图表的含义</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8" name="圆角矩形 37"/>
          <p:cNvSpPr/>
          <p:nvPr/>
        </p:nvSpPr>
        <p:spPr>
          <a:xfrm>
            <a:off x="-239117" y="2517059"/>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标题 4"/>
          <p:cNvSpPr txBox="1">
            <a:spLocks/>
          </p:cNvSpPr>
          <p:nvPr/>
        </p:nvSpPr>
        <p:spPr>
          <a:xfrm>
            <a:off x="48915" y="2538289"/>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1"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44" name="圆角矩形 43"/>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46" name="圆角矩形 45"/>
          <p:cNvSpPr/>
          <p:nvPr/>
        </p:nvSpPr>
        <p:spPr>
          <a:xfrm>
            <a:off x="-383133" y="190287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标题 4"/>
          <p:cNvSpPr txBox="1">
            <a:spLocks/>
          </p:cNvSpPr>
          <p:nvPr/>
        </p:nvSpPr>
        <p:spPr>
          <a:xfrm>
            <a:off x="48915" y="190287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48" name="圆角矩形 47"/>
          <p:cNvSpPr/>
          <p:nvPr/>
        </p:nvSpPr>
        <p:spPr>
          <a:xfrm>
            <a:off x="-383134" y="221092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标题 4"/>
          <p:cNvSpPr txBox="1">
            <a:spLocks/>
          </p:cNvSpPr>
          <p:nvPr/>
        </p:nvSpPr>
        <p:spPr>
          <a:xfrm>
            <a:off x="48914" y="221092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50" name="圆角矩形 49"/>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34</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221451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1000" fill="hold"/>
                                        <p:tgtEl>
                                          <p:spTgt spid="85"/>
                                        </p:tgtEl>
                                        <p:attrNameLst>
                                          <p:attrName>ppt_w</p:attrName>
                                        </p:attrNameLst>
                                      </p:cBhvr>
                                      <p:tavLst>
                                        <p:tav tm="0">
                                          <p:val>
                                            <p:fltVal val="0"/>
                                          </p:val>
                                        </p:tav>
                                        <p:tav tm="100000">
                                          <p:val>
                                            <p:strVal val="#ppt_w"/>
                                          </p:val>
                                        </p:tav>
                                      </p:tavLst>
                                    </p:anim>
                                    <p:anim calcmode="lin" valueType="num">
                                      <p:cBhvr>
                                        <p:cTn id="8" dur="1000" fill="hold"/>
                                        <p:tgtEl>
                                          <p:spTgt spid="85"/>
                                        </p:tgtEl>
                                        <p:attrNameLst>
                                          <p:attrName>ppt_h</p:attrName>
                                        </p:attrNameLst>
                                      </p:cBhvr>
                                      <p:tavLst>
                                        <p:tav tm="0">
                                          <p:val>
                                            <p:fltVal val="0"/>
                                          </p:val>
                                        </p:tav>
                                        <p:tav tm="100000">
                                          <p:val>
                                            <p:strVal val="#ppt_h"/>
                                          </p:val>
                                        </p:tav>
                                      </p:tavLst>
                                    </p:anim>
                                    <p:anim calcmode="lin" valueType="num">
                                      <p:cBhvr>
                                        <p:cTn id="9" dur="1000" fill="hold"/>
                                        <p:tgtEl>
                                          <p:spTgt spid="85"/>
                                        </p:tgtEl>
                                        <p:attrNameLst>
                                          <p:attrName>style.rotation</p:attrName>
                                        </p:attrNameLst>
                                      </p:cBhvr>
                                      <p:tavLst>
                                        <p:tav tm="0">
                                          <p:val>
                                            <p:fltVal val="90"/>
                                          </p:val>
                                        </p:tav>
                                        <p:tav tm="100000">
                                          <p:val>
                                            <p:fltVal val="0"/>
                                          </p:val>
                                        </p:tav>
                                      </p:tavLst>
                                    </p:anim>
                                    <p:animEffect transition="in" filter="fade">
                                      <p:cBhvr>
                                        <p:cTn id="10" dur="1000"/>
                                        <p:tgtEl>
                                          <p:spTgt spid="8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anim calcmode="lin" valueType="num">
                                      <p:cBhvr>
                                        <p:cTn id="13" dur="1000" fill="hold"/>
                                        <p:tgtEl>
                                          <p:spTgt spid="86"/>
                                        </p:tgtEl>
                                        <p:attrNameLst>
                                          <p:attrName>ppt_w</p:attrName>
                                        </p:attrNameLst>
                                      </p:cBhvr>
                                      <p:tavLst>
                                        <p:tav tm="0">
                                          <p:val>
                                            <p:fltVal val="0"/>
                                          </p:val>
                                        </p:tav>
                                        <p:tav tm="100000">
                                          <p:val>
                                            <p:strVal val="#ppt_w"/>
                                          </p:val>
                                        </p:tav>
                                      </p:tavLst>
                                    </p:anim>
                                    <p:anim calcmode="lin" valueType="num">
                                      <p:cBhvr>
                                        <p:cTn id="14" dur="1000" fill="hold"/>
                                        <p:tgtEl>
                                          <p:spTgt spid="86"/>
                                        </p:tgtEl>
                                        <p:attrNameLst>
                                          <p:attrName>ppt_h</p:attrName>
                                        </p:attrNameLst>
                                      </p:cBhvr>
                                      <p:tavLst>
                                        <p:tav tm="0">
                                          <p:val>
                                            <p:fltVal val="0"/>
                                          </p:val>
                                        </p:tav>
                                        <p:tav tm="100000">
                                          <p:val>
                                            <p:strVal val="#ppt_h"/>
                                          </p:val>
                                        </p:tav>
                                      </p:tavLst>
                                    </p:anim>
                                    <p:anim calcmode="lin" valueType="num">
                                      <p:cBhvr>
                                        <p:cTn id="15" dur="1000" fill="hold"/>
                                        <p:tgtEl>
                                          <p:spTgt spid="86"/>
                                        </p:tgtEl>
                                        <p:attrNameLst>
                                          <p:attrName>style.rotation</p:attrName>
                                        </p:attrNameLst>
                                      </p:cBhvr>
                                      <p:tavLst>
                                        <p:tav tm="0">
                                          <p:val>
                                            <p:fltVal val="90"/>
                                          </p:val>
                                        </p:tav>
                                        <p:tav tm="100000">
                                          <p:val>
                                            <p:fltVal val="0"/>
                                          </p:val>
                                        </p:tav>
                                      </p:tavLst>
                                    </p:anim>
                                    <p:animEffect transition="in" filter="fade">
                                      <p:cBhvr>
                                        <p:cTn id="16" dur="1000"/>
                                        <p:tgtEl>
                                          <p:spTgt spid="8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anim calcmode="lin" valueType="num">
                                      <p:cBhvr>
                                        <p:cTn id="19" dur="1000" fill="hold"/>
                                        <p:tgtEl>
                                          <p:spTgt spid="87"/>
                                        </p:tgtEl>
                                        <p:attrNameLst>
                                          <p:attrName>ppt_w</p:attrName>
                                        </p:attrNameLst>
                                      </p:cBhvr>
                                      <p:tavLst>
                                        <p:tav tm="0">
                                          <p:val>
                                            <p:fltVal val="0"/>
                                          </p:val>
                                        </p:tav>
                                        <p:tav tm="100000">
                                          <p:val>
                                            <p:strVal val="#ppt_w"/>
                                          </p:val>
                                        </p:tav>
                                      </p:tavLst>
                                    </p:anim>
                                    <p:anim calcmode="lin" valueType="num">
                                      <p:cBhvr>
                                        <p:cTn id="20" dur="1000" fill="hold"/>
                                        <p:tgtEl>
                                          <p:spTgt spid="87"/>
                                        </p:tgtEl>
                                        <p:attrNameLst>
                                          <p:attrName>ppt_h</p:attrName>
                                        </p:attrNameLst>
                                      </p:cBhvr>
                                      <p:tavLst>
                                        <p:tav tm="0">
                                          <p:val>
                                            <p:fltVal val="0"/>
                                          </p:val>
                                        </p:tav>
                                        <p:tav tm="100000">
                                          <p:val>
                                            <p:strVal val="#ppt_h"/>
                                          </p:val>
                                        </p:tav>
                                      </p:tavLst>
                                    </p:anim>
                                    <p:anim calcmode="lin" valueType="num">
                                      <p:cBhvr>
                                        <p:cTn id="21" dur="1000" fill="hold"/>
                                        <p:tgtEl>
                                          <p:spTgt spid="87"/>
                                        </p:tgtEl>
                                        <p:attrNameLst>
                                          <p:attrName>style.rotation</p:attrName>
                                        </p:attrNameLst>
                                      </p:cBhvr>
                                      <p:tavLst>
                                        <p:tav tm="0">
                                          <p:val>
                                            <p:fltVal val="90"/>
                                          </p:val>
                                        </p:tav>
                                        <p:tav tm="100000">
                                          <p:val>
                                            <p:fltVal val="0"/>
                                          </p:val>
                                        </p:tav>
                                      </p:tavLst>
                                    </p:anim>
                                    <p:animEffect transition="in" filter="fade">
                                      <p:cBhvr>
                                        <p:cTn id="22" dur="1000"/>
                                        <p:tgtEl>
                                          <p:spTgt spid="87"/>
                                        </p:tgtEl>
                                      </p:cBhvr>
                                    </p:animEffect>
                                  </p:childTnLst>
                                </p:cTn>
                              </p:par>
                              <p:par>
                                <p:cTn id="23" presetID="31" presetClass="entr" presetSubtype="0" fill="hold" grpId="0" nodeType="withEffect">
                                  <p:stCondLst>
                                    <p:cond delay="500"/>
                                  </p:stCondLst>
                                  <p:childTnLst>
                                    <p:set>
                                      <p:cBhvr>
                                        <p:cTn id="24" dur="1" fill="hold">
                                          <p:stCondLst>
                                            <p:cond delay="0"/>
                                          </p:stCondLst>
                                        </p:cTn>
                                        <p:tgtEl>
                                          <p:spTgt spid="88"/>
                                        </p:tgtEl>
                                        <p:attrNameLst>
                                          <p:attrName>style.visibility</p:attrName>
                                        </p:attrNameLst>
                                      </p:cBhvr>
                                      <p:to>
                                        <p:strVal val="visible"/>
                                      </p:to>
                                    </p:set>
                                    <p:anim calcmode="lin" valueType="num">
                                      <p:cBhvr>
                                        <p:cTn id="25" dur="1000" fill="hold"/>
                                        <p:tgtEl>
                                          <p:spTgt spid="88"/>
                                        </p:tgtEl>
                                        <p:attrNameLst>
                                          <p:attrName>ppt_w</p:attrName>
                                        </p:attrNameLst>
                                      </p:cBhvr>
                                      <p:tavLst>
                                        <p:tav tm="0">
                                          <p:val>
                                            <p:fltVal val="0"/>
                                          </p:val>
                                        </p:tav>
                                        <p:tav tm="100000">
                                          <p:val>
                                            <p:strVal val="#ppt_w"/>
                                          </p:val>
                                        </p:tav>
                                      </p:tavLst>
                                    </p:anim>
                                    <p:anim calcmode="lin" valueType="num">
                                      <p:cBhvr>
                                        <p:cTn id="26" dur="1000" fill="hold"/>
                                        <p:tgtEl>
                                          <p:spTgt spid="88"/>
                                        </p:tgtEl>
                                        <p:attrNameLst>
                                          <p:attrName>ppt_h</p:attrName>
                                        </p:attrNameLst>
                                      </p:cBhvr>
                                      <p:tavLst>
                                        <p:tav tm="0">
                                          <p:val>
                                            <p:fltVal val="0"/>
                                          </p:val>
                                        </p:tav>
                                        <p:tav tm="100000">
                                          <p:val>
                                            <p:strVal val="#ppt_h"/>
                                          </p:val>
                                        </p:tav>
                                      </p:tavLst>
                                    </p:anim>
                                    <p:anim calcmode="lin" valueType="num">
                                      <p:cBhvr>
                                        <p:cTn id="27" dur="1000" fill="hold"/>
                                        <p:tgtEl>
                                          <p:spTgt spid="88"/>
                                        </p:tgtEl>
                                        <p:attrNameLst>
                                          <p:attrName>style.rotation</p:attrName>
                                        </p:attrNameLst>
                                      </p:cBhvr>
                                      <p:tavLst>
                                        <p:tav tm="0">
                                          <p:val>
                                            <p:fltVal val="90"/>
                                          </p:val>
                                        </p:tav>
                                        <p:tav tm="100000">
                                          <p:val>
                                            <p:fltVal val="0"/>
                                          </p:val>
                                        </p:tav>
                                      </p:tavLst>
                                    </p:anim>
                                    <p:animEffect transition="in" filter="fade">
                                      <p:cBhvr>
                                        <p:cTn id="28" dur="1000"/>
                                        <p:tgtEl>
                                          <p:spTgt spid="88"/>
                                        </p:tgtEl>
                                      </p:cBhvr>
                                    </p:animEffect>
                                  </p:childTnLst>
                                </p:cTn>
                              </p:par>
                              <p:par>
                                <p:cTn id="29" presetID="31" presetClass="entr" presetSubtype="0" fill="hold" grpId="0" nodeType="withEffect">
                                  <p:stCondLst>
                                    <p:cond delay="500"/>
                                  </p:stCondLst>
                                  <p:childTnLst>
                                    <p:set>
                                      <p:cBhvr>
                                        <p:cTn id="30" dur="1" fill="hold">
                                          <p:stCondLst>
                                            <p:cond delay="0"/>
                                          </p:stCondLst>
                                        </p:cTn>
                                        <p:tgtEl>
                                          <p:spTgt spid="89"/>
                                        </p:tgtEl>
                                        <p:attrNameLst>
                                          <p:attrName>style.visibility</p:attrName>
                                        </p:attrNameLst>
                                      </p:cBhvr>
                                      <p:to>
                                        <p:strVal val="visible"/>
                                      </p:to>
                                    </p:set>
                                    <p:anim calcmode="lin" valueType="num">
                                      <p:cBhvr>
                                        <p:cTn id="31" dur="1000" fill="hold"/>
                                        <p:tgtEl>
                                          <p:spTgt spid="89"/>
                                        </p:tgtEl>
                                        <p:attrNameLst>
                                          <p:attrName>ppt_w</p:attrName>
                                        </p:attrNameLst>
                                      </p:cBhvr>
                                      <p:tavLst>
                                        <p:tav tm="0">
                                          <p:val>
                                            <p:fltVal val="0"/>
                                          </p:val>
                                        </p:tav>
                                        <p:tav tm="100000">
                                          <p:val>
                                            <p:strVal val="#ppt_w"/>
                                          </p:val>
                                        </p:tav>
                                      </p:tavLst>
                                    </p:anim>
                                    <p:anim calcmode="lin" valueType="num">
                                      <p:cBhvr>
                                        <p:cTn id="32" dur="1000" fill="hold"/>
                                        <p:tgtEl>
                                          <p:spTgt spid="89"/>
                                        </p:tgtEl>
                                        <p:attrNameLst>
                                          <p:attrName>ppt_h</p:attrName>
                                        </p:attrNameLst>
                                      </p:cBhvr>
                                      <p:tavLst>
                                        <p:tav tm="0">
                                          <p:val>
                                            <p:fltVal val="0"/>
                                          </p:val>
                                        </p:tav>
                                        <p:tav tm="100000">
                                          <p:val>
                                            <p:strVal val="#ppt_h"/>
                                          </p:val>
                                        </p:tav>
                                      </p:tavLst>
                                    </p:anim>
                                    <p:anim calcmode="lin" valueType="num">
                                      <p:cBhvr>
                                        <p:cTn id="33" dur="1000" fill="hold"/>
                                        <p:tgtEl>
                                          <p:spTgt spid="89"/>
                                        </p:tgtEl>
                                        <p:attrNameLst>
                                          <p:attrName>style.rotation</p:attrName>
                                        </p:attrNameLst>
                                      </p:cBhvr>
                                      <p:tavLst>
                                        <p:tav tm="0">
                                          <p:val>
                                            <p:fltVal val="90"/>
                                          </p:val>
                                        </p:tav>
                                        <p:tav tm="100000">
                                          <p:val>
                                            <p:fltVal val="0"/>
                                          </p:val>
                                        </p:tav>
                                      </p:tavLst>
                                    </p:anim>
                                    <p:animEffect transition="in" filter="fade">
                                      <p:cBhvr>
                                        <p:cTn id="34" dur="1000"/>
                                        <p:tgtEl>
                                          <p:spTgt spid="89"/>
                                        </p:tgtEl>
                                      </p:cBhvr>
                                    </p:animEffect>
                                  </p:childTnLst>
                                </p:cTn>
                              </p:par>
                              <p:par>
                                <p:cTn id="35" presetID="31" presetClass="entr" presetSubtype="0" fill="hold" grpId="0" nodeType="withEffect">
                                  <p:stCondLst>
                                    <p:cond delay="500"/>
                                  </p:stCondLst>
                                  <p:childTnLst>
                                    <p:set>
                                      <p:cBhvr>
                                        <p:cTn id="36" dur="1" fill="hold">
                                          <p:stCondLst>
                                            <p:cond delay="0"/>
                                          </p:stCondLst>
                                        </p:cTn>
                                        <p:tgtEl>
                                          <p:spTgt spid="90"/>
                                        </p:tgtEl>
                                        <p:attrNameLst>
                                          <p:attrName>style.visibility</p:attrName>
                                        </p:attrNameLst>
                                      </p:cBhvr>
                                      <p:to>
                                        <p:strVal val="visible"/>
                                      </p:to>
                                    </p:set>
                                    <p:anim calcmode="lin" valueType="num">
                                      <p:cBhvr>
                                        <p:cTn id="37" dur="1000" fill="hold"/>
                                        <p:tgtEl>
                                          <p:spTgt spid="90"/>
                                        </p:tgtEl>
                                        <p:attrNameLst>
                                          <p:attrName>ppt_w</p:attrName>
                                        </p:attrNameLst>
                                      </p:cBhvr>
                                      <p:tavLst>
                                        <p:tav tm="0">
                                          <p:val>
                                            <p:fltVal val="0"/>
                                          </p:val>
                                        </p:tav>
                                        <p:tav tm="100000">
                                          <p:val>
                                            <p:strVal val="#ppt_w"/>
                                          </p:val>
                                        </p:tav>
                                      </p:tavLst>
                                    </p:anim>
                                    <p:anim calcmode="lin" valueType="num">
                                      <p:cBhvr>
                                        <p:cTn id="38" dur="1000" fill="hold"/>
                                        <p:tgtEl>
                                          <p:spTgt spid="90"/>
                                        </p:tgtEl>
                                        <p:attrNameLst>
                                          <p:attrName>ppt_h</p:attrName>
                                        </p:attrNameLst>
                                      </p:cBhvr>
                                      <p:tavLst>
                                        <p:tav tm="0">
                                          <p:val>
                                            <p:fltVal val="0"/>
                                          </p:val>
                                        </p:tav>
                                        <p:tav tm="100000">
                                          <p:val>
                                            <p:strVal val="#ppt_h"/>
                                          </p:val>
                                        </p:tav>
                                      </p:tavLst>
                                    </p:anim>
                                    <p:anim calcmode="lin" valueType="num">
                                      <p:cBhvr>
                                        <p:cTn id="39" dur="1000" fill="hold"/>
                                        <p:tgtEl>
                                          <p:spTgt spid="90"/>
                                        </p:tgtEl>
                                        <p:attrNameLst>
                                          <p:attrName>style.rotation</p:attrName>
                                        </p:attrNameLst>
                                      </p:cBhvr>
                                      <p:tavLst>
                                        <p:tav tm="0">
                                          <p:val>
                                            <p:fltVal val="90"/>
                                          </p:val>
                                        </p:tav>
                                        <p:tav tm="100000">
                                          <p:val>
                                            <p:fltVal val="0"/>
                                          </p:val>
                                        </p:tav>
                                      </p:tavLst>
                                    </p:anim>
                                    <p:animEffect transition="in" filter="fade">
                                      <p:cBhvr>
                                        <p:cTn id="40" dur="1000"/>
                                        <p:tgtEl>
                                          <p:spTgt spid="90"/>
                                        </p:tgtEl>
                                      </p:cBhvr>
                                    </p:animEffect>
                                  </p:childTnLst>
                                </p:cTn>
                              </p:par>
                              <p:par>
                                <p:cTn id="41" presetID="31" presetClass="entr" presetSubtype="0" fill="hold" grpId="0" nodeType="withEffect">
                                  <p:stCondLst>
                                    <p:cond delay="1000"/>
                                  </p:stCondLst>
                                  <p:childTnLst>
                                    <p:set>
                                      <p:cBhvr>
                                        <p:cTn id="42" dur="1" fill="hold">
                                          <p:stCondLst>
                                            <p:cond delay="0"/>
                                          </p:stCondLst>
                                        </p:cTn>
                                        <p:tgtEl>
                                          <p:spTgt spid="91"/>
                                        </p:tgtEl>
                                        <p:attrNameLst>
                                          <p:attrName>style.visibility</p:attrName>
                                        </p:attrNameLst>
                                      </p:cBhvr>
                                      <p:to>
                                        <p:strVal val="visible"/>
                                      </p:to>
                                    </p:set>
                                    <p:anim calcmode="lin" valueType="num">
                                      <p:cBhvr>
                                        <p:cTn id="43" dur="1000" fill="hold"/>
                                        <p:tgtEl>
                                          <p:spTgt spid="91"/>
                                        </p:tgtEl>
                                        <p:attrNameLst>
                                          <p:attrName>ppt_w</p:attrName>
                                        </p:attrNameLst>
                                      </p:cBhvr>
                                      <p:tavLst>
                                        <p:tav tm="0">
                                          <p:val>
                                            <p:fltVal val="0"/>
                                          </p:val>
                                        </p:tav>
                                        <p:tav tm="100000">
                                          <p:val>
                                            <p:strVal val="#ppt_w"/>
                                          </p:val>
                                        </p:tav>
                                      </p:tavLst>
                                    </p:anim>
                                    <p:anim calcmode="lin" valueType="num">
                                      <p:cBhvr>
                                        <p:cTn id="44" dur="1000" fill="hold"/>
                                        <p:tgtEl>
                                          <p:spTgt spid="91"/>
                                        </p:tgtEl>
                                        <p:attrNameLst>
                                          <p:attrName>ppt_h</p:attrName>
                                        </p:attrNameLst>
                                      </p:cBhvr>
                                      <p:tavLst>
                                        <p:tav tm="0">
                                          <p:val>
                                            <p:fltVal val="0"/>
                                          </p:val>
                                        </p:tav>
                                        <p:tav tm="100000">
                                          <p:val>
                                            <p:strVal val="#ppt_h"/>
                                          </p:val>
                                        </p:tav>
                                      </p:tavLst>
                                    </p:anim>
                                    <p:anim calcmode="lin" valueType="num">
                                      <p:cBhvr>
                                        <p:cTn id="45" dur="1000" fill="hold"/>
                                        <p:tgtEl>
                                          <p:spTgt spid="91"/>
                                        </p:tgtEl>
                                        <p:attrNameLst>
                                          <p:attrName>style.rotation</p:attrName>
                                        </p:attrNameLst>
                                      </p:cBhvr>
                                      <p:tavLst>
                                        <p:tav tm="0">
                                          <p:val>
                                            <p:fltVal val="90"/>
                                          </p:val>
                                        </p:tav>
                                        <p:tav tm="100000">
                                          <p:val>
                                            <p:fltVal val="0"/>
                                          </p:val>
                                        </p:tav>
                                      </p:tavLst>
                                    </p:anim>
                                    <p:animEffect transition="in" filter="fade">
                                      <p:cBhvr>
                                        <p:cTn id="46" dur="1000"/>
                                        <p:tgtEl>
                                          <p:spTgt spid="91"/>
                                        </p:tgtEl>
                                      </p:cBhvr>
                                    </p:animEffect>
                                  </p:childTnLst>
                                </p:cTn>
                              </p:par>
                              <p:par>
                                <p:cTn id="47" presetID="31" presetClass="entr" presetSubtype="0" fill="hold" grpId="0" nodeType="withEffect">
                                  <p:stCondLst>
                                    <p:cond delay="1000"/>
                                  </p:stCondLst>
                                  <p:childTnLst>
                                    <p:set>
                                      <p:cBhvr>
                                        <p:cTn id="48" dur="1" fill="hold">
                                          <p:stCondLst>
                                            <p:cond delay="0"/>
                                          </p:stCondLst>
                                        </p:cTn>
                                        <p:tgtEl>
                                          <p:spTgt spid="92"/>
                                        </p:tgtEl>
                                        <p:attrNameLst>
                                          <p:attrName>style.visibility</p:attrName>
                                        </p:attrNameLst>
                                      </p:cBhvr>
                                      <p:to>
                                        <p:strVal val="visible"/>
                                      </p:to>
                                    </p:set>
                                    <p:anim calcmode="lin" valueType="num">
                                      <p:cBhvr>
                                        <p:cTn id="49" dur="1000" fill="hold"/>
                                        <p:tgtEl>
                                          <p:spTgt spid="92"/>
                                        </p:tgtEl>
                                        <p:attrNameLst>
                                          <p:attrName>ppt_w</p:attrName>
                                        </p:attrNameLst>
                                      </p:cBhvr>
                                      <p:tavLst>
                                        <p:tav tm="0">
                                          <p:val>
                                            <p:fltVal val="0"/>
                                          </p:val>
                                        </p:tav>
                                        <p:tav tm="100000">
                                          <p:val>
                                            <p:strVal val="#ppt_w"/>
                                          </p:val>
                                        </p:tav>
                                      </p:tavLst>
                                    </p:anim>
                                    <p:anim calcmode="lin" valueType="num">
                                      <p:cBhvr>
                                        <p:cTn id="50" dur="1000" fill="hold"/>
                                        <p:tgtEl>
                                          <p:spTgt spid="92"/>
                                        </p:tgtEl>
                                        <p:attrNameLst>
                                          <p:attrName>ppt_h</p:attrName>
                                        </p:attrNameLst>
                                      </p:cBhvr>
                                      <p:tavLst>
                                        <p:tav tm="0">
                                          <p:val>
                                            <p:fltVal val="0"/>
                                          </p:val>
                                        </p:tav>
                                        <p:tav tm="100000">
                                          <p:val>
                                            <p:strVal val="#ppt_h"/>
                                          </p:val>
                                        </p:tav>
                                      </p:tavLst>
                                    </p:anim>
                                    <p:anim calcmode="lin" valueType="num">
                                      <p:cBhvr>
                                        <p:cTn id="51" dur="1000" fill="hold"/>
                                        <p:tgtEl>
                                          <p:spTgt spid="92"/>
                                        </p:tgtEl>
                                        <p:attrNameLst>
                                          <p:attrName>style.rotation</p:attrName>
                                        </p:attrNameLst>
                                      </p:cBhvr>
                                      <p:tavLst>
                                        <p:tav tm="0">
                                          <p:val>
                                            <p:fltVal val="90"/>
                                          </p:val>
                                        </p:tav>
                                        <p:tav tm="100000">
                                          <p:val>
                                            <p:fltVal val="0"/>
                                          </p:val>
                                        </p:tav>
                                      </p:tavLst>
                                    </p:anim>
                                    <p:animEffect transition="in" filter="fade">
                                      <p:cBhvr>
                                        <p:cTn id="52" dur="1000"/>
                                        <p:tgtEl>
                                          <p:spTgt spid="92"/>
                                        </p:tgtEl>
                                      </p:cBhvr>
                                    </p:animEffect>
                                  </p:childTnLst>
                                </p:cTn>
                              </p:par>
                              <p:par>
                                <p:cTn id="53" presetID="31" presetClass="entr" presetSubtype="0" fill="hold" grpId="0" nodeType="withEffect">
                                  <p:stCondLst>
                                    <p:cond delay="1000"/>
                                  </p:stCondLst>
                                  <p:childTnLst>
                                    <p:set>
                                      <p:cBhvr>
                                        <p:cTn id="54" dur="1" fill="hold">
                                          <p:stCondLst>
                                            <p:cond delay="0"/>
                                          </p:stCondLst>
                                        </p:cTn>
                                        <p:tgtEl>
                                          <p:spTgt spid="93"/>
                                        </p:tgtEl>
                                        <p:attrNameLst>
                                          <p:attrName>style.visibility</p:attrName>
                                        </p:attrNameLst>
                                      </p:cBhvr>
                                      <p:to>
                                        <p:strVal val="visible"/>
                                      </p:to>
                                    </p:set>
                                    <p:anim calcmode="lin" valueType="num">
                                      <p:cBhvr>
                                        <p:cTn id="55" dur="1000" fill="hold"/>
                                        <p:tgtEl>
                                          <p:spTgt spid="93"/>
                                        </p:tgtEl>
                                        <p:attrNameLst>
                                          <p:attrName>ppt_w</p:attrName>
                                        </p:attrNameLst>
                                      </p:cBhvr>
                                      <p:tavLst>
                                        <p:tav tm="0">
                                          <p:val>
                                            <p:fltVal val="0"/>
                                          </p:val>
                                        </p:tav>
                                        <p:tav tm="100000">
                                          <p:val>
                                            <p:strVal val="#ppt_w"/>
                                          </p:val>
                                        </p:tav>
                                      </p:tavLst>
                                    </p:anim>
                                    <p:anim calcmode="lin" valueType="num">
                                      <p:cBhvr>
                                        <p:cTn id="56" dur="1000" fill="hold"/>
                                        <p:tgtEl>
                                          <p:spTgt spid="93"/>
                                        </p:tgtEl>
                                        <p:attrNameLst>
                                          <p:attrName>ppt_h</p:attrName>
                                        </p:attrNameLst>
                                      </p:cBhvr>
                                      <p:tavLst>
                                        <p:tav tm="0">
                                          <p:val>
                                            <p:fltVal val="0"/>
                                          </p:val>
                                        </p:tav>
                                        <p:tav tm="100000">
                                          <p:val>
                                            <p:strVal val="#ppt_h"/>
                                          </p:val>
                                        </p:tav>
                                      </p:tavLst>
                                    </p:anim>
                                    <p:anim calcmode="lin" valueType="num">
                                      <p:cBhvr>
                                        <p:cTn id="57" dur="1000" fill="hold"/>
                                        <p:tgtEl>
                                          <p:spTgt spid="93"/>
                                        </p:tgtEl>
                                        <p:attrNameLst>
                                          <p:attrName>style.rotation</p:attrName>
                                        </p:attrNameLst>
                                      </p:cBhvr>
                                      <p:tavLst>
                                        <p:tav tm="0">
                                          <p:val>
                                            <p:fltVal val="90"/>
                                          </p:val>
                                        </p:tav>
                                        <p:tav tm="100000">
                                          <p:val>
                                            <p:fltVal val="0"/>
                                          </p:val>
                                        </p:tav>
                                      </p:tavLst>
                                    </p:anim>
                                    <p:animEffect transition="in" filter="fade">
                                      <p:cBhvr>
                                        <p:cTn id="58" dur="1000"/>
                                        <p:tgtEl>
                                          <p:spTgt spid="93"/>
                                        </p:tgtEl>
                                      </p:cBhvr>
                                    </p:animEffect>
                                  </p:childTnLst>
                                </p:cTn>
                              </p:par>
                              <p:par>
                                <p:cTn id="59" presetID="31" presetClass="entr" presetSubtype="0" fill="hold" grpId="0" nodeType="withEffect">
                                  <p:stCondLst>
                                    <p:cond delay="1500"/>
                                  </p:stCondLst>
                                  <p:childTnLst>
                                    <p:set>
                                      <p:cBhvr>
                                        <p:cTn id="60" dur="1" fill="hold">
                                          <p:stCondLst>
                                            <p:cond delay="0"/>
                                          </p:stCondLst>
                                        </p:cTn>
                                        <p:tgtEl>
                                          <p:spTgt spid="94"/>
                                        </p:tgtEl>
                                        <p:attrNameLst>
                                          <p:attrName>style.visibility</p:attrName>
                                        </p:attrNameLst>
                                      </p:cBhvr>
                                      <p:to>
                                        <p:strVal val="visible"/>
                                      </p:to>
                                    </p:set>
                                    <p:anim calcmode="lin" valueType="num">
                                      <p:cBhvr>
                                        <p:cTn id="61" dur="1000" fill="hold"/>
                                        <p:tgtEl>
                                          <p:spTgt spid="94"/>
                                        </p:tgtEl>
                                        <p:attrNameLst>
                                          <p:attrName>ppt_w</p:attrName>
                                        </p:attrNameLst>
                                      </p:cBhvr>
                                      <p:tavLst>
                                        <p:tav tm="0">
                                          <p:val>
                                            <p:fltVal val="0"/>
                                          </p:val>
                                        </p:tav>
                                        <p:tav tm="100000">
                                          <p:val>
                                            <p:strVal val="#ppt_w"/>
                                          </p:val>
                                        </p:tav>
                                      </p:tavLst>
                                    </p:anim>
                                    <p:anim calcmode="lin" valueType="num">
                                      <p:cBhvr>
                                        <p:cTn id="62" dur="1000" fill="hold"/>
                                        <p:tgtEl>
                                          <p:spTgt spid="94"/>
                                        </p:tgtEl>
                                        <p:attrNameLst>
                                          <p:attrName>ppt_h</p:attrName>
                                        </p:attrNameLst>
                                      </p:cBhvr>
                                      <p:tavLst>
                                        <p:tav tm="0">
                                          <p:val>
                                            <p:fltVal val="0"/>
                                          </p:val>
                                        </p:tav>
                                        <p:tav tm="100000">
                                          <p:val>
                                            <p:strVal val="#ppt_h"/>
                                          </p:val>
                                        </p:tav>
                                      </p:tavLst>
                                    </p:anim>
                                    <p:anim calcmode="lin" valueType="num">
                                      <p:cBhvr>
                                        <p:cTn id="63" dur="1000" fill="hold"/>
                                        <p:tgtEl>
                                          <p:spTgt spid="94"/>
                                        </p:tgtEl>
                                        <p:attrNameLst>
                                          <p:attrName>style.rotation</p:attrName>
                                        </p:attrNameLst>
                                      </p:cBhvr>
                                      <p:tavLst>
                                        <p:tav tm="0">
                                          <p:val>
                                            <p:fltVal val="90"/>
                                          </p:val>
                                        </p:tav>
                                        <p:tav tm="100000">
                                          <p:val>
                                            <p:fltVal val="0"/>
                                          </p:val>
                                        </p:tav>
                                      </p:tavLst>
                                    </p:anim>
                                    <p:animEffect transition="in" filter="fade">
                                      <p:cBhvr>
                                        <p:cTn id="64" dur="1000"/>
                                        <p:tgtEl>
                                          <p:spTgt spid="94"/>
                                        </p:tgtEl>
                                      </p:cBhvr>
                                    </p:animEffect>
                                  </p:childTnLst>
                                </p:cTn>
                              </p:par>
                              <p:par>
                                <p:cTn id="65" presetID="31" presetClass="entr" presetSubtype="0" fill="hold" grpId="0" nodeType="withEffect">
                                  <p:stCondLst>
                                    <p:cond delay="1500"/>
                                  </p:stCondLst>
                                  <p:childTnLst>
                                    <p:set>
                                      <p:cBhvr>
                                        <p:cTn id="66" dur="1" fill="hold">
                                          <p:stCondLst>
                                            <p:cond delay="0"/>
                                          </p:stCondLst>
                                        </p:cTn>
                                        <p:tgtEl>
                                          <p:spTgt spid="95"/>
                                        </p:tgtEl>
                                        <p:attrNameLst>
                                          <p:attrName>style.visibility</p:attrName>
                                        </p:attrNameLst>
                                      </p:cBhvr>
                                      <p:to>
                                        <p:strVal val="visible"/>
                                      </p:to>
                                    </p:set>
                                    <p:anim calcmode="lin" valueType="num">
                                      <p:cBhvr>
                                        <p:cTn id="67" dur="1000" fill="hold"/>
                                        <p:tgtEl>
                                          <p:spTgt spid="95"/>
                                        </p:tgtEl>
                                        <p:attrNameLst>
                                          <p:attrName>ppt_w</p:attrName>
                                        </p:attrNameLst>
                                      </p:cBhvr>
                                      <p:tavLst>
                                        <p:tav tm="0">
                                          <p:val>
                                            <p:fltVal val="0"/>
                                          </p:val>
                                        </p:tav>
                                        <p:tav tm="100000">
                                          <p:val>
                                            <p:strVal val="#ppt_w"/>
                                          </p:val>
                                        </p:tav>
                                      </p:tavLst>
                                    </p:anim>
                                    <p:anim calcmode="lin" valueType="num">
                                      <p:cBhvr>
                                        <p:cTn id="68" dur="1000" fill="hold"/>
                                        <p:tgtEl>
                                          <p:spTgt spid="95"/>
                                        </p:tgtEl>
                                        <p:attrNameLst>
                                          <p:attrName>ppt_h</p:attrName>
                                        </p:attrNameLst>
                                      </p:cBhvr>
                                      <p:tavLst>
                                        <p:tav tm="0">
                                          <p:val>
                                            <p:fltVal val="0"/>
                                          </p:val>
                                        </p:tav>
                                        <p:tav tm="100000">
                                          <p:val>
                                            <p:strVal val="#ppt_h"/>
                                          </p:val>
                                        </p:tav>
                                      </p:tavLst>
                                    </p:anim>
                                    <p:anim calcmode="lin" valueType="num">
                                      <p:cBhvr>
                                        <p:cTn id="69" dur="1000" fill="hold"/>
                                        <p:tgtEl>
                                          <p:spTgt spid="95"/>
                                        </p:tgtEl>
                                        <p:attrNameLst>
                                          <p:attrName>style.rotation</p:attrName>
                                        </p:attrNameLst>
                                      </p:cBhvr>
                                      <p:tavLst>
                                        <p:tav tm="0">
                                          <p:val>
                                            <p:fltVal val="90"/>
                                          </p:val>
                                        </p:tav>
                                        <p:tav tm="100000">
                                          <p:val>
                                            <p:fltVal val="0"/>
                                          </p:val>
                                        </p:tav>
                                      </p:tavLst>
                                    </p:anim>
                                    <p:animEffect transition="in" filter="fade">
                                      <p:cBhvr>
                                        <p:cTn id="70" dur="1000"/>
                                        <p:tgtEl>
                                          <p:spTgt spid="95"/>
                                        </p:tgtEl>
                                      </p:cBhvr>
                                    </p:animEffect>
                                  </p:childTnLst>
                                </p:cTn>
                              </p:par>
                              <p:par>
                                <p:cTn id="71" presetID="31" presetClass="entr" presetSubtype="0" fill="hold" grpId="0" nodeType="withEffect">
                                  <p:stCondLst>
                                    <p:cond delay="1500"/>
                                  </p:stCondLst>
                                  <p:childTnLst>
                                    <p:set>
                                      <p:cBhvr>
                                        <p:cTn id="72" dur="1" fill="hold">
                                          <p:stCondLst>
                                            <p:cond delay="0"/>
                                          </p:stCondLst>
                                        </p:cTn>
                                        <p:tgtEl>
                                          <p:spTgt spid="96"/>
                                        </p:tgtEl>
                                        <p:attrNameLst>
                                          <p:attrName>style.visibility</p:attrName>
                                        </p:attrNameLst>
                                      </p:cBhvr>
                                      <p:to>
                                        <p:strVal val="visible"/>
                                      </p:to>
                                    </p:set>
                                    <p:anim calcmode="lin" valueType="num">
                                      <p:cBhvr>
                                        <p:cTn id="73" dur="1000" fill="hold"/>
                                        <p:tgtEl>
                                          <p:spTgt spid="96"/>
                                        </p:tgtEl>
                                        <p:attrNameLst>
                                          <p:attrName>ppt_w</p:attrName>
                                        </p:attrNameLst>
                                      </p:cBhvr>
                                      <p:tavLst>
                                        <p:tav tm="0">
                                          <p:val>
                                            <p:fltVal val="0"/>
                                          </p:val>
                                        </p:tav>
                                        <p:tav tm="100000">
                                          <p:val>
                                            <p:strVal val="#ppt_w"/>
                                          </p:val>
                                        </p:tav>
                                      </p:tavLst>
                                    </p:anim>
                                    <p:anim calcmode="lin" valueType="num">
                                      <p:cBhvr>
                                        <p:cTn id="74" dur="1000" fill="hold"/>
                                        <p:tgtEl>
                                          <p:spTgt spid="96"/>
                                        </p:tgtEl>
                                        <p:attrNameLst>
                                          <p:attrName>ppt_h</p:attrName>
                                        </p:attrNameLst>
                                      </p:cBhvr>
                                      <p:tavLst>
                                        <p:tav tm="0">
                                          <p:val>
                                            <p:fltVal val="0"/>
                                          </p:val>
                                        </p:tav>
                                        <p:tav tm="100000">
                                          <p:val>
                                            <p:strVal val="#ppt_h"/>
                                          </p:val>
                                        </p:tav>
                                      </p:tavLst>
                                    </p:anim>
                                    <p:anim calcmode="lin" valueType="num">
                                      <p:cBhvr>
                                        <p:cTn id="75" dur="1000" fill="hold"/>
                                        <p:tgtEl>
                                          <p:spTgt spid="96"/>
                                        </p:tgtEl>
                                        <p:attrNameLst>
                                          <p:attrName>style.rotation</p:attrName>
                                        </p:attrNameLst>
                                      </p:cBhvr>
                                      <p:tavLst>
                                        <p:tav tm="0">
                                          <p:val>
                                            <p:fltVal val="90"/>
                                          </p:val>
                                        </p:tav>
                                        <p:tav tm="100000">
                                          <p:val>
                                            <p:fltVal val="0"/>
                                          </p:val>
                                        </p:tav>
                                      </p:tavLst>
                                    </p:anim>
                                    <p:animEffect transition="in" filter="fade">
                                      <p:cBhvr>
                                        <p:cTn id="76" dur="1000"/>
                                        <p:tgtEl>
                                          <p:spTgt spid="96"/>
                                        </p:tgtEl>
                                      </p:cBhvr>
                                    </p:animEffect>
                                  </p:childTnLst>
                                </p:cTn>
                              </p:par>
                              <p:par>
                                <p:cTn id="77" presetID="42" presetClass="entr" presetSubtype="0" fill="hold" grpId="0" nodeType="withEffect">
                                  <p:stCondLst>
                                    <p:cond delay="2000"/>
                                  </p:stCondLst>
                                  <p:childTnLst>
                                    <p:set>
                                      <p:cBhvr>
                                        <p:cTn id="78" dur="1" fill="hold">
                                          <p:stCondLst>
                                            <p:cond delay="0"/>
                                          </p:stCondLst>
                                        </p:cTn>
                                        <p:tgtEl>
                                          <p:spTgt spid="97"/>
                                        </p:tgtEl>
                                        <p:attrNameLst>
                                          <p:attrName>style.visibility</p:attrName>
                                        </p:attrNameLst>
                                      </p:cBhvr>
                                      <p:to>
                                        <p:strVal val="visible"/>
                                      </p:to>
                                    </p:set>
                                    <p:animEffect transition="in" filter="fade">
                                      <p:cBhvr>
                                        <p:cTn id="79" dur="1000"/>
                                        <p:tgtEl>
                                          <p:spTgt spid="97"/>
                                        </p:tgtEl>
                                      </p:cBhvr>
                                    </p:animEffect>
                                    <p:anim calcmode="lin" valueType="num">
                                      <p:cBhvr>
                                        <p:cTn id="80" dur="1000" fill="hold"/>
                                        <p:tgtEl>
                                          <p:spTgt spid="97"/>
                                        </p:tgtEl>
                                        <p:attrNameLst>
                                          <p:attrName>ppt_x</p:attrName>
                                        </p:attrNameLst>
                                      </p:cBhvr>
                                      <p:tavLst>
                                        <p:tav tm="0">
                                          <p:val>
                                            <p:strVal val="#ppt_x"/>
                                          </p:val>
                                        </p:tav>
                                        <p:tav tm="100000">
                                          <p:val>
                                            <p:strVal val="#ppt_x"/>
                                          </p:val>
                                        </p:tav>
                                      </p:tavLst>
                                    </p:anim>
                                    <p:anim calcmode="lin" valueType="num">
                                      <p:cBhvr>
                                        <p:cTn id="81" dur="1000" fill="hold"/>
                                        <p:tgtEl>
                                          <p:spTgt spid="9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2000"/>
                                  </p:stCondLst>
                                  <p:childTnLst>
                                    <p:set>
                                      <p:cBhvr>
                                        <p:cTn id="83" dur="1" fill="hold">
                                          <p:stCondLst>
                                            <p:cond delay="0"/>
                                          </p:stCondLst>
                                        </p:cTn>
                                        <p:tgtEl>
                                          <p:spTgt spid="98"/>
                                        </p:tgtEl>
                                        <p:attrNameLst>
                                          <p:attrName>style.visibility</p:attrName>
                                        </p:attrNameLst>
                                      </p:cBhvr>
                                      <p:to>
                                        <p:strVal val="visible"/>
                                      </p:to>
                                    </p:set>
                                    <p:animEffect transition="in" filter="fade">
                                      <p:cBhvr>
                                        <p:cTn id="84" dur="1000"/>
                                        <p:tgtEl>
                                          <p:spTgt spid="98"/>
                                        </p:tgtEl>
                                      </p:cBhvr>
                                    </p:animEffect>
                                    <p:anim calcmode="lin" valueType="num">
                                      <p:cBhvr>
                                        <p:cTn id="85" dur="1000" fill="hold"/>
                                        <p:tgtEl>
                                          <p:spTgt spid="98"/>
                                        </p:tgtEl>
                                        <p:attrNameLst>
                                          <p:attrName>ppt_x</p:attrName>
                                        </p:attrNameLst>
                                      </p:cBhvr>
                                      <p:tavLst>
                                        <p:tav tm="0">
                                          <p:val>
                                            <p:strVal val="#ppt_x"/>
                                          </p:val>
                                        </p:tav>
                                        <p:tav tm="100000">
                                          <p:val>
                                            <p:strVal val="#ppt_x"/>
                                          </p:val>
                                        </p:tav>
                                      </p:tavLst>
                                    </p:anim>
                                    <p:anim calcmode="lin" valueType="num">
                                      <p:cBhvr>
                                        <p:cTn id="86" dur="1000" fill="hold"/>
                                        <p:tgtEl>
                                          <p:spTgt spid="98"/>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2000"/>
                                  </p:stCondLst>
                                  <p:childTnLst>
                                    <p:set>
                                      <p:cBhvr>
                                        <p:cTn id="88" dur="1" fill="hold">
                                          <p:stCondLst>
                                            <p:cond delay="0"/>
                                          </p:stCondLst>
                                        </p:cTn>
                                        <p:tgtEl>
                                          <p:spTgt spid="99"/>
                                        </p:tgtEl>
                                        <p:attrNameLst>
                                          <p:attrName>style.visibility</p:attrName>
                                        </p:attrNameLst>
                                      </p:cBhvr>
                                      <p:to>
                                        <p:strVal val="visible"/>
                                      </p:to>
                                    </p:set>
                                    <p:animEffect transition="in" filter="fade">
                                      <p:cBhvr>
                                        <p:cTn id="89" dur="1000"/>
                                        <p:tgtEl>
                                          <p:spTgt spid="99"/>
                                        </p:tgtEl>
                                      </p:cBhvr>
                                    </p:animEffect>
                                    <p:anim calcmode="lin" valueType="num">
                                      <p:cBhvr>
                                        <p:cTn id="90" dur="1000" fill="hold"/>
                                        <p:tgtEl>
                                          <p:spTgt spid="99"/>
                                        </p:tgtEl>
                                        <p:attrNameLst>
                                          <p:attrName>ppt_x</p:attrName>
                                        </p:attrNameLst>
                                      </p:cBhvr>
                                      <p:tavLst>
                                        <p:tav tm="0">
                                          <p:val>
                                            <p:strVal val="#ppt_x"/>
                                          </p:val>
                                        </p:tav>
                                        <p:tav tm="100000">
                                          <p:val>
                                            <p:strVal val="#ppt_x"/>
                                          </p:val>
                                        </p:tav>
                                      </p:tavLst>
                                    </p:anim>
                                    <p:anim calcmode="lin" valueType="num">
                                      <p:cBhvr>
                                        <p:cTn id="91" dur="1000" fill="hold"/>
                                        <p:tgtEl>
                                          <p:spTgt spid="99"/>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2000"/>
                                  </p:stCondLst>
                                  <p:childTnLst>
                                    <p:set>
                                      <p:cBhvr>
                                        <p:cTn id="93" dur="1" fill="hold">
                                          <p:stCondLst>
                                            <p:cond delay="0"/>
                                          </p:stCondLst>
                                        </p:cTn>
                                        <p:tgtEl>
                                          <p:spTgt spid="100"/>
                                        </p:tgtEl>
                                        <p:attrNameLst>
                                          <p:attrName>style.visibility</p:attrName>
                                        </p:attrNameLst>
                                      </p:cBhvr>
                                      <p:to>
                                        <p:strVal val="visible"/>
                                      </p:to>
                                    </p:set>
                                    <p:animEffect transition="in" filter="fade">
                                      <p:cBhvr>
                                        <p:cTn id="94" dur="1000"/>
                                        <p:tgtEl>
                                          <p:spTgt spid="100"/>
                                        </p:tgtEl>
                                      </p:cBhvr>
                                    </p:animEffect>
                                    <p:anim calcmode="lin" valueType="num">
                                      <p:cBhvr>
                                        <p:cTn id="95" dur="1000" fill="hold"/>
                                        <p:tgtEl>
                                          <p:spTgt spid="100"/>
                                        </p:tgtEl>
                                        <p:attrNameLst>
                                          <p:attrName>ppt_x</p:attrName>
                                        </p:attrNameLst>
                                      </p:cBhvr>
                                      <p:tavLst>
                                        <p:tav tm="0">
                                          <p:val>
                                            <p:strVal val="#ppt_x"/>
                                          </p:val>
                                        </p:tav>
                                        <p:tav tm="100000">
                                          <p:val>
                                            <p:strVal val="#ppt_x"/>
                                          </p:val>
                                        </p:tav>
                                      </p:tavLst>
                                    </p:anim>
                                    <p:anim calcmode="lin" valueType="num">
                                      <p:cBhvr>
                                        <p:cTn id="96" dur="1000" fill="hold"/>
                                        <p:tgtEl>
                                          <p:spTgt spid="100"/>
                                        </p:tgtEl>
                                        <p:attrNameLst>
                                          <p:attrName>ppt_y</p:attrName>
                                        </p:attrNameLst>
                                      </p:cBhvr>
                                      <p:tavLst>
                                        <p:tav tm="0">
                                          <p:val>
                                            <p:strVal val="#ppt_y+.1"/>
                                          </p:val>
                                        </p:tav>
                                        <p:tav tm="100000">
                                          <p:val>
                                            <p:strVal val="#ppt_y"/>
                                          </p:val>
                                        </p:tav>
                                      </p:tavLst>
                                    </p:anim>
                                  </p:childTnLst>
                                </p:cTn>
                              </p:par>
                            </p:childTnLst>
                          </p:cTn>
                        </p:par>
                        <p:par>
                          <p:cTn id="97" fill="hold">
                            <p:stCondLst>
                              <p:cond delay="3000"/>
                            </p:stCondLst>
                            <p:childTnLst>
                              <p:par>
                                <p:cTn id="98" presetID="2" presetClass="entr" presetSubtype="2" fill="hold" grpId="0" nodeType="afterEffect">
                                  <p:stCondLst>
                                    <p:cond delay="0"/>
                                  </p:stCondLst>
                                  <p:childTnLst>
                                    <p:set>
                                      <p:cBhvr>
                                        <p:cTn id="99" dur="1" fill="hold">
                                          <p:stCondLst>
                                            <p:cond delay="0"/>
                                          </p:stCondLst>
                                        </p:cTn>
                                        <p:tgtEl>
                                          <p:spTgt spid="70"/>
                                        </p:tgtEl>
                                        <p:attrNameLst>
                                          <p:attrName>style.visibility</p:attrName>
                                        </p:attrNameLst>
                                      </p:cBhvr>
                                      <p:to>
                                        <p:strVal val="visible"/>
                                      </p:to>
                                    </p:set>
                                    <p:anim calcmode="lin" valueType="num">
                                      <p:cBhvr additive="base">
                                        <p:cTn id="100" dur="300" fill="hold"/>
                                        <p:tgtEl>
                                          <p:spTgt spid="70"/>
                                        </p:tgtEl>
                                        <p:attrNameLst>
                                          <p:attrName>ppt_x</p:attrName>
                                        </p:attrNameLst>
                                      </p:cBhvr>
                                      <p:tavLst>
                                        <p:tav tm="0">
                                          <p:val>
                                            <p:strVal val="1+#ppt_w/2"/>
                                          </p:val>
                                        </p:tav>
                                        <p:tav tm="100000">
                                          <p:val>
                                            <p:strVal val="#ppt_x"/>
                                          </p:val>
                                        </p:tav>
                                      </p:tavLst>
                                    </p:anim>
                                    <p:anim calcmode="lin" valueType="num">
                                      <p:cBhvr additive="base">
                                        <p:cTn id="101" dur="300" fill="hold"/>
                                        <p:tgtEl>
                                          <p:spTgt spid="70"/>
                                        </p:tgtEl>
                                        <p:attrNameLst>
                                          <p:attrName>ppt_y</p:attrName>
                                        </p:attrNameLst>
                                      </p:cBhvr>
                                      <p:tavLst>
                                        <p:tav tm="0">
                                          <p:val>
                                            <p:strVal val="#ppt_y"/>
                                          </p:val>
                                        </p:tav>
                                        <p:tav tm="100000">
                                          <p:val>
                                            <p:strVal val="#ppt_y"/>
                                          </p:val>
                                        </p:tav>
                                      </p:tavLst>
                                    </p:anim>
                                  </p:childTnLst>
                                </p:cTn>
                              </p:par>
                            </p:childTnLst>
                          </p:cTn>
                        </p:par>
                        <p:par>
                          <p:cTn id="102" fill="hold">
                            <p:stCondLst>
                              <p:cond delay="3300"/>
                            </p:stCondLst>
                            <p:childTnLst>
                              <p:par>
                                <p:cTn id="103" presetID="2" presetClass="entr" presetSubtype="2" fill="hold" grpId="0" nodeType="afterEffect">
                                  <p:stCondLst>
                                    <p:cond delay="0"/>
                                  </p:stCondLst>
                                  <p:childTnLst>
                                    <p:set>
                                      <p:cBhvr>
                                        <p:cTn id="104" dur="1" fill="hold">
                                          <p:stCondLst>
                                            <p:cond delay="0"/>
                                          </p:stCondLst>
                                        </p:cTn>
                                        <p:tgtEl>
                                          <p:spTgt spid="69"/>
                                        </p:tgtEl>
                                        <p:attrNameLst>
                                          <p:attrName>style.visibility</p:attrName>
                                        </p:attrNameLst>
                                      </p:cBhvr>
                                      <p:to>
                                        <p:strVal val="visible"/>
                                      </p:to>
                                    </p:set>
                                    <p:anim calcmode="lin" valueType="num">
                                      <p:cBhvr additive="base">
                                        <p:cTn id="105" dur="300" fill="hold"/>
                                        <p:tgtEl>
                                          <p:spTgt spid="69"/>
                                        </p:tgtEl>
                                        <p:attrNameLst>
                                          <p:attrName>ppt_x</p:attrName>
                                        </p:attrNameLst>
                                      </p:cBhvr>
                                      <p:tavLst>
                                        <p:tav tm="0">
                                          <p:val>
                                            <p:strVal val="1+#ppt_w/2"/>
                                          </p:val>
                                        </p:tav>
                                        <p:tav tm="100000">
                                          <p:val>
                                            <p:strVal val="#ppt_x"/>
                                          </p:val>
                                        </p:tav>
                                      </p:tavLst>
                                    </p:anim>
                                    <p:anim calcmode="lin" valueType="num">
                                      <p:cBhvr additive="base">
                                        <p:cTn id="106" dur="3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p:bldP spid="98" grpId="0"/>
      <p:bldP spid="99" grpId="0"/>
      <p:bldP spid="10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0"/>
            <a:ext cx="7992889"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融资计划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THE FINANCING PLAN</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20" name="Freeform 6"/>
          <p:cNvSpPr/>
          <p:nvPr/>
        </p:nvSpPr>
        <p:spPr>
          <a:xfrm>
            <a:off x="3879371" y="1503488"/>
            <a:ext cx="4998566" cy="358594"/>
          </a:xfrm>
          <a:custGeom>
            <a:avLst/>
            <a:gdLst>
              <a:gd name="connsiteX0" fmla="*/ 0 w 4998566"/>
              <a:gd name="connsiteY0" fmla="*/ 0 h 358594"/>
              <a:gd name="connsiteX1" fmla="*/ 4998566 w 4998566"/>
              <a:gd name="connsiteY1" fmla="*/ 0 h 358594"/>
              <a:gd name="connsiteX2" fmla="*/ 4998566 w 4998566"/>
              <a:gd name="connsiteY2" fmla="*/ 358594 h 358594"/>
              <a:gd name="connsiteX3" fmla="*/ 0 w 4998566"/>
              <a:gd name="connsiteY3" fmla="*/ 358594 h 358594"/>
              <a:gd name="connsiteX4" fmla="*/ 0 w 4998566"/>
              <a:gd name="connsiteY4" fmla="*/ 0 h 35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566" h="358594">
                <a:moveTo>
                  <a:pt x="0" y="0"/>
                </a:moveTo>
                <a:lnTo>
                  <a:pt x="4998566" y="0"/>
                </a:lnTo>
                <a:lnTo>
                  <a:pt x="4998566" y="358594"/>
                </a:lnTo>
                <a:lnTo>
                  <a:pt x="0" y="3585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b" anchorCtr="0">
            <a:noAutofit/>
          </a:bodyPr>
          <a:lstStyle/>
          <a:p>
            <a:pPr lvl="0" algn="l" defTabSz="889000">
              <a:lnSpc>
                <a:spcPct val="90000"/>
              </a:lnSpc>
              <a:spcBef>
                <a:spcPct val="0"/>
              </a:spcBef>
              <a:spcAft>
                <a:spcPct val="35000"/>
              </a:spcAft>
            </a:pPr>
            <a:endParaRPr lang="id-ID" sz="2000" kern="1200"/>
          </a:p>
        </p:txBody>
      </p:sp>
      <p:sp>
        <p:nvSpPr>
          <p:cNvPr id="21" name="Straight Connector 10"/>
          <p:cNvSpPr/>
          <p:nvPr/>
        </p:nvSpPr>
        <p:spPr>
          <a:xfrm>
            <a:off x="1776722" y="1874932"/>
            <a:ext cx="8929377" cy="0"/>
          </a:xfrm>
          <a:prstGeom prst="line">
            <a:avLst/>
          </a:prstGeom>
          <a:ln w="12700">
            <a:solidFill>
              <a:schemeClr val="tx1">
                <a:lumMod val="50000"/>
                <a:lumOff val="50000"/>
              </a:schemeClr>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grpSp>
        <p:nvGrpSpPr>
          <p:cNvPr id="22" name="Group 3"/>
          <p:cNvGrpSpPr/>
          <p:nvPr/>
        </p:nvGrpSpPr>
        <p:grpSpPr>
          <a:xfrm>
            <a:off x="1966095" y="1412776"/>
            <a:ext cx="914400" cy="914400"/>
            <a:chOff x="1071014" y="2141084"/>
            <a:chExt cx="914400" cy="914400"/>
          </a:xfrm>
        </p:grpSpPr>
        <p:sp>
          <p:nvSpPr>
            <p:cNvPr id="23" name="Teardrop 1"/>
            <p:cNvSpPr/>
            <p:nvPr/>
          </p:nvSpPr>
          <p:spPr>
            <a:xfrm rot="2714409">
              <a:off x="1071014" y="2141084"/>
              <a:ext cx="914400" cy="91440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4" name="Group 26"/>
            <p:cNvGrpSpPr>
              <a:grpSpLocks noChangeAspect="1"/>
            </p:cNvGrpSpPr>
            <p:nvPr/>
          </p:nvGrpSpPr>
          <p:grpSpPr>
            <a:xfrm>
              <a:off x="1352010" y="2413086"/>
              <a:ext cx="352407" cy="359364"/>
              <a:chOff x="7160655" y="2178006"/>
              <a:chExt cx="379359" cy="386846"/>
            </a:xfrm>
            <a:solidFill>
              <a:schemeClr val="bg1">
                <a:lumMod val="95000"/>
              </a:schemeClr>
            </a:solidFill>
          </p:grpSpPr>
          <p:sp>
            <p:nvSpPr>
              <p:cNvPr id="25" name="Freeform 36"/>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7"/>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8"/>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8" name="Content Placeholder 2"/>
          <p:cNvSpPr txBox="1">
            <a:spLocks/>
          </p:cNvSpPr>
          <p:nvPr/>
        </p:nvSpPr>
        <p:spPr>
          <a:xfrm>
            <a:off x="4005757" y="1624629"/>
            <a:ext cx="7564437" cy="581437"/>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120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a:t>
            </a:r>
            <a:r>
              <a:rPr lang="zh-CN" altLang="en-US" sz="1200" dirty="0" smtClean="0">
                <a:solidFill>
                  <a:schemeClr val="tx1">
                    <a:lumMod val="50000"/>
                    <a:lumOff val="50000"/>
                  </a:schemeClr>
                </a:solidFill>
                <a:latin typeface="Impact MT Std" pitchFamily="34" charset="0"/>
                <a:ea typeface="微软雅黑" panose="020B0503020204020204" pitchFamily="34" charset="-122"/>
              </a:rPr>
              <a:t>修饰解说</a:t>
            </a:r>
            <a:r>
              <a:rPr lang="zh-CN" altLang="en-US" sz="1200" dirty="0">
                <a:solidFill>
                  <a:schemeClr val="tx1">
                    <a:lumMod val="50000"/>
                    <a:lumOff val="50000"/>
                  </a:schemeClr>
                </a:solidFill>
                <a:latin typeface="Impact MT Std" pitchFamily="34" charset="0"/>
                <a:ea typeface="微软雅黑" panose="020B0503020204020204" pitchFamily="34" charset="-122"/>
              </a:rPr>
              <a:t>所提炼的核心概念</a:t>
            </a:r>
            <a:r>
              <a:rPr lang="zh-CN" altLang="en-US" sz="1200" dirty="0" smtClean="0">
                <a:solidFill>
                  <a:schemeClr val="tx1">
                    <a:lumMod val="50000"/>
                    <a:lumOff val="50000"/>
                  </a:schemeClr>
                </a:solidFill>
                <a:latin typeface="Impact MT Std" pitchFamily="34" charset="0"/>
                <a:ea typeface="微软雅黑" panose="020B0503020204020204" pitchFamily="34" charset="-122"/>
              </a:rPr>
              <a:t>。</a:t>
            </a:r>
            <a:endParaRPr lang="en-US" sz="1200" b="1" dirty="0">
              <a:solidFill>
                <a:schemeClr val="bg2">
                  <a:lumMod val="75000"/>
                </a:schemeClr>
              </a:solidFill>
              <a:latin typeface="Roboto" panose="02000000000000000000" pitchFamily="2" charset="0"/>
              <a:ea typeface="Roboto" panose="02000000000000000000" pitchFamily="2" charset="0"/>
              <a:cs typeface="Arial" panose="020B0604020202020204" pitchFamily="34" charset="0"/>
            </a:endParaRPr>
          </a:p>
        </p:txBody>
      </p:sp>
      <p:sp>
        <p:nvSpPr>
          <p:cNvPr id="29" name="Content Placeholder 2"/>
          <p:cNvSpPr txBox="1">
            <a:spLocks/>
          </p:cNvSpPr>
          <p:nvPr/>
        </p:nvSpPr>
        <p:spPr>
          <a:xfrm>
            <a:off x="3231863" y="1570504"/>
            <a:ext cx="902300" cy="20231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1400" b="1" dirty="0" smtClean="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输入标题</a:t>
            </a:r>
            <a:endParaRPr 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 name="Freeform 47"/>
          <p:cNvSpPr/>
          <p:nvPr/>
        </p:nvSpPr>
        <p:spPr>
          <a:xfrm>
            <a:off x="4525944" y="2257230"/>
            <a:ext cx="4998566" cy="358594"/>
          </a:xfrm>
          <a:custGeom>
            <a:avLst/>
            <a:gdLst>
              <a:gd name="connsiteX0" fmla="*/ 0 w 4998566"/>
              <a:gd name="connsiteY0" fmla="*/ 0 h 358594"/>
              <a:gd name="connsiteX1" fmla="*/ 4998566 w 4998566"/>
              <a:gd name="connsiteY1" fmla="*/ 0 h 358594"/>
              <a:gd name="connsiteX2" fmla="*/ 4998566 w 4998566"/>
              <a:gd name="connsiteY2" fmla="*/ 358594 h 358594"/>
              <a:gd name="connsiteX3" fmla="*/ 0 w 4998566"/>
              <a:gd name="connsiteY3" fmla="*/ 358594 h 358594"/>
              <a:gd name="connsiteX4" fmla="*/ 0 w 4998566"/>
              <a:gd name="connsiteY4" fmla="*/ 0 h 35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566" h="358594">
                <a:moveTo>
                  <a:pt x="0" y="0"/>
                </a:moveTo>
                <a:lnTo>
                  <a:pt x="4998566" y="0"/>
                </a:lnTo>
                <a:lnTo>
                  <a:pt x="4998566" y="358594"/>
                </a:lnTo>
                <a:lnTo>
                  <a:pt x="0" y="3585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b" anchorCtr="0">
            <a:noAutofit/>
          </a:bodyPr>
          <a:lstStyle/>
          <a:p>
            <a:pPr lvl="0" algn="l" defTabSz="889000">
              <a:lnSpc>
                <a:spcPct val="90000"/>
              </a:lnSpc>
              <a:spcBef>
                <a:spcPct val="0"/>
              </a:spcBef>
              <a:spcAft>
                <a:spcPct val="35000"/>
              </a:spcAft>
            </a:pPr>
            <a:endParaRPr lang="id-ID" sz="2000" kern="1200"/>
          </a:p>
        </p:txBody>
      </p:sp>
      <p:sp>
        <p:nvSpPr>
          <p:cNvPr id="41" name="Straight Connector 48"/>
          <p:cNvSpPr/>
          <p:nvPr/>
        </p:nvSpPr>
        <p:spPr>
          <a:xfrm flipV="1">
            <a:off x="2440949" y="2625556"/>
            <a:ext cx="8265150" cy="0"/>
          </a:xfrm>
          <a:prstGeom prst="line">
            <a:avLst/>
          </a:prstGeom>
          <a:ln w="12700">
            <a:solidFill>
              <a:schemeClr val="tx1">
                <a:lumMod val="50000"/>
                <a:lumOff val="50000"/>
              </a:schemeClr>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45" name="Content Placeholder 2"/>
          <p:cNvSpPr txBox="1">
            <a:spLocks/>
          </p:cNvSpPr>
          <p:nvPr/>
        </p:nvSpPr>
        <p:spPr>
          <a:xfrm>
            <a:off x="4652331" y="2349041"/>
            <a:ext cx="7133888" cy="581437"/>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120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a:t>
            </a:r>
            <a:r>
              <a:rPr lang="zh-CN" altLang="en-US" sz="1200" dirty="0" smtClean="0">
                <a:solidFill>
                  <a:schemeClr val="tx1">
                    <a:lumMod val="50000"/>
                    <a:lumOff val="50000"/>
                  </a:schemeClr>
                </a:solidFill>
                <a:latin typeface="Impact MT Std" pitchFamily="34" charset="0"/>
                <a:ea typeface="微软雅黑" panose="020B0503020204020204" pitchFamily="34" charset="-122"/>
              </a:rPr>
              <a:t>修饰。</a:t>
            </a:r>
            <a:endParaRPr lang="en-US" altLang="zh-CN" sz="1200" b="1" dirty="0">
              <a:solidFill>
                <a:schemeClr val="bg2">
                  <a:lumMod val="75000"/>
                </a:schemeClr>
              </a:solidFill>
              <a:latin typeface="Roboto" panose="02000000000000000000" pitchFamily="2" charset="0"/>
              <a:ea typeface="Roboto" panose="02000000000000000000" pitchFamily="2" charset="0"/>
              <a:cs typeface="Arial" panose="020B0604020202020204" pitchFamily="34" charset="0"/>
            </a:endParaRPr>
          </a:p>
        </p:txBody>
      </p:sp>
      <p:sp>
        <p:nvSpPr>
          <p:cNvPr id="46" name="Content Placeholder 2"/>
          <p:cNvSpPr txBox="1">
            <a:spLocks/>
          </p:cNvSpPr>
          <p:nvPr/>
        </p:nvSpPr>
        <p:spPr>
          <a:xfrm>
            <a:off x="3878436" y="2290584"/>
            <a:ext cx="902300" cy="20231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输入标题</a:t>
            </a:r>
            <a:endPar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 name="Freeform 57"/>
          <p:cNvSpPr/>
          <p:nvPr/>
        </p:nvSpPr>
        <p:spPr>
          <a:xfrm>
            <a:off x="3879371" y="3007869"/>
            <a:ext cx="4998566" cy="358594"/>
          </a:xfrm>
          <a:custGeom>
            <a:avLst/>
            <a:gdLst>
              <a:gd name="connsiteX0" fmla="*/ 0 w 4998566"/>
              <a:gd name="connsiteY0" fmla="*/ 0 h 358594"/>
              <a:gd name="connsiteX1" fmla="*/ 4998566 w 4998566"/>
              <a:gd name="connsiteY1" fmla="*/ 0 h 358594"/>
              <a:gd name="connsiteX2" fmla="*/ 4998566 w 4998566"/>
              <a:gd name="connsiteY2" fmla="*/ 358594 h 358594"/>
              <a:gd name="connsiteX3" fmla="*/ 0 w 4998566"/>
              <a:gd name="connsiteY3" fmla="*/ 358594 h 358594"/>
              <a:gd name="connsiteX4" fmla="*/ 0 w 4998566"/>
              <a:gd name="connsiteY4" fmla="*/ 0 h 35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566" h="358594">
                <a:moveTo>
                  <a:pt x="0" y="0"/>
                </a:moveTo>
                <a:lnTo>
                  <a:pt x="4998566" y="0"/>
                </a:lnTo>
                <a:lnTo>
                  <a:pt x="4998566" y="358594"/>
                </a:lnTo>
                <a:lnTo>
                  <a:pt x="0" y="3585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b" anchorCtr="0">
            <a:noAutofit/>
          </a:bodyPr>
          <a:lstStyle/>
          <a:p>
            <a:pPr lvl="0" algn="l" defTabSz="889000">
              <a:lnSpc>
                <a:spcPct val="90000"/>
              </a:lnSpc>
              <a:spcBef>
                <a:spcPct val="0"/>
              </a:spcBef>
              <a:spcAft>
                <a:spcPct val="35000"/>
              </a:spcAft>
            </a:pPr>
            <a:endParaRPr lang="id-ID" sz="2000" kern="1200"/>
          </a:p>
        </p:txBody>
      </p:sp>
      <p:sp>
        <p:nvSpPr>
          <p:cNvPr id="48" name="Straight Connector 58"/>
          <p:cNvSpPr/>
          <p:nvPr/>
        </p:nvSpPr>
        <p:spPr>
          <a:xfrm>
            <a:off x="1776722" y="3379313"/>
            <a:ext cx="8929377" cy="0"/>
          </a:xfrm>
          <a:prstGeom prst="line">
            <a:avLst/>
          </a:prstGeom>
          <a:ln w="12700">
            <a:solidFill>
              <a:schemeClr val="tx1">
                <a:lumMod val="50000"/>
                <a:lumOff val="50000"/>
              </a:schemeClr>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49" name="Content Placeholder 2"/>
          <p:cNvSpPr txBox="1">
            <a:spLocks/>
          </p:cNvSpPr>
          <p:nvPr/>
        </p:nvSpPr>
        <p:spPr>
          <a:xfrm>
            <a:off x="4005758" y="3099680"/>
            <a:ext cx="7564436" cy="581437"/>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120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a:t>
            </a:r>
            <a:r>
              <a:rPr lang="zh-CN" altLang="en-US" sz="1200" dirty="0" smtClean="0">
                <a:solidFill>
                  <a:schemeClr val="tx1">
                    <a:lumMod val="50000"/>
                    <a:lumOff val="50000"/>
                  </a:schemeClr>
                </a:solidFill>
                <a:latin typeface="Impact MT Std" pitchFamily="34" charset="0"/>
                <a:ea typeface="微软雅黑" panose="020B0503020204020204" pitchFamily="34" charset="-122"/>
              </a:rPr>
              <a:t>修饰解说</a:t>
            </a:r>
            <a:r>
              <a:rPr lang="zh-CN" altLang="en-US" sz="1200" dirty="0">
                <a:solidFill>
                  <a:schemeClr val="tx1">
                    <a:lumMod val="50000"/>
                    <a:lumOff val="50000"/>
                  </a:schemeClr>
                </a:solidFill>
                <a:latin typeface="Impact MT Std" pitchFamily="34" charset="0"/>
                <a:ea typeface="微软雅黑" panose="020B0503020204020204" pitchFamily="34" charset="-122"/>
              </a:rPr>
              <a:t>所提炼的核心概念。</a:t>
            </a:r>
            <a:endParaRPr lang="en-US" altLang="zh-CN" sz="1200" b="1" dirty="0">
              <a:solidFill>
                <a:schemeClr val="bg2">
                  <a:lumMod val="75000"/>
                </a:schemeClr>
              </a:solidFill>
              <a:latin typeface="Roboto" panose="02000000000000000000" pitchFamily="2" charset="0"/>
              <a:ea typeface="Roboto" panose="02000000000000000000" pitchFamily="2" charset="0"/>
              <a:cs typeface="Arial" panose="020B0604020202020204" pitchFamily="34" charset="0"/>
            </a:endParaRPr>
          </a:p>
        </p:txBody>
      </p:sp>
      <p:sp>
        <p:nvSpPr>
          <p:cNvPr id="50" name="Content Placeholder 2"/>
          <p:cNvSpPr txBox="1">
            <a:spLocks/>
          </p:cNvSpPr>
          <p:nvPr/>
        </p:nvSpPr>
        <p:spPr>
          <a:xfrm>
            <a:off x="3231863" y="3010664"/>
            <a:ext cx="902300" cy="20231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输入标题</a:t>
            </a:r>
            <a:endPar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 name="Freeform 67"/>
          <p:cNvSpPr/>
          <p:nvPr/>
        </p:nvSpPr>
        <p:spPr>
          <a:xfrm>
            <a:off x="4525944" y="3761611"/>
            <a:ext cx="4998566" cy="358594"/>
          </a:xfrm>
          <a:custGeom>
            <a:avLst/>
            <a:gdLst>
              <a:gd name="connsiteX0" fmla="*/ 0 w 4998566"/>
              <a:gd name="connsiteY0" fmla="*/ 0 h 358594"/>
              <a:gd name="connsiteX1" fmla="*/ 4998566 w 4998566"/>
              <a:gd name="connsiteY1" fmla="*/ 0 h 358594"/>
              <a:gd name="connsiteX2" fmla="*/ 4998566 w 4998566"/>
              <a:gd name="connsiteY2" fmla="*/ 358594 h 358594"/>
              <a:gd name="connsiteX3" fmla="*/ 0 w 4998566"/>
              <a:gd name="connsiteY3" fmla="*/ 358594 h 358594"/>
              <a:gd name="connsiteX4" fmla="*/ 0 w 4998566"/>
              <a:gd name="connsiteY4" fmla="*/ 0 h 35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566" h="358594">
                <a:moveTo>
                  <a:pt x="0" y="0"/>
                </a:moveTo>
                <a:lnTo>
                  <a:pt x="4998566" y="0"/>
                </a:lnTo>
                <a:lnTo>
                  <a:pt x="4998566" y="358594"/>
                </a:lnTo>
                <a:lnTo>
                  <a:pt x="0" y="3585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b" anchorCtr="0">
            <a:noAutofit/>
          </a:bodyPr>
          <a:lstStyle/>
          <a:p>
            <a:pPr lvl="0" algn="l" defTabSz="889000">
              <a:lnSpc>
                <a:spcPct val="90000"/>
              </a:lnSpc>
              <a:spcBef>
                <a:spcPct val="0"/>
              </a:spcBef>
              <a:spcAft>
                <a:spcPct val="35000"/>
              </a:spcAft>
            </a:pPr>
            <a:endParaRPr lang="id-ID" sz="2000" kern="1200"/>
          </a:p>
        </p:txBody>
      </p:sp>
      <p:sp>
        <p:nvSpPr>
          <p:cNvPr id="52" name="Straight Connector 68"/>
          <p:cNvSpPr/>
          <p:nvPr/>
        </p:nvSpPr>
        <p:spPr>
          <a:xfrm flipV="1">
            <a:off x="2471859" y="4129937"/>
            <a:ext cx="8234240" cy="0"/>
          </a:xfrm>
          <a:prstGeom prst="line">
            <a:avLst/>
          </a:prstGeom>
          <a:ln w="12700">
            <a:solidFill>
              <a:schemeClr val="tx1">
                <a:lumMod val="50000"/>
                <a:lumOff val="50000"/>
              </a:schemeClr>
            </a:solidFill>
          </a:ln>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53" name="Freeform 69"/>
          <p:cNvSpPr/>
          <p:nvPr/>
        </p:nvSpPr>
        <p:spPr>
          <a:xfrm>
            <a:off x="4598514" y="4115206"/>
            <a:ext cx="4998566" cy="358594"/>
          </a:xfrm>
          <a:custGeom>
            <a:avLst/>
            <a:gdLst>
              <a:gd name="connsiteX0" fmla="*/ 0 w 4998566"/>
              <a:gd name="connsiteY0" fmla="*/ 0 h 358594"/>
              <a:gd name="connsiteX1" fmla="*/ 4998566 w 4998566"/>
              <a:gd name="connsiteY1" fmla="*/ 0 h 358594"/>
              <a:gd name="connsiteX2" fmla="*/ 4998566 w 4998566"/>
              <a:gd name="connsiteY2" fmla="*/ 358594 h 358594"/>
              <a:gd name="connsiteX3" fmla="*/ 0 w 4998566"/>
              <a:gd name="connsiteY3" fmla="*/ 358594 h 358594"/>
              <a:gd name="connsiteX4" fmla="*/ 0 w 4998566"/>
              <a:gd name="connsiteY4" fmla="*/ 0 h 35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566" h="358594">
                <a:moveTo>
                  <a:pt x="0" y="0"/>
                </a:moveTo>
                <a:lnTo>
                  <a:pt x="4998566" y="0"/>
                </a:lnTo>
                <a:lnTo>
                  <a:pt x="4998566" y="358594"/>
                </a:lnTo>
                <a:lnTo>
                  <a:pt x="0" y="3585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b" anchorCtr="0">
            <a:noAutofit/>
          </a:bodyPr>
          <a:lstStyle/>
          <a:p>
            <a:pPr lvl="0" algn="l" defTabSz="889000">
              <a:lnSpc>
                <a:spcPct val="90000"/>
              </a:lnSpc>
              <a:spcBef>
                <a:spcPct val="0"/>
              </a:spcBef>
              <a:spcAft>
                <a:spcPct val="35000"/>
              </a:spcAft>
            </a:pPr>
            <a:endParaRPr lang="id-ID" sz="2000" kern="1200"/>
          </a:p>
        </p:txBody>
      </p:sp>
      <p:sp>
        <p:nvSpPr>
          <p:cNvPr id="54" name="Content Placeholder 2"/>
          <p:cNvSpPr txBox="1">
            <a:spLocks/>
          </p:cNvSpPr>
          <p:nvPr/>
        </p:nvSpPr>
        <p:spPr>
          <a:xfrm>
            <a:off x="4652331" y="3853422"/>
            <a:ext cx="6917863" cy="581437"/>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120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a:t>
            </a:r>
            <a:r>
              <a:rPr lang="zh-CN" altLang="en-US" sz="1200" dirty="0" smtClean="0">
                <a:solidFill>
                  <a:schemeClr val="tx1">
                    <a:lumMod val="50000"/>
                    <a:lumOff val="50000"/>
                  </a:schemeClr>
                </a:solidFill>
                <a:latin typeface="Impact MT Std" pitchFamily="34" charset="0"/>
                <a:ea typeface="微软雅黑" panose="020B0503020204020204" pitchFamily="34" charset="-122"/>
              </a:rPr>
              <a:t>修饰。</a:t>
            </a:r>
            <a:endParaRPr lang="en-US" altLang="zh-CN" sz="1200" b="1" dirty="0">
              <a:solidFill>
                <a:schemeClr val="bg2">
                  <a:lumMod val="75000"/>
                </a:schemeClr>
              </a:solidFill>
              <a:latin typeface="Roboto" panose="02000000000000000000" pitchFamily="2" charset="0"/>
              <a:ea typeface="Roboto" panose="02000000000000000000" pitchFamily="2" charset="0"/>
              <a:cs typeface="Arial" panose="020B0604020202020204" pitchFamily="34" charset="0"/>
            </a:endParaRPr>
          </a:p>
        </p:txBody>
      </p:sp>
      <p:sp>
        <p:nvSpPr>
          <p:cNvPr id="55" name="Content Placeholder 2"/>
          <p:cNvSpPr txBox="1">
            <a:spLocks/>
          </p:cNvSpPr>
          <p:nvPr/>
        </p:nvSpPr>
        <p:spPr>
          <a:xfrm>
            <a:off x="3878436" y="3802752"/>
            <a:ext cx="902300" cy="20231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lnSpc>
                <a:spcPct val="80000"/>
              </a:lnSpc>
            </a:pP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输入标题</a:t>
            </a:r>
            <a:endPar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56" name="Group 85"/>
          <p:cNvGrpSpPr/>
          <p:nvPr/>
        </p:nvGrpSpPr>
        <p:grpSpPr>
          <a:xfrm>
            <a:off x="1966095" y="2917157"/>
            <a:ext cx="914400" cy="914400"/>
            <a:chOff x="1071014" y="3645465"/>
            <a:chExt cx="914400" cy="914400"/>
          </a:xfrm>
        </p:grpSpPr>
        <p:sp>
          <p:nvSpPr>
            <p:cNvPr id="57" name="Teardrop 56"/>
            <p:cNvSpPr/>
            <p:nvPr/>
          </p:nvSpPr>
          <p:spPr>
            <a:xfrm rot="2714409">
              <a:off x="1071014" y="3645465"/>
              <a:ext cx="914400" cy="91440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58" name="Group 76"/>
            <p:cNvGrpSpPr>
              <a:grpSpLocks noChangeAspect="1"/>
            </p:cNvGrpSpPr>
            <p:nvPr/>
          </p:nvGrpSpPr>
          <p:grpSpPr>
            <a:xfrm>
              <a:off x="1357162" y="3948046"/>
              <a:ext cx="339996" cy="299327"/>
              <a:chOff x="6040049" y="4182118"/>
              <a:chExt cx="521619" cy="459224"/>
            </a:xfrm>
            <a:solidFill>
              <a:schemeClr val="bg1">
                <a:lumMod val="95000"/>
              </a:schemeClr>
            </a:solidFill>
          </p:grpSpPr>
          <p:sp>
            <p:nvSpPr>
              <p:cNvPr id="59" name="Freeform 84"/>
              <p:cNvSpPr>
                <a:spLocks/>
              </p:cNvSpPr>
              <p:nvPr/>
            </p:nvSpPr>
            <p:spPr bwMode="auto">
              <a:xfrm>
                <a:off x="6087469" y="4202084"/>
                <a:ext cx="194671" cy="419291"/>
              </a:xfrm>
              <a:custGeom>
                <a:avLst/>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85"/>
              <p:cNvSpPr>
                <a:spLocks/>
              </p:cNvSpPr>
              <p:nvPr/>
            </p:nvSpPr>
            <p:spPr bwMode="auto">
              <a:xfrm>
                <a:off x="6040049" y="4339353"/>
                <a:ext cx="27454" cy="147252"/>
              </a:xfrm>
              <a:custGeom>
                <a:avLst/>
                <a:gdLst>
                  <a:gd name="T0" fmla="*/ 0 w 8"/>
                  <a:gd name="T1" fmla="*/ 8 h 44"/>
                  <a:gd name="T2" fmla="*/ 0 w 8"/>
                  <a:gd name="T3" fmla="*/ 38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86"/>
              <p:cNvSpPr>
                <a:spLocks/>
              </p:cNvSpPr>
              <p:nvPr/>
            </p:nvSpPr>
            <p:spPr bwMode="auto">
              <a:xfrm>
                <a:off x="6329559" y="4296924"/>
                <a:ext cx="77370" cy="229612"/>
              </a:xfrm>
              <a:custGeom>
                <a:avLst/>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87"/>
              <p:cNvSpPr>
                <a:spLocks/>
              </p:cNvSpPr>
              <p:nvPr/>
            </p:nvSpPr>
            <p:spPr bwMode="auto">
              <a:xfrm>
                <a:off x="6376980" y="4239521"/>
                <a:ext cx="102328" cy="341923"/>
              </a:xfrm>
              <a:custGeom>
                <a:avLst/>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88"/>
              <p:cNvSpPr>
                <a:spLocks/>
              </p:cNvSpPr>
              <p:nvPr/>
            </p:nvSpPr>
            <p:spPr bwMode="auto">
              <a:xfrm>
                <a:off x="6436879" y="4182118"/>
                <a:ext cx="124789" cy="459224"/>
              </a:xfrm>
              <a:custGeom>
                <a:avLst/>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4" name="Group 86"/>
          <p:cNvGrpSpPr/>
          <p:nvPr/>
        </p:nvGrpSpPr>
        <p:grpSpPr>
          <a:xfrm>
            <a:off x="2612668" y="3670899"/>
            <a:ext cx="914400" cy="914400"/>
            <a:chOff x="1717587" y="4399207"/>
            <a:chExt cx="914400" cy="914400"/>
          </a:xfrm>
        </p:grpSpPr>
        <p:sp>
          <p:nvSpPr>
            <p:cNvPr id="65" name="Teardrop 66"/>
            <p:cNvSpPr/>
            <p:nvPr/>
          </p:nvSpPr>
          <p:spPr>
            <a:xfrm rot="2714409">
              <a:off x="1717587" y="4399207"/>
              <a:ext cx="914400" cy="914400"/>
            </a:xfrm>
            <a:prstGeom prst="teardrop">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6" name="Freeform 16"/>
            <p:cNvSpPr>
              <a:spLocks noChangeAspect="1" noEditPoints="1"/>
            </p:cNvSpPr>
            <p:nvPr/>
          </p:nvSpPr>
          <p:spPr bwMode="auto">
            <a:xfrm>
              <a:off x="2009712" y="4632711"/>
              <a:ext cx="335981" cy="389311"/>
            </a:xfrm>
            <a:custGeom>
              <a:avLst/>
              <a:gdLst>
                <a:gd name="T0" fmla="*/ 233 w 320"/>
                <a:gd name="T1" fmla="*/ 138 h 371"/>
                <a:gd name="T2" fmla="*/ 261 w 320"/>
                <a:gd name="T3" fmla="*/ 12 h 371"/>
                <a:gd name="T4" fmla="*/ 168 w 320"/>
                <a:gd name="T5" fmla="*/ 104 h 371"/>
                <a:gd name="T6" fmla="*/ 80 w 320"/>
                <a:gd name="T7" fmla="*/ 182 h 371"/>
                <a:gd name="T8" fmla="*/ 80 w 320"/>
                <a:gd name="T9" fmla="*/ 319 h 371"/>
                <a:gd name="T10" fmla="*/ 253 w 320"/>
                <a:gd name="T11" fmla="*/ 371 h 371"/>
                <a:gd name="T12" fmla="*/ 320 w 320"/>
                <a:gd name="T13" fmla="*/ 172 h 371"/>
                <a:gd name="T14" fmla="*/ 233 w 320"/>
                <a:gd name="T15" fmla="*/ 138 h 371"/>
                <a:gd name="T16" fmla="*/ 60 w 320"/>
                <a:gd name="T17" fmla="*/ 140 h 371"/>
                <a:gd name="T18" fmla="*/ 0 w 320"/>
                <a:gd name="T19" fmla="*/ 202 h 371"/>
                <a:gd name="T20" fmla="*/ 0 w 320"/>
                <a:gd name="T21" fmla="*/ 299 h 371"/>
                <a:gd name="T22" fmla="*/ 60 w 320"/>
                <a:gd name="T23" fmla="*/ 360 h 371"/>
                <a:gd name="T24" fmla="*/ 40 w 320"/>
                <a:gd name="T25" fmla="*/ 315 h 371"/>
                <a:gd name="T26" fmla="*/ 40 w 320"/>
                <a:gd name="T27" fmla="*/ 187 h 371"/>
                <a:gd name="T28" fmla="*/ 60 w 320"/>
                <a:gd name="T29" fmla="*/ 14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371">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7" name="Group 84"/>
          <p:cNvGrpSpPr/>
          <p:nvPr/>
        </p:nvGrpSpPr>
        <p:grpSpPr>
          <a:xfrm>
            <a:off x="2612668" y="2166518"/>
            <a:ext cx="914400" cy="914400"/>
            <a:chOff x="1717587" y="2894826"/>
            <a:chExt cx="914400" cy="914400"/>
          </a:xfrm>
        </p:grpSpPr>
        <p:sp>
          <p:nvSpPr>
            <p:cNvPr id="68" name="Teardrop 46"/>
            <p:cNvSpPr/>
            <p:nvPr/>
          </p:nvSpPr>
          <p:spPr>
            <a:xfrm rot="2714409">
              <a:off x="1717587" y="2894826"/>
              <a:ext cx="914400" cy="914400"/>
            </a:xfrm>
            <a:prstGeom prst="teardrop">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9" name="Freeform 6"/>
            <p:cNvSpPr>
              <a:spLocks noChangeAspect="1" noEditPoints="1"/>
            </p:cNvSpPr>
            <p:nvPr/>
          </p:nvSpPr>
          <p:spPr bwMode="auto">
            <a:xfrm>
              <a:off x="2033640" y="3176640"/>
              <a:ext cx="312053" cy="274118"/>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91" name="TextBox 90"/>
          <p:cNvSpPr txBox="1"/>
          <p:nvPr/>
        </p:nvSpPr>
        <p:spPr>
          <a:xfrm>
            <a:off x="2101143" y="5448126"/>
            <a:ext cx="8172908" cy="646331"/>
          </a:xfrm>
          <a:prstGeom prst="rect">
            <a:avLst/>
          </a:prstGeom>
          <a:noFill/>
        </p:spPr>
        <p:txBody>
          <a:bodyPr wrap="square" lIns="0" tIns="0" rIns="0" bIns="0" rtlCol="0">
            <a:spAutoFit/>
          </a:bodyPr>
          <a:lstStyle/>
          <a:p>
            <a:pPr algn="just"/>
            <a:r>
              <a:rPr lang="zh-CN" altLang="en-US" sz="1400" dirty="0" smtClean="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92" name="TextBox 91"/>
          <p:cNvSpPr txBox="1"/>
          <p:nvPr/>
        </p:nvSpPr>
        <p:spPr>
          <a:xfrm>
            <a:off x="5190372" y="5013176"/>
            <a:ext cx="2059343" cy="307777"/>
          </a:xfrm>
          <a:prstGeom prst="rect">
            <a:avLst/>
          </a:prstGeom>
          <a:noFill/>
        </p:spPr>
        <p:txBody>
          <a:bodyPr wrap="square" lIns="0" tIns="0" rIns="0" bIns="0" rtlCol="0">
            <a:spAutoFit/>
          </a:bodyPr>
          <a:lstStyle/>
          <a:p>
            <a:r>
              <a:rPr lang="zh-CN" altLang="en-US" sz="2000" b="1" dirty="0" smtClean="0">
                <a:solidFill>
                  <a:schemeClr val="tx1">
                    <a:lumMod val="75000"/>
                    <a:lumOff val="25000"/>
                  </a:schemeClr>
                </a:solidFill>
                <a:latin typeface="Impact MT Std" pitchFamily="34" charset="0"/>
                <a:ea typeface="微软雅黑" pitchFamily="34" charset="-122"/>
              </a:rPr>
              <a:t>点击输入标题文本</a:t>
            </a:r>
            <a:endParaRPr lang="zh-CN" altLang="en-US" sz="2000" b="1" dirty="0">
              <a:solidFill>
                <a:schemeClr val="tx1">
                  <a:lumMod val="75000"/>
                  <a:lumOff val="25000"/>
                </a:schemeClr>
              </a:solidFill>
              <a:latin typeface="Impact MT Std" pitchFamily="34" charset="0"/>
              <a:ea typeface="微软雅黑" pitchFamily="34" charset="-122"/>
            </a:endParaRPr>
          </a:p>
        </p:txBody>
      </p:sp>
      <p:sp>
        <p:nvSpPr>
          <p:cNvPr id="70" name="圆角矩形 69"/>
          <p:cNvSpPr/>
          <p:nvPr/>
        </p:nvSpPr>
        <p:spPr>
          <a:xfrm>
            <a:off x="-239117" y="2517059"/>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圆角矩形 70"/>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标题 4"/>
          <p:cNvSpPr txBox="1">
            <a:spLocks/>
          </p:cNvSpPr>
          <p:nvPr/>
        </p:nvSpPr>
        <p:spPr>
          <a:xfrm>
            <a:off x="48915" y="2538289"/>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73"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4" name="圆角矩形 73"/>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6" name="圆角矩形 75"/>
          <p:cNvSpPr/>
          <p:nvPr/>
        </p:nvSpPr>
        <p:spPr>
          <a:xfrm>
            <a:off x="-383133" y="190287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标题 4"/>
          <p:cNvSpPr txBox="1">
            <a:spLocks/>
          </p:cNvSpPr>
          <p:nvPr/>
        </p:nvSpPr>
        <p:spPr>
          <a:xfrm>
            <a:off x="48915" y="190287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8" name="圆角矩形 77"/>
          <p:cNvSpPr/>
          <p:nvPr/>
        </p:nvSpPr>
        <p:spPr>
          <a:xfrm>
            <a:off x="-383134" y="221092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标题 4"/>
          <p:cNvSpPr txBox="1">
            <a:spLocks/>
          </p:cNvSpPr>
          <p:nvPr/>
        </p:nvSpPr>
        <p:spPr>
          <a:xfrm>
            <a:off x="48914" y="221092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4" name="圆角矩形 83"/>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35</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3956248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0-#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nodePh="1">
                                  <p:stCondLst>
                                    <p:cond delay="500"/>
                                  </p:stCondLst>
                                  <p:endCondLst>
                                    <p:cond evt="begin" delay="0">
                                      <p:tn val="25"/>
                                    </p:cond>
                                  </p:end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1+#ppt_w/2"/>
                                          </p:val>
                                        </p:tav>
                                        <p:tav tm="100000">
                                          <p:val>
                                            <p:strVal val="#ppt_x"/>
                                          </p:val>
                                        </p:tav>
                                      </p:tavLst>
                                    </p:anim>
                                    <p:anim calcmode="lin" valueType="num">
                                      <p:cBhvr additive="base">
                                        <p:cTn id="28" dur="500" fill="hold"/>
                                        <p:tgtEl>
                                          <p:spTgt spid="4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50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1+#ppt_w/2"/>
                                          </p:val>
                                        </p:tav>
                                        <p:tav tm="100000">
                                          <p:val>
                                            <p:strVal val="#ppt_x"/>
                                          </p:val>
                                        </p:tav>
                                      </p:tavLst>
                                    </p:anim>
                                    <p:anim calcmode="lin" valueType="num">
                                      <p:cBhvr additive="base">
                                        <p:cTn id="32" dur="500" fill="hold"/>
                                        <p:tgtEl>
                                          <p:spTgt spid="41"/>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50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1+#ppt_w/2"/>
                                          </p:val>
                                        </p:tav>
                                        <p:tav tm="100000">
                                          <p:val>
                                            <p:strVal val="#ppt_x"/>
                                          </p:val>
                                        </p:tav>
                                      </p:tavLst>
                                    </p:anim>
                                    <p:anim calcmode="lin" valueType="num">
                                      <p:cBhvr additive="base">
                                        <p:cTn id="36" dur="500" fill="hold"/>
                                        <p:tgtEl>
                                          <p:spTgt spid="45"/>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50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1+#ppt_w/2"/>
                                          </p:val>
                                        </p:tav>
                                        <p:tav tm="100000">
                                          <p:val>
                                            <p:strVal val="#ppt_x"/>
                                          </p:val>
                                        </p:tav>
                                      </p:tavLst>
                                    </p:anim>
                                    <p:anim calcmode="lin" valueType="num">
                                      <p:cBhvr additive="base">
                                        <p:cTn id="40" dur="5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500"/>
                                  </p:stCondLst>
                                  <p:childTnLst>
                                    <p:set>
                                      <p:cBhvr>
                                        <p:cTn id="42" dur="1" fill="hold">
                                          <p:stCondLst>
                                            <p:cond delay="0"/>
                                          </p:stCondLst>
                                        </p:cTn>
                                        <p:tgtEl>
                                          <p:spTgt spid="67"/>
                                        </p:tgtEl>
                                        <p:attrNameLst>
                                          <p:attrName>style.visibility</p:attrName>
                                        </p:attrNameLst>
                                      </p:cBhvr>
                                      <p:to>
                                        <p:strVal val="visible"/>
                                      </p:to>
                                    </p:set>
                                    <p:anim calcmode="lin" valueType="num">
                                      <p:cBhvr additive="base">
                                        <p:cTn id="43" dur="500" fill="hold"/>
                                        <p:tgtEl>
                                          <p:spTgt spid="67"/>
                                        </p:tgtEl>
                                        <p:attrNameLst>
                                          <p:attrName>ppt_x</p:attrName>
                                        </p:attrNameLst>
                                      </p:cBhvr>
                                      <p:tavLst>
                                        <p:tav tm="0">
                                          <p:val>
                                            <p:strVal val="1+#ppt_w/2"/>
                                          </p:val>
                                        </p:tav>
                                        <p:tav tm="100000">
                                          <p:val>
                                            <p:strVal val="#ppt_x"/>
                                          </p:val>
                                        </p:tav>
                                      </p:tavLst>
                                    </p:anim>
                                    <p:anim calcmode="lin" valueType="num">
                                      <p:cBhvr additive="base">
                                        <p:cTn id="44" dur="500" fill="hold"/>
                                        <p:tgtEl>
                                          <p:spTgt spid="67"/>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100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500" fill="hold"/>
                                        <p:tgtEl>
                                          <p:spTgt spid="49"/>
                                        </p:tgtEl>
                                        <p:attrNameLst>
                                          <p:attrName>ppt_x</p:attrName>
                                        </p:attrNameLst>
                                      </p:cBhvr>
                                      <p:tavLst>
                                        <p:tav tm="0">
                                          <p:val>
                                            <p:strVal val="0-#ppt_w/2"/>
                                          </p:val>
                                        </p:tav>
                                        <p:tav tm="100000">
                                          <p:val>
                                            <p:strVal val="#ppt_x"/>
                                          </p:val>
                                        </p:tav>
                                      </p:tavLst>
                                    </p:anim>
                                    <p:anim calcmode="lin" valueType="num">
                                      <p:cBhvr additive="base">
                                        <p:cTn id="48" dur="500" fill="hold"/>
                                        <p:tgtEl>
                                          <p:spTgt spid="49"/>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100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0-#ppt_w/2"/>
                                          </p:val>
                                        </p:tav>
                                        <p:tav tm="100000">
                                          <p:val>
                                            <p:strVal val="#ppt_x"/>
                                          </p:val>
                                        </p:tav>
                                      </p:tavLst>
                                    </p:anim>
                                    <p:anim calcmode="lin" valueType="num">
                                      <p:cBhvr additive="base">
                                        <p:cTn id="52" dur="500" fill="hold"/>
                                        <p:tgtEl>
                                          <p:spTgt spid="48"/>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100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0-#ppt_w/2"/>
                                          </p:val>
                                        </p:tav>
                                        <p:tav tm="100000">
                                          <p:val>
                                            <p:strVal val="#ppt_x"/>
                                          </p:val>
                                        </p:tav>
                                      </p:tavLst>
                                    </p:anim>
                                    <p:anim calcmode="lin" valueType="num">
                                      <p:cBhvr additive="base">
                                        <p:cTn id="56" dur="500" fill="hold"/>
                                        <p:tgtEl>
                                          <p:spTgt spid="56"/>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100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0-#ppt_w/2"/>
                                          </p:val>
                                        </p:tav>
                                        <p:tav tm="100000">
                                          <p:val>
                                            <p:strVal val="#ppt_x"/>
                                          </p:val>
                                        </p:tav>
                                      </p:tavLst>
                                    </p:anim>
                                    <p:anim calcmode="lin" valueType="num">
                                      <p:cBhvr additive="base">
                                        <p:cTn id="60" dur="500" fill="hold"/>
                                        <p:tgtEl>
                                          <p:spTgt spid="50"/>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nodePh="1">
                                  <p:stCondLst>
                                    <p:cond delay="1500"/>
                                  </p:stCondLst>
                                  <p:endCondLst>
                                    <p:cond evt="begin" delay="0">
                                      <p:tn val="61"/>
                                    </p:cond>
                                  </p:endCondLst>
                                  <p:childTnLst>
                                    <p:set>
                                      <p:cBhvr>
                                        <p:cTn id="62" dur="1" fill="hold">
                                          <p:stCondLst>
                                            <p:cond delay="0"/>
                                          </p:stCondLst>
                                        </p:cTn>
                                        <p:tgtEl>
                                          <p:spTgt spid="51"/>
                                        </p:tgtEl>
                                        <p:attrNameLst>
                                          <p:attrName>style.visibility</p:attrName>
                                        </p:attrNameLst>
                                      </p:cBhvr>
                                      <p:to>
                                        <p:strVal val="visible"/>
                                      </p:to>
                                    </p:set>
                                    <p:anim calcmode="lin" valueType="num">
                                      <p:cBhvr additive="base">
                                        <p:cTn id="63" dur="500" fill="hold"/>
                                        <p:tgtEl>
                                          <p:spTgt spid="51"/>
                                        </p:tgtEl>
                                        <p:attrNameLst>
                                          <p:attrName>ppt_x</p:attrName>
                                        </p:attrNameLst>
                                      </p:cBhvr>
                                      <p:tavLst>
                                        <p:tav tm="0">
                                          <p:val>
                                            <p:strVal val="1+#ppt_w/2"/>
                                          </p:val>
                                        </p:tav>
                                        <p:tav tm="100000">
                                          <p:val>
                                            <p:strVal val="#ppt_x"/>
                                          </p:val>
                                        </p:tav>
                                      </p:tavLst>
                                    </p:anim>
                                    <p:anim calcmode="lin" valueType="num">
                                      <p:cBhvr additive="base">
                                        <p:cTn id="64" dur="500" fill="hold"/>
                                        <p:tgtEl>
                                          <p:spTgt spid="51"/>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150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500" fill="hold"/>
                                        <p:tgtEl>
                                          <p:spTgt spid="52"/>
                                        </p:tgtEl>
                                        <p:attrNameLst>
                                          <p:attrName>ppt_x</p:attrName>
                                        </p:attrNameLst>
                                      </p:cBhvr>
                                      <p:tavLst>
                                        <p:tav tm="0">
                                          <p:val>
                                            <p:strVal val="1+#ppt_w/2"/>
                                          </p:val>
                                        </p:tav>
                                        <p:tav tm="100000">
                                          <p:val>
                                            <p:strVal val="#ppt_x"/>
                                          </p:val>
                                        </p:tav>
                                      </p:tavLst>
                                    </p:anim>
                                    <p:anim calcmode="lin" valueType="num">
                                      <p:cBhvr additive="base">
                                        <p:cTn id="68" dur="500" fill="hold"/>
                                        <p:tgtEl>
                                          <p:spTgt spid="52"/>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nodePh="1">
                                  <p:stCondLst>
                                    <p:cond delay="1500"/>
                                  </p:stCondLst>
                                  <p:endCondLst>
                                    <p:cond evt="begin" delay="0">
                                      <p:tn val="69"/>
                                    </p:cond>
                                  </p:endCondLst>
                                  <p:childTnLst>
                                    <p:set>
                                      <p:cBhvr>
                                        <p:cTn id="70" dur="1" fill="hold">
                                          <p:stCondLst>
                                            <p:cond delay="0"/>
                                          </p:stCondLst>
                                        </p:cTn>
                                        <p:tgtEl>
                                          <p:spTgt spid="53"/>
                                        </p:tgtEl>
                                        <p:attrNameLst>
                                          <p:attrName>style.visibility</p:attrName>
                                        </p:attrNameLst>
                                      </p:cBhvr>
                                      <p:to>
                                        <p:strVal val="visible"/>
                                      </p:to>
                                    </p:set>
                                    <p:anim calcmode="lin" valueType="num">
                                      <p:cBhvr additive="base">
                                        <p:cTn id="71" dur="500" fill="hold"/>
                                        <p:tgtEl>
                                          <p:spTgt spid="53"/>
                                        </p:tgtEl>
                                        <p:attrNameLst>
                                          <p:attrName>ppt_x</p:attrName>
                                        </p:attrNameLst>
                                      </p:cBhvr>
                                      <p:tavLst>
                                        <p:tav tm="0">
                                          <p:val>
                                            <p:strVal val="1+#ppt_w/2"/>
                                          </p:val>
                                        </p:tav>
                                        <p:tav tm="100000">
                                          <p:val>
                                            <p:strVal val="#ppt_x"/>
                                          </p:val>
                                        </p:tav>
                                      </p:tavLst>
                                    </p:anim>
                                    <p:anim calcmode="lin" valueType="num">
                                      <p:cBhvr additive="base">
                                        <p:cTn id="72" dur="500" fill="hold"/>
                                        <p:tgtEl>
                                          <p:spTgt spid="53"/>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1500"/>
                                  </p:stCondLst>
                                  <p:childTnLst>
                                    <p:set>
                                      <p:cBhvr>
                                        <p:cTn id="74" dur="1" fill="hold">
                                          <p:stCondLst>
                                            <p:cond delay="0"/>
                                          </p:stCondLst>
                                        </p:cTn>
                                        <p:tgtEl>
                                          <p:spTgt spid="54"/>
                                        </p:tgtEl>
                                        <p:attrNameLst>
                                          <p:attrName>style.visibility</p:attrName>
                                        </p:attrNameLst>
                                      </p:cBhvr>
                                      <p:to>
                                        <p:strVal val="visible"/>
                                      </p:to>
                                    </p:set>
                                    <p:anim calcmode="lin" valueType="num">
                                      <p:cBhvr additive="base">
                                        <p:cTn id="75" dur="500" fill="hold"/>
                                        <p:tgtEl>
                                          <p:spTgt spid="54"/>
                                        </p:tgtEl>
                                        <p:attrNameLst>
                                          <p:attrName>ppt_x</p:attrName>
                                        </p:attrNameLst>
                                      </p:cBhvr>
                                      <p:tavLst>
                                        <p:tav tm="0">
                                          <p:val>
                                            <p:strVal val="1+#ppt_w/2"/>
                                          </p:val>
                                        </p:tav>
                                        <p:tav tm="100000">
                                          <p:val>
                                            <p:strVal val="#ppt_x"/>
                                          </p:val>
                                        </p:tav>
                                      </p:tavLst>
                                    </p:anim>
                                    <p:anim calcmode="lin" valueType="num">
                                      <p:cBhvr additive="base">
                                        <p:cTn id="76" dur="500" fill="hold"/>
                                        <p:tgtEl>
                                          <p:spTgt spid="54"/>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1500"/>
                                  </p:stCondLst>
                                  <p:childTnLst>
                                    <p:set>
                                      <p:cBhvr>
                                        <p:cTn id="78" dur="1" fill="hold">
                                          <p:stCondLst>
                                            <p:cond delay="0"/>
                                          </p:stCondLst>
                                        </p:cTn>
                                        <p:tgtEl>
                                          <p:spTgt spid="55"/>
                                        </p:tgtEl>
                                        <p:attrNameLst>
                                          <p:attrName>style.visibility</p:attrName>
                                        </p:attrNameLst>
                                      </p:cBhvr>
                                      <p:to>
                                        <p:strVal val="visible"/>
                                      </p:to>
                                    </p:set>
                                    <p:anim calcmode="lin" valueType="num">
                                      <p:cBhvr additive="base">
                                        <p:cTn id="79" dur="500" fill="hold"/>
                                        <p:tgtEl>
                                          <p:spTgt spid="55"/>
                                        </p:tgtEl>
                                        <p:attrNameLst>
                                          <p:attrName>ppt_x</p:attrName>
                                        </p:attrNameLst>
                                      </p:cBhvr>
                                      <p:tavLst>
                                        <p:tav tm="0">
                                          <p:val>
                                            <p:strVal val="1+#ppt_w/2"/>
                                          </p:val>
                                        </p:tav>
                                        <p:tav tm="100000">
                                          <p:val>
                                            <p:strVal val="#ppt_x"/>
                                          </p:val>
                                        </p:tav>
                                      </p:tavLst>
                                    </p:anim>
                                    <p:anim calcmode="lin" valueType="num">
                                      <p:cBhvr additive="base">
                                        <p:cTn id="80" dur="500" fill="hold"/>
                                        <p:tgtEl>
                                          <p:spTgt spid="55"/>
                                        </p:tgtEl>
                                        <p:attrNameLst>
                                          <p:attrName>ppt_y</p:attrName>
                                        </p:attrNameLst>
                                      </p:cBhvr>
                                      <p:tavLst>
                                        <p:tav tm="0">
                                          <p:val>
                                            <p:strVal val="#ppt_y"/>
                                          </p:val>
                                        </p:tav>
                                        <p:tav tm="100000">
                                          <p:val>
                                            <p:strVal val="#ppt_y"/>
                                          </p:val>
                                        </p:tav>
                                      </p:tavLst>
                                    </p:anim>
                                  </p:childTnLst>
                                </p:cTn>
                              </p:par>
                              <p:par>
                                <p:cTn id="81" presetID="2" presetClass="entr" presetSubtype="2" fill="hold" nodeType="withEffect">
                                  <p:stCondLst>
                                    <p:cond delay="1500"/>
                                  </p:stCondLst>
                                  <p:childTnLst>
                                    <p:set>
                                      <p:cBhvr>
                                        <p:cTn id="82" dur="1" fill="hold">
                                          <p:stCondLst>
                                            <p:cond delay="0"/>
                                          </p:stCondLst>
                                        </p:cTn>
                                        <p:tgtEl>
                                          <p:spTgt spid="64"/>
                                        </p:tgtEl>
                                        <p:attrNameLst>
                                          <p:attrName>style.visibility</p:attrName>
                                        </p:attrNameLst>
                                      </p:cBhvr>
                                      <p:to>
                                        <p:strVal val="visible"/>
                                      </p:to>
                                    </p:set>
                                    <p:anim calcmode="lin" valueType="num">
                                      <p:cBhvr additive="base">
                                        <p:cTn id="83" dur="500" fill="hold"/>
                                        <p:tgtEl>
                                          <p:spTgt spid="64"/>
                                        </p:tgtEl>
                                        <p:attrNameLst>
                                          <p:attrName>ppt_x</p:attrName>
                                        </p:attrNameLst>
                                      </p:cBhvr>
                                      <p:tavLst>
                                        <p:tav tm="0">
                                          <p:val>
                                            <p:strVal val="1+#ppt_w/2"/>
                                          </p:val>
                                        </p:tav>
                                        <p:tav tm="100000">
                                          <p:val>
                                            <p:strVal val="#ppt_x"/>
                                          </p:val>
                                        </p:tav>
                                      </p:tavLst>
                                    </p:anim>
                                    <p:anim calcmode="lin" valueType="num">
                                      <p:cBhvr additive="base">
                                        <p:cTn id="84" dur="500" fill="hold"/>
                                        <p:tgtEl>
                                          <p:spTgt spid="64"/>
                                        </p:tgtEl>
                                        <p:attrNameLst>
                                          <p:attrName>ppt_y</p:attrName>
                                        </p:attrNameLst>
                                      </p:cBhvr>
                                      <p:tavLst>
                                        <p:tav tm="0">
                                          <p:val>
                                            <p:strVal val="#ppt_y"/>
                                          </p:val>
                                        </p:tav>
                                        <p:tav tm="100000">
                                          <p:val>
                                            <p:strVal val="#ppt_y"/>
                                          </p:val>
                                        </p:tav>
                                      </p:tavLst>
                                    </p:anim>
                                  </p:childTnLst>
                                </p:cTn>
                              </p:par>
                            </p:childTnLst>
                          </p:cTn>
                        </p:par>
                        <p:par>
                          <p:cTn id="85" fill="hold">
                            <p:stCondLst>
                              <p:cond delay="2000"/>
                            </p:stCondLst>
                            <p:childTnLst>
                              <p:par>
                                <p:cTn id="86" presetID="2" presetClass="entr" presetSubtype="2" fill="hold" grpId="0" nodeType="afterEffect">
                                  <p:stCondLst>
                                    <p:cond delay="0"/>
                                  </p:stCondLst>
                                  <p:childTnLst>
                                    <p:set>
                                      <p:cBhvr>
                                        <p:cTn id="87" dur="1" fill="hold">
                                          <p:stCondLst>
                                            <p:cond delay="0"/>
                                          </p:stCondLst>
                                        </p:cTn>
                                        <p:tgtEl>
                                          <p:spTgt spid="92"/>
                                        </p:tgtEl>
                                        <p:attrNameLst>
                                          <p:attrName>style.visibility</p:attrName>
                                        </p:attrNameLst>
                                      </p:cBhvr>
                                      <p:to>
                                        <p:strVal val="visible"/>
                                      </p:to>
                                    </p:set>
                                    <p:anim calcmode="lin" valueType="num">
                                      <p:cBhvr additive="base">
                                        <p:cTn id="88" dur="300" fill="hold"/>
                                        <p:tgtEl>
                                          <p:spTgt spid="92"/>
                                        </p:tgtEl>
                                        <p:attrNameLst>
                                          <p:attrName>ppt_x</p:attrName>
                                        </p:attrNameLst>
                                      </p:cBhvr>
                                      <p:tavLst>
                                        <p:tav tm="0">
                                          <p:val>
                                            <p:strVal val="1+#ppt_w/2"/>
                                          </p:val>
                                        </p:tav>
                                        <p:tav tm="100000">
                                          <p:val>
                                            <p:strVal val="#ppt_x"/>
                                          </p:val>
                                        </p:tav>
                                      </p:tavLst>
                                    </p:anim>
                                    <p:anim calcmode="lin" valueType="num">
                                      <p:cBhvr additive="base">
                                        <p:cTn id="89" dur="300" fill="hold"/>
                                        <p:tgtEl>
                                          <p:spTgt spid="92"/>
                                        </p:tgtEl>
                                        <p:attrNameLst>
                                          <p:attrName>ppt_y</p:attrName>
                                        </p:attrNameLst>
                                      </p:cBhvr>
                                      <p:tavLst>
                                        <p:tav tm="0">
                                          <p:val>
                                            <p:strVal val="#ppt_y"/>
                                          </p:val>
                                        </p:tav>
                                        <p:tav tm="100000">
                                          <p:val>
                                            <p:strVal val="#ppt_y"/>
                                          </p:val>
                                        </p:tav>
                                      </p:tavLst>
                                    </p:anim>
                                  </p:childTnLst>
                                </p:cTn>
                              </p:par>
                            </p:childTnLst>
                          </p:cTn>
                        </p:par>
                        <p:par>
                          <p:cTn id="90" fill="hold">
                            <p:stCondLst>
                              <p:cond delay="2300"/>
                            </p:stCondLst>
                            <p:childTnLst>
                              <p:par>
                                <p:cTn id="91" presetID="2" presetClass="entr" presetSubtype="2" fill="hold" grpId="0" nodeType="afterEffect">
                                  <p:stCondLst>
                                    <p:cond delay="0"/>
                                  </p:stCondLst>
                                  <p:childTnLst>
                                    <p:set>
                                      <p:cBhvr>
                                        <p:cTn id="92" dur="1" fill="hold">
                                          <p:stCondLst>
                                            <p:cond delay="0"/>
                                          </p:stCondLst>
                                        </p:cTn>
                                        <p:tgtEl>
                                          <p:spTgt spid="91"/>
                                        </p:tgtEl>
                                        <p:attrNameLst>
                                          <p:attrName>style.visibility</p:attrName>
                                        </p:attrNameLst>
                                      </p:cBhvr>
                                      <p:to>
                                        <p:strVal val="visible"/>
                                      </p:to>
                                    </p:set>
                                    <p:anim calcmode="lin" valueType="num">
                                      <p:cBhvr additive="base">
                                        <p:cTn id="93" dur="300" fill="hold"/>
                                        <p:tgtEl>
                                          <p:spTgt spid="91"/>
                                        </p:tgtEl>
                                        <p:attrNameLst>
                                          <p:attrName>ppt_x</p:attrName>
                                        </p:attrNameLst>
                                      </p:cBhvr>
                                      <p:tavLst>
                                        <p:tav tm="0">
                                          <p:val>
                                            <p:strVal val="1+#ppt_w/2"/>
                                          </p:val>
                                        </p:tav>
                                        <p:tav tm="100000">
                                          <p:val>
                                            <p:strVal val="#ppt_x"/>
                                          </p:val>
                                        </p:tav>
                                      </p:tavLst>
                                    </p:anim>
                                    <p:anim calcmode="lin" valueType="num">
                                      <p:cBhvr additive="base">
                                        <p:cTn id="94" dur="300" fill="hold"/>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p:bldP spid="40" grpId="0"/>
      <p:bldP spid="45" grpId="0"/>
      <p:bldP spid="46" grpId="0"/>
      <p:bldP spid="49" grpId="0"/>
      <p:bldP spid="50" grpId="0"/>
      <p:bldP spid="51" grpId="0"/>
      <p:bldP spid="53" grpId="0"/>
      <p:bldP spid="54" grpId="0"/>
      <p:bldP spid="55" grpId="0"/>
      <p:bldP spid="91" grpId="0"/>
      <p:bldP spid="9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0"/>
            <a:ext cx="7992889"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融资用途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FINANCING PURPOSES</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20" name="椭圆 19"/>
          <p:cNvSpPr/>
          <p:nvPr/>
        </p:nvSpPr>
        <p:spPr>
          <a:xfrm>
            <a:off x="5254935" y="1828660"/>
            <a:ext cx="1728192" cy="1728192"/>
          </a:xfrm>
          <a:prstGeom prst="ellipse">
            <a:avLst/>
          </a:prstGeom>
          <a:no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标题 11"/>
          <p:cNvSpPr txBox="1">
            <a:spLocks/>
          </p:cNvSpPr>
          <p:nvPr/>
        </p:nvSpPr>
        <p:spPr>
          <a:xfrm>
            <a:off x="5254935" y="2551022"/>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800" b="1" dirty="0" smtClean="0">
                <a:solidFill>
                  <a:srgbClr val="2C3637"/>
                </a:solidFill>
                <a:latin typeface="微软雅黑" panose="020B0503020204020204" pitchFamily="34" charset="-122"/>
                <a:ea typeface="微软雅黑" panose="020B0503020204020204" pitchFamily="34" charset="-122"/>
              </a:rPr>
              <a:t>融资用途</a:t>
            </a:r>
            <a:endParaRPr lang="zh-CN" altLang="en-US" sz="1800" b="1" dirty="0">
              <a:solidFill>
                <a:srgbClr val="2C3637"/>
              </a:solidFill>
              <a:latin typeface="微软雅黑" panose="020B0503020204020204" pitchFamily="34" charset="-122"/>
              <a:ea typeface="微软雅黑" panose="020B0503020204020204" pitchFamily="34" charset="-122"/>
            </a:endParaRPr>
          </a:p>
        </p:txBody>
      </p:sp>
      <p:sp>
        <p:nvSpPr>
          <p:cNvPr id="22" name="椭圆 21"/>
          <p:cNvSpPr/>
          <p:nvPr/>
        </p:nvSpPr>
        <p:spPr>
          <a:xfrm>
            <a:off x="4985653" y="1559378"/>
            <a:ext cx="2266757" cy="2266757"/>
          </a:xfrm>
          <a:prstGeom prst="ellipse">
            <a:avLst/>
          </a:prstGeom>
          <a:noFill/>
          <a:ln w="317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弧形 22"/>
          <p:cNvSpPr/>
          <p:nvPr/>
        </p:nvSpPr>
        <p:spPr>
          <a:xfrm rot="1419601">
            <a:off x="4988424" y="1560595"/>
            <a:ext cx="2264322" cy="2264322"/>
          </a:xfrm>
          <a:prstGeom prst="arc">
            <a:avLst>
              <a:gd name="adj1" fmla="val 16200000"/>
              <a:gd name="adj2" fmla="val 74557"/>
            </a:avLst>
          </a:prstGeom>
          <a:ln w="317500">
            <a:solidFill>
              <a:srgbClr val="E62A2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弧形 23"/>
          <p:cNvSpPr/>
          <p:nvPr/>
        </p:nvSpPr>
        <p:spPr>
          <a:xfrm rot="6836891">
            <a:off x="4988424" y="1557683"/>
            <a:ext cx="2264322" cy="2264322"/>
          </a:xfrm>
          <a:prstGeom prst="arc">
            <a:avLst>
              <a:gd name="adj1" fmla="val 16200000"/>
              <a:gd name="adj2" fmla="val 19713747"/>
            </a:avLst>
          </a:prstGeom>
          <a:ln w="317500">
            <a:solidFill>
              <a:srgbClr val="55735B">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弧形 24"/>
          <p:cNvSpPr/>
          <p:nvPr/>
        </p:nvSpPr>
        <p:spPr>
          <a:xfrm rot="10285779">
            <a:off x="4978569" y="1560596"/>
            <a:ext cx="2264322" cy="2264322"/>
          </a:xfrm>
          <a:prstGeom prst="arc">
            <a:avLst>
              <a:gd name="adj1" fmla="val 16200000"/>
              <a:gd name="adj2" fmla="val 18837964"/>
            </a:avLst>
          </a:prstGeom>
          <a:ln w="317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 name="标题 11"/>
          <p:cNvSpPr txBox="1">
            <a:spLocks/>
          </p:cNvSpPr>
          <p:nvPr/>
        </p:nvSpPr>
        <p:spPr>
          <a:xfrm>
            <a:off x="4801443" y="2140006"/>
            <a:ext cx="504056"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800" dirty="0" smtClean="0">
                <a:solidFill>
                  <a:schemeClr val="bg1"/>
                </a:solidFill>
                <a:latin typeface="微软雅黑" panose="020B0503020204020204" pitchFamily="34" charset="-122"/>
                <a:ea typeface="微软雅黑" panose="020B0503020204020204" pitchFamily="34" charset="-122"/>
              </a:rPr>
              <a:t>50</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27" name="标题 11"/>
          <p:cNvSpPr txBox="1">
            <a:spLocks/>
          </p:cNvSpPr>
          <p:nvPr/>
        </p:nvSpPr>
        <p:spPr>
          <a:xfrm>
            <a:off x="6961683" y="2279458"/>
            <a:ext cx="504056"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800" dirty="0" smtClean="0">
                <a:solidFill>
                  <a:schemeClr val="bg1"/>
                </a:solidFill>
                <a:latin typeface="微软雅黑" panose="020B0503020204020204" pitchFamily="34" charset="-122"/>
                <a:ea typeface="微软雅黑" panose="020B0503020204020204" pitchFamily="34" charset="-122"/>
              </a:rPr>
              <a:t>25</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28" name="标题 11"/>
          <p:cNvSpPr txBox="1">
            <a:spLocks/>
          </p:cNvSpPr>
          <p:nvPr/>
        </p:nvSpPr>
        <p:spPr>
          <a:xfrm>
            <a:off x="6673651" y="3292134"/>
            <a:ext cx="504056"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800" dirty="0" smtClean="0">
                <a:solidFill>
                  <a:schemeClr val="bg1"/>
                </a:solidFill>
                <a:latin typeface="微软雅黑" panose="020B0503020204020204" pitchFamily="34" charset="-122"/>
                <a:ea typeface="微软雅黑" panose="020B0503020204020204" pitchFamily="34" charset="-122"/>
              </a:rPr>
              <a:t>15</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29" name="标题 11"/>
          <p:cNvSpPr txBox="1">
            <a:spLocks/>
          </p:cNvSpPr>
          <p:nvPr/>
        </p:nvSpPr>
        <p:spPr>
          <a:xfrm>
            <a:off x="5593531" y="3580166"/>
            <a:ext cx="504056"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800" dirty="0" smtClean="0">
                <a:solidFill>
                  <a:schemeClr val="bg1"/>
                </a:solidFill>
                <a:latin typeface="微软雅黑" panose="020B0503020204020204" pitchFamily="34" charset="-122"/>
                <a:ea typeface="微软雅黑" panose="020B0503020204020204" pitchFamily="34" charset="-122"/>
              </a:rPr>
              <a:t>10</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40" name="标题 11"/>
          <p:cNvSpPr txBox="1">
            <a:spLocks/>
          </p:cNvSpPr>
          <p:nvPr/>
        </p:nvSpPr>
        <p:spPr>
          <a:xfrm>
            <a:off x="1805291" y="1842846"/>
            <a:ext cx="720080" cy="571500"/>
          </a:xfrm>
          <a:prstGeom prst="rect">
            <a:avLst/>
          </a:prstGeom>
        </p:spPr>
        <p:txBody>
          <a:bodyP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00" dirty="0" smtClean="0">
                <a:solidFill>
                  <a:srgbClr val="2C3637"/>
                </a:solidFill>
                <a:latin typeface="Impact MT Std" pitchFamily="34" charset="0"/>
              </a:rPr>
              <a:t>50%</a:t>
            </a:r>
            <a:endParaRPr lang="zh-CN" altLang="en-US" sz="4000" dirty="0">
              <a:solidFill>
                <a:srgbClr val="2C3637"/>
              </a:solidFill>
              <a:latin typeface="Impact MT Std" pitchFamily="34" charset="0"/>
            </a:endParaRPr>
          </a:p>
        </p:txBody>
      </p:sp>
      <p:sp>
        <p:nvSpPr>
          <p:cNvPr id="41" name="标题 11"/>
          <p:cNvSpPr txBox="1">
            <a:spLocks/>
          </p:cNvSpPr>
          <p:nvPr/>
        </p:nvSpPr>
        <p:spPr>
          <a:xfrm>
            <a:off x="2430861" y="1914854"/>
            <a:ext cx="2182742"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smtClean="0">
                <a:solidFill>
                  <a:srgbClr val="2C3637"/>
                </a:solidFill>
                <a:latin typeface="微软雅黑" panose="020B0503020204020204" pitchFamily="34" charset="-122"/>
                <a:ea typeface="微软雅黑" panose="020B0503020204020204" pitchFamily="34" charset="-122"/>
              </a:rPr>
              <a:t>请在此处输入详细的文字介绍信息和简介，</a:t>
            </a:r>
            <a:r>
              <a:rPr lang="zh-CN" altLang="en-US" sz="1400" dirty="0">
                <a:solidFill>
                  <a:srgbClr val="2C3637"/>
                </a:solidFill>
                <a:latin typeface="微软雅黑" panose="020B0503020204020204" pitchFamily="34" charset="-122"/>
                <a:ea typeface="微软雅黑" panose="020B0503020204020204" pitchFamily="34" charset="-122"/>
              </a:rPr>
              <a:t>表达图表的</a:t>
            </a:r>
            <a:r>
              <a:rPr lang="zh-CN" altLang="en-US" sz="1400" dirty="0" smtClean="0">
                <a:solidFill>
                  <a:srgbClr val="2C3637"/>
                </a:solidFill>
                <a:latin typeface="微软雅黑" panose="020B0503020204020204" pitchFamily="34" charset="-122"/>
                <a:ea typeface="微软雅黑" panose="020B0503020204020204" pitchFamily="34" charset="-122"/>
              </a:rPr>
              <a:t>含义。</a:t>
            </a:r>
            <a:endParaRPr lang="zh-CN" altLang="en-US" sz="1400" dirty="0">
              <a:solidFill>
                <a:srgbClr val="2C3637"/>
              </a:solidFill>
              <a:latin typeface="微软雅黑" panose="020B0503020204020204" pitchFamily="34" charset="-122"/>
              <a:ea typeface="微软雅黑" panose="020B0503020204020204" pitchFamily="34" charset="-122"/>
            </a:endParaRPr>
          </a:p>
        </p:txBody>
      </p:sp>
      <p:sp>
        <p:nvSpPr>
          <p:cNvPr id="44" name="标题 11"/>
          <p:cNvSpPr txBox="1">
            <a:spLocks/>
          </p:cNvSpPr>
          <p:nvPr/>
        </p:nvSpPr>
        <p:spPr>
          <a:xfrm>
            <a:off x="2430860" y="1483623"/>
            <a:ext cx="2298575"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rgbClr val="2C3637"/>
                </a:solidFill>
                <a:latin typeface="微软雅黑" panose="020B0503020204020204" pitchFamily="34" charset="-122"/>
                <a:ea typeface="微软雅黑" panose="020B0503020204020204" pitchFamily="34" charset="-122"/>
              </a:rPr>
              <a:t>人员编制</a:t>
            </a:r>
            <a:endParaRPr lang="zh-CN" altLang="en-US" sz="2000" b="1" dirty="0">
              <a:solidFill>
                <a:srgbClr val="2C3637"/>
              </a:solidFill>
              <a:latin typeface="微软雅黑" panose="020B0503020204020204" pitchFamily="34" charset="-122"/>
              <a:ea typeface="微软雅黑" panose="020B0503020204020204" pitchFamily="34" charset="-122"/>
            </a:endParaRPr>
          </a:p>
        </p:txBody>
      </p:sp>
      <p:sp>
        <p:nvSpPr>
          <p:cNvPr id="45" name="标题 11"/>
          <p:cNvSpPr txBox="1">
            <a:spLocks/>
          </p:cNvSpPr>
          <p:nvPr/>
        </p:nvSpPr>
        <p:spPr>
          <a:xfrm>
            <a:off x="1805291" y="3143114"/>
            <a:ext cx="720080" cy="571500"/>
          </a:xfrm>
          <a:prstGeom prst="rect">
            <a:avLst/>
          </a:prstGeom>
        </p:spPr>
        <p:txBody>
          <a:bodyP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00" dirty="0" smtClean="0">
                <a:solidFill>
                  <a:srgbClr val="2C3637"/>
                </a:solidFill>
                <a:latin typeface="Impact MT Std" pitchFamily="34" charset="0"/>
              </a:rPr>
              <a:t>10%</a:t>
            </a:r>
            <a:endParaRPr lang="zh-CN" altLang="en-US" sz="4000" dirty="0">
              <a:solidFill>
                <a:srgbClr val="2C3637"/>
              </a:solidFill>
              <a:latin typeface="Impact MT Std" pitchFamily="34" charset="0"/>
            </a:endParaRPr>
          </a:p>
        </p:txBody>
      </p:sp>
      <p:sp>
        <p:nvSpPr>
          <p:cNvPr id="46" name="标题 11"/>
          <p:cNvSpPr txBox="1">
            <a:spLocks/>
          </p:cNvSpPr>
          <p:nvPr/>
        </p:nvSpPr>
        <p:spPr>
          <a:xfrm>
            <a:off x="2430861" y="3215122"/>
            <a:ext cx="2182742"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smtClean="0">
                <a:solidFill>
                  <a:srgbClr val="2C3637"/>
                </a:solidFill>
                <a:latin typeface="微软雅黑" panose="020B0503020204020204" pitchFamily="34" charset="-122"/>
                <a:ea typeface="微软雅黑" panose="020B0503020204020204" pitchFamily="34" charset="-122"/>
              </a:rPr>
              <a:t>请在此处输入详细的文字介绍信息和简介，</a:t>
            </a:r>
            <a:r>
              <a:rPr lang="zh-CN" altLang="en-US" sz="1400" dirty="0">
                <a:solidFill>
                  <a:srgbClr val="2C3637"/>
                </a:solidFill>
                <a:latin typeface="微软雅黑" panose="020B0503020204020204" pitchFamily="34" charset="-122"/>
                <a:ea typeface="微软雅黑" panose="020B0503020204020204" pitchFamily="34" charset="-122"/>
              </a:rPr>
              <a:t>表达图表的</a:t>
            </a:r>
            <a:r>
              <a:rPr lang="zh-CN" altLang="en-US" sz="1400" dirty="0" smtClean="0">
                <a:solidFill>
                  <a:srgbClr val="2C3637"/>
                </a:solidFill>
                <a:latin typeface="微软雅黑" panose="020B0503020204020204" pitchFamily="34" charset="-122"/>
                <a:ea typeface="微软雅黑" panose="020B0503020204020204" pitchFamily="34" charset="-122"/>
              </a:rPr>
              <a:t>含义。</a:t>
            </a:r>
            <a:endParaRPr lang="zh-CN" altLang="en-US" sz="1400" dirty="0">
              <a:solidFill>
                <a:srgbClr val="2C3637"/>
              </a:solidFill>
              <a:latin typeface="微软雅黑" panose="020B0503020204020204" pitchFamily="34" charset="-122"/>
              <a:ea typeface="微软雅黑" panose="020B0503020204020204" pitchFamily="34" charset="-122"/>
            </a:endParaRPr>
          </a:p>
        </p:txBody>
      </p:sp>
      <p:sp>
        <p:nvSpPr>
          <p:cNvPr id="47" name="标题 11"/>
          <p:cNvSpPr txBox="1">
            <a:spLocks/>
          </p:cNvSpPr>
          <p:nvPr/>
        </p:nvSpPr>
        <p:spPr>
          <a:xfrm>
            <a:off x="2430860" y="2783891"/>
            <a:ext cx="2298575"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rgbClr val="2C3637"/>
                </a:solidFill>
                <a:latin typeface="微软雅黑" panose="020B0503020204020204" pitchFamily="34" charset="-122"/>
                <a:ea typeface="微软雅黑" panose="020B0503020204020204" pitchFamily="34" charset="-122"/>
              </a:rPr>
              <a:t>硬件设施</a:t>
            </a:r>
            <a:endParaRPr lang="zh-CN" altLang="en-US" sz="2000" b="1" dirty="0">
              <a:solidFill>
                <a:srgbClr val="2C3637"/>
              </a:solidFill>
              <a:latin typeface="微软雅黑" panose="020B0503020204020204" pitchFamily="34" charset="-122"/>
              <a:ea typeface="微软雅黑" panose="020B0503020204020204" pitchFamily="34" charset="-122"/>
            </a:endParaRPr>
          </a:p>
        </p:txBody>
      </p:sp>
      <p:sp>
        <p:nvSpPr>
          <p:cNvPr id="48" name="标题 11"/>
          <p:cNvSpPr txBox="1">
            <a:spLocks/>
          </p:cNvSpPr>
          <p:nvPr/>
        </p:nvSpPr>
        <p:spPr>
          <a:xfrm>
            <a:off x="7465739" y="1842846"/>
            <a:ext cx="720080" cy="571500"/>
          </a:xfrm>
          <a:prstGeom prst="rect">
            <a:avLst/>
          </a:prstGeom>
        </p:spPr>
        <p:txBody>
          <a:bodyP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00" dirty="0" smtClean="0">
                <a:solidFill>
                  <a:srgbClr val="2C3637"/>
                </a:solidFill>
                <a:latin typeface="Impact MT Std" pitchFamily="34" charset="0"/>
              </a:rPr>
              <a:t>25%</a:t>
            </a:r>
            <a:endParaRPr lang="zh-CN" altLang="en-US" sz="4000" dirty="0">
              <a:solidFill>
                <a:srgbClr val="2C3637"/>
              </a:solidFill>
              <a:latin typeface="Impact MT Std" pitchFamily="34" charset="0"/>
            </a:endParaRPr>
          </a:p>
        </p:txBody>
      </p:sp>
      <p:sp>
        <p:nvSpPr>
          <p:cNvPr id="49" name="标题 11"/>
          <p:cNvSpPr txBox="1">
            <a:spLocks/>
          </p:cNvSpPr>
          <p:nvPr/>
        </p:nvSpPr>
        <p:spPr>
          <a:xfrm>
            <a:off x="8091309" y="1914854"/>
            <a:ext cx="2182742"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smtClean="0">
                <a:solidFill>
                  <a:srgbClr val="2C3637"/>
                </a:solidFill>
                <a:latin typeface="微软雅黑" panose="020B0503020204020204" pitchFamily="34" charset="-122"/>
                <a:ea typeface="微软雅黑" panose="020B0503020204020204" pitchFamily="34" charset="-122"/>
              </a:rPr>
              <a:t>请在此处输入详细的文字介绍信息和简介，</a:t>
            </a:r>
            <a:r>
              <a:rPr lang="zh-CN" altLang="en-US" sz="1400" dirty="0">
                <a:solidFill>
                  <a:srgbClr val="2C3637"/>
                </a:solidFill>
                <a:latin typeface="微软雅黑" panose="020B0503020204020204" pitchFamily="34" charset="-122"/>
                <a:ea typeface="微软雅黑" panose="020B0503020204020204" pitchFamily="34" charset="-122"/>
              </a:rPr>
              <a:t>表达图表的</a:t>
            </a:r>
            <a:r>
              <a:rPr lang="zh-CN" altLang="en-US" sz="1400" dirty="0" smtClean="0">
                <a:solidFill>
                  <a:srgbClr val="2C3637"/>
                </a:solidFill>
                <a:latin typeface="微软雅黑" panose="020B0503020204020204" pitchFamily="34" charset="-122"/>
                <a:ea typeface="微软雅黑" panose="020B0503020204020204" pitchFamily="34" charset="-122"/>
              </a:rPr>
              <a:t>含义。</a:t>
            </a:r>
            <a:endParaRPr lang="zh-CN" altLang="en-US" sz="1400" dirty="0">
              <a:solidFill>
                <a:srgbClr val="2C3637"/>
              </a:solidFill>
              <a:latin typeface="微软雅黑" panose="020B0503020204020204" pitchFamily="34" charset="-122"/>
              <a:ea typeface="微软雅黑" panose="020B0503020204020204" pitchFamily="34" charset="-122"/>
            </a:endParaRPr>
          </a:p>
        </p:txBody>
      </p:sp>
      <p:sp>
        <p:nvSpPr>
          <p:cNvPr id="50" name="标题 11"/>
          <p:cNvSpPr txBox="1">
            <a:spLocks/>
          </p:cNvSpPr>
          <p:nvPr/>
        </p:nvSpPr>
        <p:spPr>
          <a:xfrm>
            <a:off x="8091309" y="1483623"/>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rgbClr val="2C3637"/>
                </a:solidFill>
                <a:latin typeface="微软雅黑" panose="020B0503020204020204" pitchFamily="34" charset="-122"/>
                <a:ea typeface="微软雅黑" panose="020B0503020204020204" pitchFamily="34" charset="-122"/>
              </a:rPr>
              <a:t>精神文明建设</a:t>
            </a:r>
            <a:endParaRPr lang="zh-CN" altLang="en-US" sz="2000" b="1" dirty="0">
              <a:solidFill>
                <a:srgbClr val="2C3637"/>
              </a:solidFill>
              <a:latin typeface="微软雅黑" panose="020B0503020204020204" pitchFamily="34" charset="-122"/>
              <a:ea typeface="微软雅黑" panose="020B0503020204020204" pitchFamily="34" charset="-122"/>
            </a:endParaRPr>
          </a:p>
        </p:txBody>
      </p:sp>
      <p:sp>
        <p:nvSpPr>
          <p:cNvPr id="51" name="标题 11"/>
          <p:cNvSpPr txBox="1">
            <a:spLocks/>
          </p:cNvSpPr>
          <p:nvPr/>
        </p:nvSpPr>
        <p:spPr>
          <a:xfrm>
            <a:off x="7465739" y="3143114"/>
            <a:ext cx="720080" cy="571500"/>
          </a:xfrm>
          <a:prstGeom prst="rect">
            <a:avLst/>
          </a:prstGeom>
        </p:spPr>
        <p:txBody>
          <a:bodyP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00" dirty="0" smtClean="0">
                <a:solidFill>
                  <a:srgbClr val="2C3637"/>
                </a:solidFill>
                <a:latin typeface="Impact MT Std" pitchFamily="34" charset="0"/>
              </a:rPr>
              <a:t>15%</a:t>
            </a:r>
            <a:endParaRPr lang="zh-CN" altLang="en-US" sz="4000" dirty="0">
              <a:solidFill>
                <a:srgbClr val="2C3637"/>
              </a:solidFill>
              <a:latin typeface="Impact MT Std" pitchFamily="34" charset="0"/>
            </a:endParaRPr>
          </a:p>
        </p:txBody>
      </p:sp>
      <p:sp>
        <p:nvSpPr>
          <p:cNvPr id="52" name="标题 11"/>
          <p:cNvSpPr txBox="1">
            <a:spLocks/>
          </p:cNvSpPr>
          <p:nvPr/>
        </p:nvSpPr>
        <p:spPr>
          <a:xfrm>
            <a:off x="8091309" y="3215122"/>
            <a:ext cx="2182742"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smtClean="0">
                <a:solidFill>
                  <a:srgbClr val="2C3637"/>
                </a:solidFill>
                <a:latin typeface="微软雅黑" panose="020B0503020204020204" pitchFamily="34" charset="-122"/>
                <a:ea typeface="微软雅黑" panose="020B0503020204020204" pitchFamily="34" charset="-122"/>
              </a:rPr>
              <a:t>请在此处输入详细的文字介绍信息和简介，</a:t>
            </a:r>
            <a:r>
              <a:rPr lang="zh-CN" altLang="en-US" sz="1400" dirty="0">
                <a:solidFill>
                  <a:srgbClr val="2C3637"/>
                </a:solidFill>
                <a:latin typeface="微软雅黑" panose="020B0503020204020204" pitchFamily="34" charset="-122"/>
                <a:ea typeface="微软雅黑" panose="020B0503020204020204" pitchFamily="34" charset="-122"/>
              </a:rPr>
              <a:t>表达图表的</a:t>
            </a:r>
            <a:r>
              <a:rPr lang="zh-CN" altLang="en-US" sz="1400" dirty="0" smtClean="0">
                <a:solidFill>
                  <a:srgbClr val="2C3637"/>
                </a:solidFill>
                <a:latin typeface="微软雅黑" panose="020B0503020204020204" pitchFamily="34" charset="-122"/>
                <a:ea typeface="微软雅黑" panose="020B0503020204020204" pitchFamily="34" charset="-122"/>
              </a:rPr>
              <a:t>含义。</a:t>
            </a:r>
            <a:endParaRPr lang="zh-CN" altLang="en-US" sz="1400" dirty="0">
              <a:solidFill>
                <a:srgbClr val="2C3637"/>
              </a:solidFill>
              <a:latin typeface="微软雅黑" panose="020B0503020204020204" pitchFamily="34" charset="-122"/>
              <a:ea typeface="微软雅黑" panose="020B0503020204020204" pitchFamily="34" charset="-122"/>
            </a:endParaRPr>
          </a:p>
        </p:txBody>
      </p:sp>
      <p:sp>
        <p:nvSpPr>
          <p:cNvPr id="53" name="标题 11"/>
          <p:cNvSpPr txBox="1">
            <a:spLocks/>
          </p:cNvSpPr>
          <p:nvPr/>
        </p:nvSpPr>
        <p:spPr>
          <a:xfrm>
            <a:off x="8091309" y="2783891"/>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rgbClr val="2C3637"/>
                </a:solidFill>
                <a:latin typeface="微软雅黑" panose="020B0503020204020204" pitchFamily="34" charset="-122"/>
                <a:ea typeface="微软雅黑" panose="020B0503020204020204" pitchFamily="34" charset="-122"/>
              </a:rPr>
              <a:t>科研研发</a:t>
            </a:r>
            <a:endParaRPr lang="zh-CN" altLang="en-US" sz="2000" b="1" dirty="0">
              <a:solidFill>
                <a:srgbClr val="2C3637"/>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1957127" y="5086925"/>
            <a:ext cx="8172908" cy="646331"/>
          </a:xfrm>
          <a:prstGeom prst="rect">
            <a:avLst/>
          </a:prstGeom>
          <a:noFill/>
        </p:spPr>
        <p:txBody>
          <a:bodyPr wrap="square" lIns="0" tIns="0" rIns="0" bIns="0" rtlCol="0">
            <a:spAutoFit/>
          </a:bodyPr>
          <a:lstStyle/>
          <a:p>
            <a:pPr algn="just"/>
            <a:r>
              <a:rPr lang="zh-CN" altLang="en-US" sz="1400" dirty="0" smtClean="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71" name="TextBox 70"/>
          <p:cNvSpPr txBox="1"/>
          <p:nvPr/>
        </p:nvSpPr>
        <p:spPr>
          <a:xfrm>
            <a:off x="5046356" y="4651975"/>
            <a:ext cx="2059343" cy="307777"/>
          </a:xfrm>
          <a:prstGeom prst="rect">
            <a:avLst/>
          </a:prstGeom>
          <a:noFill/>
        </p:spPr>
        <p:txBody>
          <a:bodyPr wrap="square" lIns="0" tIns="0" rIns="0" bIns="0" rtlCol="0">
            <a:spAutoFit/>
          </a:bodyPr>
          <a:lstStyle/>
          <a:p>
            <a:r>
              <a:rPr lang="zh-CN" altLang="en-US" sz="2000" b="1" dirty="0" smtClean="0">
                <a:solidFill>
                  <a:schemeClr val="tx1">
                    <a:lumMod val="75000"/>
                    <a:lumOff val="25000"/>
                  </a:schemeClr>
                </a:solidFill>
                <a:latin typeface="Impact MT Std" pitchFamily="34" charset="0"/>
                <a:ea typeface="微软雅黑" pitchFamily="34" charset="-122"/>
              </a:rPr>
              <a:t>点击输入标题文本</a:t>
            </a:r>
            <a:endParaRPr lang="zh-CN" altLang="en-US" sz="2000" b="1" dirty="0">
              <a:solidFill>
                <a:schemeClr val="tx1">
                  <a:lumMod val="75000"/>
                  <a:lumOff val="25000"/>
                </a:schemeClr>
              </a:solidFill>
              <a:latin typeface="Impact MT Std" pitchFamily="34" charset="0"/>
              <a:ea typeface="微软雅黑" pitchFamily="34" charset="-122"/>
            </a:endParaRPr>
          </a:p>
        </p:txBody>
      </p:sp>
      <p:sp>
        <p:nvSpPr>
          <p:cNvPr id="54" name="圆角矩形 53"/>
          <p:cNvSpPr/>
          <p:nvPr/>
        </p:nvSpPr>
        <p:spPr>
          <a:xfrm>
            <a:off x="-239117" y="2517059"/>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圆角矩形 54"/>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标题 4"/>
          <p:cNvSpPr txBox="1">
            <a:spLocks/>
          </p:cNvSpPr>
          <p:nvPr/>
        </p:nvSpPr>
        <p:spPr>
          <a:xfrm>
            <a:off x="48915" y="2538289"/>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57"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58" name="圆角矩形 57"/>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0" name="圆角矩形 59"/>
          <p:cNvSpPr/>
          <p:nvPr/>
        </p:nvSpPr>
        <p:spPr>
          <a:xfrm>
            <a:off x="-383133" y="190287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标题 4"/>
          <p:cNvSpPr txBox="1">
            <a:spLocks/>
          </p:cNvSpPr>
          <p:nvPr/>
        </p:nvSpPr>
        <p:spPr>
          <a:xfrm>
            <a:off x="48915" y="190287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2" name="圆角矩形 61"/>
          <p:cNvSpPr/>
          <p:nvPr/>
        </p:nvSpPr>
        <p:spPr>
          <a:xfrm>
            <a:off x="-383134" y="221092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标题 4"/>
          <p:cNvSpPr txBox="1">
            <a:spLocks/>
          </p:cNvSpPr>
          <p:nvPr/>
        </p:nvSpPr>
        <p:spPr>
          <a:xfrm>
            <a:off x="48914" y="221092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4" name="圆角矩形 63"/>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36</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146060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par>
                                <p:cTn id="8" presetID="53" presetClass="entr" presetSubtype="16" fill="hold" grpId="0" nodeType="withEffect">
                                  <p:stCondLst>
                                    <p:cond delay="75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par>
                          <p:cTn id="13" fill="hold">
                            <p:stCondLst>
                              <p:cond delay="2000"/>
                            </p:stCondLst>
                            <p:childTnLst>
                              <p:par>
                                <p:cTn id="14" presetID="21" presetClass="entr" presetSubtype="1"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heel(1)">
                                      <p:cBhvr>
                                        <p:cTn id="16" dur="2000"/>
                                        <p:tgtEl>
                                          <p:spTgt spid="22"/>
                                        </p:tgtEl>
                                      </p:cBhvr>
                                    </p:animEffect>
                                  </p:childTnLst>
                                </p:cTn>
                              </p:par>
                            </p:childTnLst>
                          </p:cTn>
                        </p:par>
                        <p:par>
                          <p:cTn id="17" fill="hold">
                            <p:stCondLst>
                              <p:cond delay="4000"/>
                            </p:stCondLst>
                            <p:childTnLst>
                              <p:par>
                                <p:cTn id="18" presetID="53" presetClass="entr" presetSubtype="16"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par>
                          <p:cTn id="23" fill="hold">
                            <p:stCondLst>
                              <p:cond delay="4500"/>
                            </p:stCondLst>
                            <p:childTnLst>
                              <p:par>
                                <p:cTn id="24" presetID="53" presetClass="entr" presetSubtype="16"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par>
                          <p:cTn id="29" fill="hold">
                            <p:stCondLst>
                              <p:cond delay="5000"/>
                            </p:stCondLst>
                            <p:childTnLst>
                              <p:par>
                                <p:cTn id="30" presetID="53" presetClass="entr" presetSubtype="16"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grpId="0" nodeType="withEffect">
                                  <p:stCondLst>
                                    <p:cond delay="50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par>
                                <p:cTn id="45" presetID="53" presetClass="entr" presetSubtype="16" fill="hold" grpId="0" nodeType="withEffect">
                                  <p:stCondLst>
                                    <p:cond delay="50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53" presetClass="entr" presetSubtype="16" fill="hold" grpId="0" nodeType="withEffect">
                                  <p:stCondLst>
                                    <p:cond delay="50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par>
                                <p:cTn id="55" presetID="53" presetClass="entr" presetSubtype="16" fill="hold" grpId="0" nodeType="withEffect">
                                  <p:stCondLst>
                                    <p:cond delay="1250"/>
                                  </p:stCondLst>
                                  <p:childTnLst>
                                    <p:set>
                                      <p:cBhvr>
                                        <p:cTn id="56" dur="1" fill="hold">
                                          <p:stCondLst>
                                            <p:cond delay="0"/>
                                          </p:stCondLst>
                                        </p:cTn>
                                        <p:tgtEl>
                                          <p:spTgt spid="40"/>
                                        </p:tgtEl>
                                        <p:attrNameLst>
                                          <p:attrName>style.visibility</p:attrName>
                                        </p:attrNameLst>
                                      </p:cBhvr>
                                      <p:to>
                                        <p:strVal val="visible"/>
                                      </p:to>
                                    </p:set>
                                    <p:anim calcmode="lin" valueType="num">
                                      <p:cBhvr>
                                        <p:cTn id="57" dur="500" fill="hold"/>
                                        <p:tgtEl>
                                          <p:spTgt spid="40"/>
                                        </p:tgtEl>
                                        <p:attrNameLst>
                                          <p:attrName>ppt_w</p:attrName>
                                        </p:attrNameLst>
                                      </p:cBhvr>
                                      <p:tavLst>
                                        <p:tav tm="0">
                                          <p:val>
                                            <p:fltVal val="0"/>
                                          </p:val>
                                        </p:tav>
                                        <p:tav tm="100000">
                                          <p:val>
                                            <p:strVal val="#ppt_w"/>
                                          </p:val>
                                        </p:tav>
                                      </p:tavLst>
                                    </p:anim>
                                    <p:anim calcmode="lin" valueType="num">
                                      <p:cBhvr>
                                        <p:cTn id="58" dur="500" fill="hold"/>
                                        <p:tgtEl>
                                          <p:spTgt spid="40"/>
                                        </p:tgtEl>
                                        <p:attrNameLst>
                                          <p:attrName>ppt_h</p:attrName>
                                        </p:attrNameLst>
                                      </p:cBhvr>
                                      <p:tavLst>
                                        <p:tav tm="0">
                                          <p:val>
                                            <p:fltVal val="0"/>
                                          </p:val>
                                        </p:tav>
                                        <p:tav tm="100000">
                                          <p:val>
                                            <p:strVal val="#ppt_h"/>
                                          </p:val>
                                        </p:tav>
                                      </p:tavLst>
                                    </p:anim>
                                    <p:animEffect transition="in" filter="fade">
                                      <p:cBhvr>
                                        <p:cTn id="59" dur="500"/>
                                        <p:tgtEl>
                                          <p:spTgt spid="40"/>
                                        </p:tgtEl>
                                      </p:cBhvr>
                                    </p:animEffect>
                                  </p:childTnLst>
                                </p:cTn>
                              </p:par>
                              <p:par>
                                <p:cTn id="60" presetID="53" presetClass="entr" presetSubtype="16" fill="hold" grpId="0" nodeType="withEffect">
                                  <p:stCondLst>
                                    <p:cond delay="1250"/>
                                  </p:stCondLst>
                                  <p:childTnLst>
                                    <p:set>
                                      <p:cBhvr>
                                        <p:cTn id="61" dur="1" fill="hold">
                                          <p:stCondLst>
                                            <p:cond delay="0"/>
                                          </p:stCondLst>
                                        </p:cTn>
                                        <p:tgtEl>
                                          <p:spTgt spid="41"/>
                                        </p:tgtEl>
                                        <p:attrNameLst>
                                          <p:attrName>style.visibility</p:attrName>
                                        </p:attrNameLst>
                                      </p:cBhvr>
                                      <p:to>
                                        <p:strVal val="visible"/>
                                      </p:to>
                                    </p:set>
                                    <p:anim calcmode="lin" valueType="num">
                                      <p:cBhvr>
                                        <p:cTn id="62" dur="500" fill="hold"/>
                                        <p:tgtEl>
                                          <p:spTgt spid="41"/>
                                        </p:tgtEl>
                                        <p:attrNameLst>
                                          <p:attrName>ppt_w</p:attrName>
                                        </p:attrNameLst>
                                      </p:cBhvr>
                                      <p:tavLst>
                                        <p:tav tm="0">
                                          <p:val>
                                            <p:fltVal val="0"/>
                                          </p:val>
                                        </p:tav>
                                        <p:tav tm="100000">
                                          <p:val>
                                            <p:strVal val="#ppt_w"/>
                                          </p:val>
                                        </p:tav>
                                      </p:tavLst>
                                    </p:anim>
                                    <p:anim calcmode="lin" valueType="num">
                                      <p:cBhvr>
                                        <p:cTn id="63" dur="500" fill="hold"/>
                                        <p:tgtEl>
                                          <p:spTgt spid="41"/>
                                        </p:tgtEl>
                                        <p:attrNameLst>
                                          <p:attrName>ppt_h</p:attrName>
                                        </p:attrNameLst>
                                      </p:cBhvr>
                                      <p:tavLst>
                                        <p:tav tm="0">
                                          <p:val>
                                            <p:fltVal val="0"/>
                                          </p:val>
                                        </p:tav>
                                        <p:tav tm="100000">
                                          <p:val>
                                            <p:strVal val="#ppt_h"/>
                                          </p:val>
                                        </p:tav>
                                      </p:tavLst>
                                    </p:anim>
                                    <p:animEffect transition="in" filter="fade">
                                      <p:cBhvr>
                                        <p:cTn id="64" dur="500"/>
                                        <p:tgtEl>
                                          <p:spTgt spid="41"/>
                                        </p:tgtEl>
                                      </p:cBhvr>
                                    </p:animEffect>
                                  </p:childTnLst>
                                </p:cTn>
                              </p:par>
                              <p:par>
                                <p:cTn id="65" presetID="53" presetClass="entr" presetSubtype="16" fill="hold" grpId="0" nodeType="withEffect">
                                  <p:stCondLst>
                                    <p:cond delay="125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Effect transition="in" filter="fade">
                                      <p:cBhvr>
                                        <p:cTn id="69" dur="500"/>
                                        <p:tgtEl>
                                          <p:spTgt spid="44"/>
                                        </p:tgtEl>
                                      </p:cBhvr>
                                    </p:animEffect>
                                  </p:childTnLst>
                                </p:cTn>
                              </p:par>
                              <p:par>
                                <p:cTn id="70" presetID="53" presetClass="entr" presetSubtype="16" fill="hold" grpId="0" nodeType="withEffect">
                                  <p:stCondLst>
                                    <p:cond delay="1250"/>
                                  </p:stCondLst>
                                  <p:childTnLst>
                                    <p:set>
                                      <p:cBhvr>
                                        <p:cTn id="71" dur="1" fill="hold">
                                          <p:stCondLst>
                                            <p:cond delay="0"/>
                                          </p:stCondLst>
                                        </p:cTn>
                                        <p:tgtEl>
                                          <p:spTgt spid="45"/>
                                        </p:tgtEl>
                                        <p:attrNameLst>
                                          <p:attrName>style.visibility</p:attrName>
                                        </p:attrNameLst>
                                      </p:cBhvr>
                                      <p:to>
                                        <p:strVal val="visible"/>
                                      </p:to>
                                    </p:set>
                                    <p:anim calcmode="lin" valueType="num">
                                      <p:cBhvr>
                                        <p:cTn id="72" dur="500" fill="hold"/>
                                        <p:tgtEl>
                                          <p:spTgt spid="45"/>
                                        </p:tgtEl>
                                        <p:attrNameLst>
                                          <p:attrName>ppt_w</p:attrName>
                                        </p:attrNameLst>
                                      </p:cBhvr>
                                      <p:tavLst>
                                        <p:tav tm="0">
                                          <p:val>
                                            <p:fltVal val="0"/>
                                          </p:val>
                                        </p:tav>
                                        <p:tav tm="100000">
                                          <p:val>
                                            <p:strVal val="#ppt_w"/>
                                          </p:val>
                                        </p:tav>
                                      </p:tavLst>
                                    </p:anim>
                                    <p:anim calcmode="lin" valueType="num">
                                      <p:cBhvr>
                                        <p:cTn id="73" dur="500" fill="hold"/>
                                        <p:tgtEl>
                                          <p:spTgt spid="45"/>
                                        </p:tgtEl>
                                        <p:attrNameLst>
                                          <p:attrName>ppt_h</p:attrName>
                                        </p:attrNameLst>
                                      </p:cBhvr>
                                      <p:tavLst>
                                        <p:tav tm="0">
                                          <p:val>
                                            <p:fltVal val="0"/>
                                          </p:val>
                                        </p:tav>
                                        <p:tav tm="100000">
                                          <p:val>
                                            <p:strVal val="#ppt_h"/>
                                          </p:val>
                                        </p:tav>
                                      </p:tavLst>
                                    </p:anim>
                                    <p:animEffect transition="in" filter="fade">
                                      <p:cBhvr>
                                        <p:cTn id="74" dur="500"/>
                                        <p:tgtEl>
                                          <p:spTgt spid="45"/>
                                        </p:tgtEl>
                                      </p:cBhvr>
                                    </p:animEffect>
                                  </p:childTnLst>
                                </p:cTn>
                              </p:par>
                              <p:par>
                                <p:cTn id="75" presetID="53" presetClass="entr" presetSubtype="16" fill="hold" grpId="0" nodeType="withEffect">
                                  <p:stCondLst>
                                    <p:cond delay="1250"/>
                                  </p:stCondLst>
                                  <p:childTnLst>
                                    <p:set>
                                      <p:cBhvr>
                                        <p:cTn id="76" dur="1" fill="hold">
                                          <p:stCondLst>
                                            <p:cond delay="0"/>
                                          </p:stCondLst>
                                        </p:cTn>
                                        <p:tgtEl>
                                          <p:spTgt spid="46"/>
                                        </p:tgtEl>
                                        <p:attrNameLst>
                                          <p:attrName>style.visibility</p:attrName>
                                        </p:attrNameLst>
                                      </p:cBhvr>
                                      <p:to>
                                        <p:strVal val="visible"/>
                                      </p:to>
                                    </p:set>
                                    <p:anim calcmode="lin" valueType="num">
                                      <p:cBhvr>
                                        <p:cTn id="77" dur="500" fill="hold"/>
                                        <p:tgtEl>
                                          <p:spTgt spid="46"/>
                                        </p:tgtEl>
                                        <p:attrNameLst>
                                          <p:attrName>ppt_w</p:attrName>
                                        </p:attrNameLst>
                                      </p:cBhvr>
                                      <p:tavLst>
                                        <p:tav tm="0">
                                          <p:val>
                                            <p:fltVal val="0"/>
                                          </p:val>
                                        </p:tav>
                                        <p:tav tm="100000">
                                          <p:val>
                                            <p:strVal val="#ppt_w"/>
                                          </p:val>
                                        </p:tav>
                                      </p:tavLst>
                                    </p:anim>
                                    <p:anim calcmode="lin" valueType="num">
                                      <p:cBhvr>
                                        <p:cTn id="78" dur="500" fill="hold"/>
                                        <p:tgtEl>
                                          <p:spTgt spid="46"/>
                                        </p:tgtEl>
                                        <p:attrNameLst>
                                          <p:attrName>ppt_h</p:attrName>
                                        </p:attrNameLst>
                                      </p:cBhvr>
                                      <p:tavLst>
                                        <p:tav tm="0">
                                          <p:val>
                                            <p:fltVal val="0"/>
                                          </p:val>
                                        </p:tav>
                                        <p:tav tm="100000">
                                          <p:val>
                                            <p:strVal val="#ppt_h"/>
                                          </p:val>
                                        </p:tav>
                                      </p:tavLst>
                                    </p:anim>
                                    <p:animEffect transition="in" filter="fade">
                                      <p:cBhvr>
                                        <p:cTn id="79" dur="500"/>
                                        <p:tgtEl>
                                          <p:spTgt spid="46"/>
                                        </p:tgtEl>
                                      </p:cBhvr>
                                    </p:animEffect>
                                  </p:childTnLst>
                                </p:cTn>
                              </p:par>
                              <p:par>
                                <p:cTn id="80" presetID="53" presetClass="entr" presetSubtype="16" fill="hold" grpId="0" nodeType="withEffect">
                                  <p:stCondLst>
                                    <p:cond delay="1250"/>
                                  </p:stCondLst>
                                  <p:childTnLst>
                                    <p:set>
                                      <p:cBhvr>
                                        <p:cTn id="81" dur="1" fill="hold">
                                          <p:stCondLst>
                                            <p:cond delay="0"/>
                                          </p:stCondLst>
                                        </p:cTn>
                                        <p:tgtEl>
                                          <p:spTgt spid="47"/>
                                        </p:tgtEl>
                                        <p:attrNameLst>
                                          <p:attrName>style.visibility</p:attrName>
                                        </p:attrNameLst>
                                      </p:cBhvr>
                                      <p:to>
                                        <p:strVal val="visible"/>
                                      </p:to>
                                    </p:set>
                                    <p:anim calcmode="lin" valueType="num">
                                      <p:cBhvr>
                                        <p:cTn id="82" dur="500" fill="hold"/>
                                        <p:tgtEl>
                                          <p:spTgt spid="47"/>
                                        </p:tgtEl>
                                        <p:attrNameLst>
                                          <p:attrName>ppt_w</p:attrName>
                                        </p:attrNameLst>
                                      </p:cBhvr>
                                      <p:tavLst>
                                        <p:tav tm="0">
                                          <p:val>
                                            <p:fltVal val="0"/>
                                          </p:val>
                                        </p:tav>
                                        <p:tav tm="100000">
                                          <p:val>
                                            <p:strVal val="#ppt_w"/>
                                          </p:val>
                                        </p:tav>
                                      </p:tavLst>
                                    </p:anim>
                                    <p:anim calcmode="lin" valueType="num">
                                      <p:cBhvr>
                                        <p:cTn id="83" dur="500" fill="hold"/>
                                        <p:tgtEl>
                                          <p:spTgt spid="47"/>
                                        </p:tgtEl>
                                        <p:attrNameLst>
                                          <p:attrName>ppt_h</p:attrName>
                                        </p:attrNameLst>
                                      </p:cBhvr>
                                      <p:tavLst>
                                        <p:tav tm="0">
                                          <p:val>
                                            <p:fltVal val="0"/>
                                          </p:val>
                                        </p:tav>
                                        <p:tav tm="100000">
                                          <p:val>
                                            <p:strVal val="#ppt_h"/>
                                          </p:val>
                                        </p:tav>
                                      </p:tavLst>
                                    </p:anim>
                                    <p:animEffect transition="in" filter="fade">
                                      <p:cBhvr>
                                        <p:cTn id="84" dur="500"/>
                                        <p:tgtEl>
                                          <p:spTgt spid="47"/>
                                        </p:tgtEl>
                                      </p:cBhvr>
                                    </p:animEffect>
                                  </p:childTnLst>
                                </p:cTn>
                              </p:par>
                              <p:par>
                                <p:cTn id="85" presetID="53" presetClass="entr" presetSubtype="16" fill="hold" grpId="0" nodeType="withEffect">
                                  <p:stCondLst>
                                    <p:cond delay="1250"/>
                                  </p:stCondLst>
                                  <p:childTnLst>
                                    <p:set>
                                      <p:cBhvr>
                                        <p:cTn id="86" dur="1" fill="hold">
                                          <p:stCondLst>
                                            <p:cond delay="0"/>
                                          </p:stCondLst>
                                        </p:cTn>
                                        <p:tgtEl>
                                          <p:spTgt spid="48"/>
                                        </p:tgtEl>
                                        <p:attrNameLst>
                                          <p:attrName>style.visibility</p:attrName>
                                        </p:attrNameLst>
                                      </p:cBhvr>
                                      <p:to>
                                        <p:strVal val="visible"/>
                                      </p:to>
                                    </p:set>
                                    <p:anim calcmode="lin" valueType="num">
                                      <p:cBhvr>
                                        <p:cTn id="87" dur="500" fill="hold"/>
                                        <p:tgtEl>
                                          <p:spTgt spid="48"/>
                                        </p:tgtEl>
                                        <p:attrNameLst>
                                          <p:attrName>ppt_w</p:attrName>
                                        </p:attrNameLst>
                                      </p:cBhvr>
                                      <p:tavLst>
                                        <p:tav tm="0">
                                          <p:val>
                                            <p:fltVal val="0"/>
                                          </p:val>
                                        </p:tav>
                                        <p:tav tm="100000">
                                          <p:val>
                                            <p:strVal val="#ppt_w"/>
                                          </p:val>
                                        </p:tav>
                                      </p:tavLst>
                                    </p:anim>
                                    <p:anim calcmode="lin" valueType="num">
                                      <p:cBhvr>
                                        <p:cTn id="88" dur="500" fill="hold"/>
                                        <p:tgtEl>
                                          <p:spTgt spid="48"/>
                                        </p:tgtEl>
                                        <p:attrNameLst>
                                          <p:attrName>ppt_h</p:attrName>
                                        </p:attrNameLst>
                                      </p:cBhvr>
                                      <p:tavLst>
                                        <p:tav tm="0">
                                          <p:val>
                                            <p:fltVal val="0"/>
                                          </p:val>
                                        </p:tav>
                                        <p:tav tm="100000">
                                          <p:val>
                                            <p:strVal val="#ppt_h"/>
                                          </p:val>
                                        </p:tav>
                                      </p:tavLst>
                                    </p:anim>
                                    <p:animEffect transition="in" filter="fade">
                                      <p:cBhvr>
                                        <p:cTn id="89" dur="500"/>
                                        <p:tgtEl>
                                          <p:spTgt spid="48"/>
                                        </p:tgtEl>
                                      </p:cBhvr>
                                    </p:animEffect>
                                  </p:childTnLst>
                                </p:cTn>
                              </p:par>
                              <p:par>
                                <p:cTn id="90" presetID="53" presetClass="entr" presetSubtype="16" fill="hold" grpId="0" nodeType="withEffect">
                                  <p:stCondLst>
                                    <p:cond delay="1250"/>
                                  </p:stCondLst>
                                  <p:childTnLst>
                                    <p:set>
                                      <p:cBhvr>
                                        <p:cTn id="91" dur="1" fill="hold">
                                          <p:stCondLst>
                                            <p:cond delay="0"/>
                                          </p:stCondLst>
                                        </p:cTn>
                                        <p:tgtEl>
                                          <p:spTgt spid="49"/>
                                        </p:tgtEl>
                                        <p:attrNameLst>
                                          <p:attrName>style.visibility</p:attrName>
                                        </p:attrNameLst>
                                      </p:cBhvr>
                                      <p:to>
                                        <p:strVal val="visible"/>
                                      </p:to>
                                    </p:set>
                                    <p:anim calcmode="lin" valueType="num">
                                      <p:cBhvr>
                                        <p:cTn id="92" dur="500" fill="hold"/>
                                        <p:tgtEl>
                                          <p:spTgt spid="49"/>
                                        </p:tgtEl>
                                        <p:attrNameLst>
                                          <p:attrName>ppt_w</p:attrName>
                                        </p:attrNameLst>
                                      </p:cBhvr>
                                      <p:tavLst>
                                        <p:tav tm="0">
                                          <p:val>
                                            <p:fltVal val="0"/>
                                          </p:val>
                                        </p:tav>
                                        <p:tav tm="100000">
                                          <p:val>
                                            <p:strVal val="#ppt_w"/>
                                          </p:val>
                                        </p:tav>
                                      </p:tavLst>
                                    </p:anim>
                                    <p:anim calcmode="lin" valueType="num">
                                      <p:cBhvr>
                                        <p:cTn id="93" dur="500" fill="hold"/>
                                        <p:tgtEl>
                                          <p:spTgt spid="49"/>
                                        </p:tgtEl>
                                        <p:attrNameLst>
                                          <p:attrName>ppt_h</p:attrName>
                                        </p:attrNameLst>
                                      </p:cBhvr>
                                      <p:tavLst>
                                        <p:tav tm="0">
                                          <p:val>
                                            <p:fltVal val="0"/>
                                          </p:val>
                                        </p:tav>
                                        <p:tav tm="100000">
                                          <p:val>
                                            <p:strVal val="#ppt_h"/>
                                          </p:val>
                                        </p:tav>
                                      </p:tavLst>
                                    </p:anim>
                                    <p:animEffect transition="in" filter="fade">
                                      <p:cBhvr>
                                        <p:cTn id="94" dur="500"/>
                                        <p:tgtEl>
                                          <p:spTgt spid="49"/>
                                        </p:tgtEl>
                                      </p:cBhvr>
                                    </p:animEffect>
                                  </p:childTnLst>
                                </p:cTn>
                              </p:par>
                              <p:par>
                                <p:cTn id="95" presetID="53" presetClass="entr" presetSubtype="16" fill="hold" grpId="0" nodeType="withEffect">
                                  <p:stCondLst>
                                    <p:cond delay="1250"/>
                                  </p:stCondLst>
                                  <p:childTnLst>
                                    <p:set>
                                      <p:cBhvr>
                                        <p:cTn id="96" dur="1" fill="hold">
                                          <p:stCondLst>
                                            <p:cond delay="0"/>
                                          </p:stCondLst>
                                        </p:cTn>
                                        <p:tgtEl>
                                          <p:spTgt spid="50"/>
                                        </p:tgtEl>
                                        <p:attrNameLst>
                                          <p:attrName>style.visibility</p:attrName>
                                        </p:attrNameLst>
                                      </p:cBhvr>
                                      <p:to>
                                        <p:strVal val="visible"/>
                                      </p:to>
                                    </p:set>
                                    <p:anim calcmode="lin" valueType="num">
                                      <p:cBhvr>
                                        <p:cTn id="97" dur="500" fill="hold"/>
                                        <p:tgtEl>
                                          <p:spTgt spid="50"/>
                                        </p:tgtEl>
                                        <p:attrNameLst>
                                          <p:attrName>ppt_w</p:attrName>
                                        </p:attrNameLst>
                                      </p:cBhvr>
                                      <p:tavLst>
                                        <p:tav tm="0">
                                          <p:val>
                                            <p:fltVal val="0"/>
                                          </p:val>
                                        </p:tav>
                                        <p:tav tm="100000">
                                          <p:val>
                                            <p:strVal val="#ppt_w"/>
                                          </p:val>
                                        </p:tav>
                                      </p:tavLst>
                                    </p:anim>
                                    <p:anim calcmode="lin" valueType="num">
                                      <p:cBhvr>
                                        <p:cTn id="98" dur="500" fill="hold"/>
                                        <p:tgtEl>
                                          <p:spTgt spid="50"/>
                                        </p:tgtEl>
                                        <p:attrNameLst>
                                          <p:attrName>ppt_h</p:attrName>
                                        </p:attrNameLst>
                                      </p:cBhvr>
                                      <p:tavLst>
                                        <p:tav tm="0">
                                          <p:val>
                                            <p:fltVal val="0"/>
                                          </p:val>
                                        </p:tav>
                                        <p:tav tm="100000">
                                          <p:val>
                                            <p:strVal val="#ppt_h"/>
                                          </p:val>
                                        </p:tav>
                                      </p:tavLst>
                                    </p:anim>
                                    <p:animEffect transition="in" filter="fade">
                                      <p:cBhvr>
                                        <p:cTn id="99" dur="500"/>
                                        <p:tgtEl>
                                          <p:spTgt spid="50"/>
                                        </p:tgtEl>
                                      </p:cBhvr>
                                    </p:animEffect>
                                  </p:childTnLst>
                                </p:cTn>
                              </p:par>
                              <p:par>
                                <p:cTn id="100" presetID="53" presetClass="entr" presetSubtype="16" fill="hold" grpId="0" nodeType="withEffect">
                                  <p:stCondLst>
                                    <p:cond delay="1250"/>
                                  </p:stCondLst>
                                  <p:childTnLst>
                                    <p:set>
                                      <p:cBhvr>
                                        <p:cTn id="101" dur="1" fill="hold">
                                          <p:stCondLst>
                                            <p:cond delay="0"/>
                                          </p:stCondLst>
                                        </p:cTn>
                                        <p:tgtEl>
                                          <p:spTgt spid="51"/>
                                        </p:tgtEl>
                                        <p:attrNameLst>
                                          <p:attrName>style.visibility</p:attrName>
                                        </p:attrNameLst>
                                      </p:cBhvr>
                                      <p:to>
                                        <p:strVal val="visible"/>
                                      </p:to>
                                    </p:set>
                                    <p:anim calcmode="lin" valueType="num">
                                      <p:cBhvr>
                                        <p:cTn id="102" dur="500" fill="hold"/>
                                        <p:tgtEl>
                                          <p:spTgt spid="51"/>
                                        </p:tgtEl>
                                        <p:attrNameLst>
                                          <p:attrName>ppt_w</p:attrName>
                                        </p:attrNameLst>
                                      </p:cBhvr>
                                      <p:tavLst>
                                        <p:tav tm="0">
                                          <p:val>
                                            <p:fltVal val="0"/>
                                          </p:val>
                                        </p:tav>
                                        <p:tav tm="100000">
                                          <p:val>
                                            <p:strVal val="#ppt_w"/>
                                          </p:val>
                                        </p:tav>
                                      </p:tavLst>
                                    </p:anim>
                                    <p:anim calcmode="lin" valueType="num">
                                      <p:cBhvr>
                                        <p:cTn id="103" dur="500" fill="hold"/>
                                        <p:tgtEl>
                                          <p:spTgt spid="51"/>
                                        </p:tgtEl>
                                        <p:attrNameLst>
                                          <p:attrName>ppt_h</p:attrName>
                                        </p:attrNameLst>
                                      </p:cBhvr>
                                      <p:tavLst>
                                        <p:tav tm="0">
                                          <p:val>
                                            <p:fltVal val="0"/>
                                          </p:val>
                                        </p:tav>
                                        <p:tav tm="100000">
                                          <p:val>
                                            <p:strVal val="#ppt_h"/>
                                          </p:val>
                                        </p:tav>
                                      </p:tavLst>
                                    </p:anim>
                                    <p:animEffect transition="in" filter="fade">
                                      <p:cBhvr>
                                        <p:cTn id="104" dur="500"/>
                                        <p:tgtEl>
                                          <p:spTgt spid="51"/>
                                        </p:tgtEl>
                                      </p:cBhvr>
                                    </p:animEffect>
                                  </p:childTnLst>
                                </p:cTn>
                              </p:par>
                              <p:par>
                                <p:cTn id="105" presetID="53" presetClass="entr" presetSubtype="16" fill="hold" grpId="0" nodeType="withEffect">
                                  <p:stCondLst>
                                    <p:cond delay="1250"/>
                                  </p:stCondLst>
                                  <p:childTnLst>
                                    <p:set>
                                      <p:cBhvr>
                                        <p:cTn id="106" dur="1" fill="hold">
                                          <p:stCondLst>
                                            <p:cond delay="0"/>
                                          </p:stCondLst>
                                        </p:cTn>
                                        <p:tgtEl>
                                          <p:spTgt spid="52"/>
                                        </p:tgtEl>
                                        <p:attrNameLst>
                                          <p:attrName>style.visibility</p:attrName>
                                        </p:attrNameLst>
                                      </p:cBhvr>
                                      <p:to>
                                        <p:strVal val="visible"/>
                                      </p:to>
                                    </p:set>
                                    <p:anim calcmode="lin" valueType="num">
                                      <p:cBhvr>
                                        <p:cTn id="107" dur="500" fill="hold"/>
                                        <p:tgtEl>
                                          <p:spTgt spid="52"/>
                                        </p:tgtEl>
                                        <p:attrNameLst>
                                          <p:attrName>ppt_w</p:attrName>
                                        </p:attrNameLst>
                                      </p:cBhvr>
                                      <p:tavLst>
                                        <p:tav tm="0">
                                          <p:val>
                                            <p:fltVal val="0"/>
                                          </p:val>
                                        </p:tav>
                                        <p:tav tm="100000">
                                          <p:val>
                                            <p:strVal val="#ppt_w"/>
                                          </p:val>
                                        </p:tav>
                                      </p:tavLst>
                                    </p:anim>
                                    <p:anim calcmode="lin" valueType="num">
                                      <p:cBhvr>
                                        <p:cTn id="108" dur="500" fill="hold"/>
                                        <p:tgtEl>
                                          <p:spTgt spid="52"/>
                                        </p:tgtEl>
                                        <p:attrNameLst>
                                          <p:attrName>ppt_h</p:attrName>
                                        </p:attrNameLst>
                                      </p:cBhvr>
                                      <p:tavLst>
                                        <p:tav tm="0">
                                          <p:val>
                                            <p:fltVal val="0"/>
                                          </p:val>
                                        </p:tav>
                                        <p:tav tm="100000">
                                          <p:val>
                                            <p:strVal val="#ppt_h"/>
                                          </p:val>
                                        </p:tav>
                                      </p:tavLst>
                                    </p:anim>
                                    <p:animEffect transition="in" filter="fade">
                                      <p:cBhvr>
                                        <p:cTn id="109" dur="500"/>
                                        <p:tgtEl>
                                          <p:spTgt spid="52"/>
                                        </p:tgtEl>
                                      </p:cBhvr>
                                    </p:animEffect>
                                  </p:childTnLst>
                                </p:cTn>
                              </p:par>
                              <p:par>
                                <p:cTn id="110" presetID="53" presetClass="entr" presetSubtype="16" fill="hold" grpId="0" nodeType="withEffect">
                                  <p:stCondLst>
                                    <p:cond delay="1250"/>
                                  </p:stCondLst>
                                  <p:childTnLst>
                                    <p:set>
                                      <p:cBhvr>
                                        <p:cTn id="111" dur="1" fill="hold">
                                          <p:stCondLst>
                                            <p:cond delay="0"/>
                                          </p:stCondLst>
                                        </p:cTn>
                                        <p:tgtEl>
                                          <p:spTgt spid="53"/>
                                        </p:tgtEl>
                                        <p:attrNameLst>
                                          <p:attrName>style.visibility</p:attrName>
                                        </p:attrNameLst>
                                      </p:cBhvr>
                                      <p:to>
                                        <p:strVal val="visible"/>
                                      </p:to>
                                    </p:set>
                                    <p:anim calcmode="lin" valueType="num">
                                      <p:cBhvr>
                                        <p:cTn id="112" dur="500" fill="hold"/>
                                        <p:tgtEl>
                                          <p:spTgt spid="53"/>
                                        </p:tgtEl>
                                        <p:attrNameLst>
                                          <p:attrName>ppt_w</p:attrName>
                                        </p:attrNameLst>
                                      </p:cBhvr>
                                      <p:tavLst>
                                        <p:tav tm="0">
                                          <p:val>
                                            <p:fltVal val="0"/>
                                          </p:val>
                                        </p:tav>
                                        <p:tav tm="100000">
                                          <p:val>
                                            <p:strVal val="#ppt_w"/>
                                          </p:val>
                                        </p:tav>
                                      </p:tavLst>
                                    </p:anim>
                                    <p:anim calcmode="lin" valueType="num">
                                      <p:cBhvr>
                                        <p:cTn id="113" dur="500" fill="hold"/>
                                        <p:tgtEl>
                                          <p:spTgt spid="53"/>
                                        </p:tgtEl>
                                        <p:attrNameLst>
                                          <p:attrName>ppt_h</p:attrName>
                                        </p:attrNameLst>
                                      </p:cBhvr>
                                      <p:tavLst>
                                        <p:tav tm="0">
                                          <p:val>
                                            <p:fltVal val="0"/>
                                          </p:val>
                                        </p:tav>
                                        <p:tav tm="100000">
                                          <p:val>
                                            <p:strVal val="#ppt_h"/>
                                          </p:val>
                                        </p:tav>
                                      </p:tavLst>
                                    </p:anim>
                                    <p:animEffect transition="in" filter="fade">
                                      <p:cBhvr>
                                        <p:cTn id="114" dur="500"/>
                                        <p:tgtEl>
                                          <p:spTgt spid="53"/>
                                        </p:tgtEl>
                                      </p:cBhvr>
                                    </p:animEffect>
                                  </p:childTnLst>
                                </p:cTn>
                              </p:par>
                            </p:childTnLst>
                          </p:cTn>
                        </p:par>
                        <p:par>
                          <p:cTn id="115" fill="hold">
                            <p:stCondLst>
                              <p:cond delay="6750"/>
                            </p:stCondLst>
                            <p:childTnLst>
                              <p:par>
                                <p:cTn id="116" presetID="2" presetClass="entr" presetSubtype="2" fill="hold" grpId="0" nodeType="afterEffect">
                                  <p:stCondLst>
                                    <p:cond delay="0"/>
                                  </p:stCondLst>
                                  <p:childTnLst>
                                    <p:set>
                                      <p:cBhvr>
                                        <p:cTn id="117" dur="1" fill="hold">
                                          <p:stCondLst>
                                            <p:cond delay="0"/>
                                          </p:stCondLst>
                                        </p:cTn>
                                        <p:tgtEl>
                                          <p:spTgt spid="71"/>
                                        </p:tgtEl>
                                        <p:attrNameLst>
                                          <p:attrName>style.visibility</p:attrName>
                                        </p:attrNameLst>
                                      </p:cBhvr>
                                      <p:to>
                                        <p:strVal val="visible"/>
                                      </p:to>
                                    </p:set>
                                    <p:anim calcmode="lin" valueType="num">
                                      <p:cBhvr additive="base">
                                        <p:cTn id="118" dur="300" fill="hold"/>
                                        <p:tgtEl>
                                          <p:spTgt spid="71"/>
                                        </p:tgtEl>
                                        <p:attrNameLst>
                                          <p:attrName>ppt_x</p:attrName>
                                        </p:attrNameLst>
                                      </p:cBhvr>
                                      <p:tavLst>
                                        <p:tav tm="0">
                                          <p:val>
                                            <p:strVal val="1+#ppt_w/2"/>
                                          </p:val>
                                        </p:tav>
                                        <p:tav tm="100000">
                                          <p:val>
                                            <p:strVal val="#ppt_x"/>
                                          </p:val>
                                        </p:tav>
                                      </p:tavLst>
                                    </p:anim>
                                    <p:anim calcmode="lin" valueType="num">
                                      <p:cBhvr additive="base">
                                        <p:cTn id="119" dur="300" fill="hold"/>
                                        <p:tgtEl>
                                          <p:spTgt spid="71"/>
                                        </p:tgtEl>
                                        <p:attrNameLst>
                                          <p:attrName>ppt_y</p:attrName>
                                        </p:attrNameLst>
                                      </p:cBhvr>
                                      <p:tavLst>
                                        <p:tav tm="0">
                                          <p:val>
                                            <p:strVal val="#ppt_y"/>
                                          </p:val>
                                        </p:tav>
                                        <p:tav tm="100000">
                                          <p:val>
                                            <p:strVal val="#ppt_y"/>
                                          </p:val>
                                        </p:tav>
                                      </p:tavLst>
                                    </p:anim>
                                  </p:childTnLst>
                                </p:cTn>
                              </p:par>
                            </p:childTnLst>
                          </p:cTn>
                        </p:par>
                        <p:par>
                          <p:cTn id="120" fill="hold">
                            <p:stCondLst>
                              <p:cond delay="7050"/>
                            </p:stCondLst>
                            <p:childTnLst>
                              <p:par>
                                <p:cTn id="121" presetID="2" presetClass="entr" presetSubtype="2" fill="hold" grpId="0" nodeType="afterEffect">
                                  <p:stCondLst>
                                    <p:cond delay="0"/>
                                  </p:stCondLst>
                                  <p:childTnLst>
                                    <p:set>
                                      <p:cBhvr>
                                        <p:cTn id="122" dur="1" fill="hold">
                                          <p:stCondLst>
                                            <p:cond delay="0"/>
                                          </p:stCondLst>
                                        </p:cTn>
                                        <p:tgtEl>
                                          <p:spTgt spid="70"/>
                                        </p:tgtEl>
                                        <p:attrNameLst>
                                          <p:attrName>style.visibility</p:attrName>
                                        </p:attrNameLst>
                                      </p:cBhvr>
                                      <p:to>
                                        <p:strVal val="visible"/>
                                      </p:to>
                                    </p:set>
                                    <p:anim calcmode="lin" valueType="num">
                                      <p:cBhvr additive="base">
                                        <p:cTn id="123" dur="300" fill="hold"/>
                                        <p:tgtEl>
                                          <p:spTgt spid="70"/>
                                        </p:tgtEl>
                                        <p:attrNameLst>
                                          <p:attrName>ppt_x</p:attrName>
                                        </p:attrNameLst>
                                      </p:cBhvr>
                                      <p:tavLst>
                                        <p:tav tm="0">
                                          <p:val>
                                            <p:strVal val="1+#ppt_w/2"/>
                                          </p:val>
                                        </p:tav>
                                        <p:tav tm="100000">
                                          <p:val>
                                            <p:strVal val="#ppt_x"/>
                                          </p:val>
                                        </p:tav>
                                      </p:tavLst>
                                    </p:anim>
                                    <p:anim calcmode="lin" valueType="num">
                                      <p:cBhvr additive="base">
                                        <p:cTn id="124" dur="3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animBg="1"/>
      <p:bldP spid="24" grpId="0" animBg="1"/>
      <p:bldP spid="25" grpId="0" animBg="1"/>
      <p:bldP spid="26" grpId="0"/>
      <p:bldP spid="27" grpId="0"/>
      <p:bldP spid="28" grpId="0"/>
      <p:bldP spid="29" grpId="0"/>
      <p:bldP spid="40" grpId="0"/>
      <p:bldP spid="41" grpId="0"/>
      <p:bldP spid="44" grpId="0"/>
      <p:bldP spid="45" grpId="0"/>
      <p:bldP spid="46" grpId="0"/>
      <p:bldP spid="47" grpId="0"/>
      <p:bldP spid="48" grpId="0"/>
      <p:bldP spid="49" grpId="0"/>
      <p:bldP spid="50" grpId="0"/>
      <p:bldP spid="51" grpId="0"/>
      <p:bldP spid="52" grpId="0"/>
      <p:bldP spid="53" grpId="0"/>
      <p:bldP spid="70" grpId="0"/>
      <p:bldP spid="7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0"/>
            <a:ext cx="7992889"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目标预测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OBJECTIVE TO PREDICT</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20" name="肘形连接符 19"/>
          <p:cNvCxnSpPr>
            <a:stCxn id="22" idx="6"/>
            <a:endCxn id="59" idx="2"/>
          </p:cNvCxnSpPr>
          <p:nvPr/>
        </p:nvCxnSpPr>
        <p:spPr>
          <a:xfrm>
            <a:off x="5089475" y="2088460"/>
            <a:ext cx="5170107" cy="1096970"/>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4333475" y="1710460"/>
            <a:ext cx="756000" cy="756000"/>
            <a:chOff x="4534974" y="2492893"/>
            <a:chExt cx="756000" cy="756000"/>
          </a:xfrm>
        </p:grpSpPr>
        <p:sp>
          <p:nvSpPr>
            <p:cNvPr id="22" name="椭圆 21"/>
            <p:cNvSpPr/>
            <p:nvPr/>
          </p:nvSpPr>
          <p:spPr>
            <a:xfrm>
              <a:off x="4534974" y="2492893"/>
              <a:ext cx="756000" cy="756000"/>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4687974" y="2629656"/>
              <a:ext cx="450000" cy="434596"/>
              <a:chOff x="5512720" y="2152017"/>
              <a:chExt cx="583915" cy="496874"/>
            </a:xfrm>
          </p:grpSpPr>
          <p:sp>
            <p:nvSpPr>
              <p:cNvPr id="24" name="Freeform 159"/>
              <p:cNvSpPr>
                <a:spLocks/>
              </p:cNvSpPr>
              <p:nvPr/>
            </p:nvSpPr>
            <p:spPr bwMode="auto">
              <a:xfrm>
                <a:off x="5574376" y="2246314"/>
                <a:ext cx="460603" cy="402577"/>
              </a:xfrm>
              <a:custGeom>
                <a:avLst/>
                <a:gdLst>
                  <a:gd name="T0" fmla="*/ 29 w 54"/>
                  <a:gd name="T1" fmla="*/ 1 h 47"/>
                  <a:gd name="T2" fmla="*/ 24 w 54"/>
                  <a:gd name="T3" fmla="*/ 1 h 47"/>
                  <a:gd name="T4" fmla="*/ 2 w 54"/>
                  <a:gd name="T5" fmla="*/ 15 h 47"/>
                  <a:gd name="T6" fmla="*/ 0 w 54"/>
                  <a:gd name="T7" fmla="*/ 20 h 47"/>
                  <a:gd name="T8" fmla="*/ 0 w 54"/>
                  <a:gd name="T9" fmla="*/ 44 h 47"/>
                  <a:gd name="T10" fmla="*/ 3 w 54"/>
                  <a:gd name="T11" fmla="*/ 47 h 47"/>
                  <a:gd name="T12" fmla="*/ 13 w 54"/>
                  <a:gd name="T13" fmla="*/ 47 h 47"/>
                  <a:gd name="T14" fmla="*/ 16 w 54"/>
                  <a:gd name="T15" fmla="*/ 44 h 47"/>
                  <a:gd name="T16" fmla="*/ 16 w 54"/>
                  <a:gd name="T17" fmla="*/ 27 h 47"/>
                  <a:gd name="T18" fmla="*/ 19 w 54"/>
                  <a:gd name="T19" fmla="*/ 24 h 47"/>
                  <a:gd name="T20" fmla="*/ 35 w 54"/>
                  <a:gd name="T21" fmla="*/ 24 h 47"/>
                  <a:gd name="T22" fmla="*/ 38 w 54"/>
                  <a:gd name="T23" fmla="*/ 27 h 47"/>
                  <a:gd name="T24" fmla="*/ 38 w 54"/>
                  <a:gd name="T25" fmla="*/ 44 h 47"/>
                  <a:gd name="T26" fmla="*/ 41 w 54"/>
                  <a:gd name="T27" fmla="*/ 47 h 47"/>
                  <a:gd name="T28" fmla="*/ 51 w 54"/>
                  <a:gd name="T29" fmla="*/ 47 h 47"/>
                  <a:gd name="T30" fmla="*/ 54 w 54"/>
                  <a:gd name="T31" fmla="*/ 44 h 47"/>
                  <a:gd name="T32" fmla="*/ 54 w 54"/>
                  <a:gd name="T33" fmla="*/ 20 h 47"/>
                  <a:gd name="T34" fmla="*/ 52 w 54"/>
                  <a:gd name="T35" fmla="*/ 16 h 47"/>
                  <a:gd name="T36" fmla="*/ 29 w 54"/>
                  <a:gd name="T3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p>
            </p:txBody>
          </p:sp>
          <p:sp>
            <p:nvSpPr>
              <p:cNvPr id="25" name="Freeform 160"/>
              <p:cNvSpPr>
                <a:spLocks/>
              </p:cNvSpPr>
              <p:nvPr/>
            </p:nvSpPr>
            <p:spPr bwMode="auto">
              <a:xfrm>
                <a:off x="5512720" y="2152017"/>
                <a:ext cx="583915" cy="224863"/>
              </a:xfrm>
              <a:custGeom>
                <a:avLst/>
                <a:gdLst>
                  <a:gd name="T0" fmla="*/ 64 w 68"/>
                  <a:gd name="T1" fmla="*/ 20 h 26"/>
                  <a:gd name="T2" fmla="*/ 61 w 68"/>
                  <a:gd name="T3" fmla="*/ 15 h 26"/>
                  <a:gd name="T4" fmla="*/ 61 w 68"/>
                  <a:gd name="T5" fmla="*/ 10 h 26"/>
                  <a:gd name="T6" fmla="*/ 58 w 68"/>
                  <a:gd name="T7" fmla="*/ 7 h 26"/>
                  <a:gd name="T8" fmla="*/ 57 w 68"/>
                  <a:gd name="T9" fmla="*/ 7 h 26"/>
                  <a:gd name="T10" fmla="*/ 54 w 68"/>
                  <a:gd name="T11" fmla="*/ 10 h 26"/>
                  <a:gd name="T12" fmla="*/ 54 w 68"/>
                  <a:gd name="T13" fmla="*/ 10 h 26"/>
                  <a:gd name="T14" fmla="*/ 52 w 68"/>
                  <a:gd name="T15" fmla="*/ 12 h 26"/>
                  <a:gd name="T16" fmla="*/ 36 w 68"/>
                  <a:gd name="T17" fmla="*/ 1 h 26"/>
                  <a:gd name="T18" fmla="*/ 33 w 68"/>
                  <a:gd name="T19" fmla="*/ 0 h 26"/>
                  <a:gd name="T20" fmla="*/ 30 w 68"/>
                  <a:gd name="T21" fmla="*/ 1 h 26"/>
                  <a:gd name="T22" fmla="*/ 2 w 68"/>
                  <a:gd name="T23" fmla="*/ 20 h 26"/>
                  <a:gd name="T24" fmla="*/ 1 w 68"/>
                  <a:gd name="T25" fmla="*/ 24 h 26"/>
                  <a:gd name="T26" fmla="*/ 5 w 68"/>
                  <a:gd name="T27" fmla="*/ 24 h 26"/>
                  <a:gd name="T28" fmla="*/ 31 w 68"/>
                  <a:gd name="T29" fmla="*/ 7 h 26"/>
                  <a:gd name="T30" fmla="*/ 36 w 68"/>
                  <a:gd name="T31" fmla="*/ 7 h 26"/>
                  <a:gd name="T32" fmla="*/ 63 w 68"/>
                  <a:gd name="T33" fmla="*/ 25 h 26"/>
                  <a:gd name="T34" fmla="*/ 67 w 68"/>
                  <a:gd name="T35" fmla="*/ 25 h 26"/>
                  <a:gd name="T36" fmla="*/ 66 w 68"/>
                  <a:gd name="T37" fmla="*/ 21 h 26"/>
                  <a:gd name="T38" fmla="*/ 64 w 68"/>
                  <a:gd name="T3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p>
            </p:txBody>
          </p:sp>
        </p:grpSp>
      </p:grpSp>
      <p:cxnSp>
        <p:nvCxnSpPr>
          <p:cNvPr id="26" name="肘形连接符 25"/>
          <p:cNvCxnSpPr>
            <a:stCxn id="28" idx="6"/>
            <a:endCxn id="61" idx="2"/>
          </p:cNvCxnSpPr>
          <p:nvPr/>
        </p:nvCxnSpPr>
        <p:spPr>
          <a:xfrm>
            <a:off x="5089475" y="4275092"/>
            <a:ext cx="2702073" cy="531731"/>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333475" y="3897092"/>
            <a:ext cx="756000" cy="756000"/>
            <a:chOff x="4534974" y="4368345"/>
            <a:chExt cx="756000" cy="756000"/>
          </a:xfrm>
        </p:grpSpPr>
        <p:sp>
          <p:nvSpPr>
            <p:cNvPr id="28" name="椭圆 27"/>
            <p:cNvSpPr/>
            <p:nvPr/>
          </p:nvSpPr>
          <p:spPr>
            <a:xfrm>
              <a:off x="4534974" y="4368345"/>
              <a:ext cx="756000" cy="756000"/>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reeform 277"/>
            <p:cNvSpPr>
              <a:spLocks noEditPoints="1"/>
            </p:cNvSpPr>
            <p:nvPr/>
          </p:nvSpPr>
          <p:spPr bwMode="auto">
            <a:xfrm>
              <a:off x="4725418" y="4490152"/>
              <a:ext cx="383972" cy="455826"/>
            </a:xfrm>
            <a:custGeom>
              <a:avLst/>
              <a:gdLst>
                <a:gd name="T0" fmla="*/ 62 w 72"/>
                <a:gd name="T1" fmla="*/ 33 h 86"/>
                <a:gd name="T2" fmla="*/ 57 w 72"/>
                <a:gd name="T3" fmla="*/ 33 h 86"/>
                <a:gd name="T4" fmla="*/ 57 w 72"/>
                <a:gd name="T5" fmla="*/ 19 h 86"/>
                <a:gd name="T6" fmla="*/ 38 w 72"/>
                <a:gd name="T7" fmla="*/ 0 h 86"/>
                <a:gd name="T8" fmla="*/ 34 w 72"/>
                <a:gd name="T9" fmla="*/ 0 h 86"/>
                <a:gd name="T10" fmla="*/ 15 w 72"/>
                <a:gd name="T11" fmla="*/ 19 h 86"/>
                <a:gd name="T12" fmla="*/ 15 w 72"/>
                <a:gd name="T13" fmla="*/ 33 h 86"/>
                <a:gd name="T14" fmla="*/ 10 w 72"/>
                <a:gd name="T15" fmla="*/ 33 h 86"/>
                <a:gd name="T16" fmla="*/ 0 w 72"/>
                <a:gd name="T17" fmla="*/ 43 h 86"/>
                <a:gd name="T18" fmla="*/ 0 w 72"/>
                <a:gd name="T19" fmla="*/ 76 h 86"/>
                <a:gd name="T20" fmla="*/ 10 w 72"/>
                <a:gd name="T21" fmla="*/ 86 h 86"/>
                <a:gd name="T22" fmla="*/ 62 w 72"/>
                <a:gd name="T23" fmla="*/ 86 h 86"/>
                <a:gd name="T24" fmla="*/ 72 w 72"/>
                <a:gd name="T25" fmla="*/ 76 h 86"/>
                <a:gd name="T26" fmla="*/ 72 w 72"/>
                <a:gd name="T27" fmla="*/ 43 h 86"/>
                <a:gd name="T28" fmla="*/ 62 w 72"/>
                <a:gd name="T29" fmla="*/ 33 h 86"/>
                <a:gd name="T30" fmla="*/ 42 w 72"/>
                <a:gd name="T31" fmla="*/ 78 h 86"/>
                <a:gd name="T32" fmla="*/ 31 w 72"/>
                <a:gd name="T33" fmla="*/ 78 h 86"/>
                <a:gd name="T34" fmla="*/ 32 w 72"/>
                <a:gd name="T35" fmla="*/ 64 h 86"/>
                <a:gd name="T36" fmla="*/ 29 w 72"/>
                <a:gd name="T37" fmla="*/ 58 h 86"/>
                <a:gd name="T38" fmla="*/ 36 w 72"/>
                <a:gd name="T39" fmla="*/ 51 h 86"/>
                <a:gd name="T40" fmla="*/ 43 w 72"/>
                <a:gd name="T41" fmla="*/ 58 h 86"/>
                <a:gd name="T42" fmla="*/ 40 w 72"/>
                <a:gd name="T43" fmla="*/ 64 h 86"/>
                <a:gd name="T44" fmla="*/ 42 w 72"/>
                <a:gd name="T45" fmla="*/ 78 h 86"/>
                <a:gd name="T46" fmla="*/ 50 w 72"/>
                <a:gd name="T47" fmla="*/ 33 h 86"/>
                <a:gd name="T48" fmla="*/ 22 w 72"/>
                <a:gd name="T49" fmla="*/ 33 h 86"/>
                <a:gd name="T50" fmla="*/ 22 w 72"/>
                <a:gd name="T51" fmla="*/ 19 h 86"/>
                <a:gd name="T52" fmla="*/ 34 w 72"/>
                <a:gd name="T53" fmla="*/ 7 h 86"/>
                <a:gd name="T54" fmla="*/ 38 w 72"/>
                <a:gd name="T55" fmla="*/ 7 h 86"/>
                <a:gd name="T56" fmla="*/ 50 w 72"/>
                <a:gd name="T57" fmla="*/ 19 h 86"/>
                <a:gd name="T58" fmla="*/ 50 w 72"/>
                <a:gd name="T59" fmla="*/ 3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chemeClr val="bg1"/>
            </a:solidFill>
            <a:ln>
              <a:noFill/>
            </a:ln>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cs typeface="Arial" panose="020B0604020202020204" pitchFamily="34" charset="0"/>
              </a:endParaRPr>
            </a:p>
          </p:txBody>
        </p:sp>
      </p:grpSp>
      <p:cxnSp>
        <p:nvCxnSpPr>
          <p:cNvPr id="40" name="肘形连接符 39"/>
          <p:cNvCxnSpPr>
            <a:stCxn id="44" idx="6"/>
            <a:endCxn id="60" idx="2"/>
          </p:cNvCxnSpPr>
          <p:nvPr/>
        </p:nvCxnSpPr>
        <p:spPr>
          <a:xfrm>
            <a:off x="5089475" y="3181776"/>
            <a:ext cx="3936091" cy="985073"/>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4333475" y="2803776"/>
            <a:ext cx="756000" cy="756000"/>
            <a:chOff x="4534974" y="3430619"/>
            <a:chExt cx="756000" cy="756000"/>
          </a:xfrm>
        </p:grpSpPr>
        <p:sp>
          <p:nvSpPr>
            <p:cNvPr id="44" name="椭圆 43"/>
            <p:cNvSpPr/>
            <p:nvPr/>
          </p:nvSpPr>
          <p:spPr>
            <a:xfrm>
              <a:off x="4534974" y="3430619"/>
              <a:ext cx="756000" cy="756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5" name="Group 92"/>
            <p:cNvGrpSpPr/>
            <p:nvPr/>
          </p:nvGrpSpPr>
          <p:grpSpPr>
            <a:xfrm>
              <a:off x="4688410" y="3660828"/>
              <a:ext cx="474528" cy="295582"/>
              <a:chOff x="5172076" y="1938338"/>
              <a:chExt cx="471488" cy="293688"/>
            </a:xfrm>
            <a:solidFill>
              <a:schemeClr val="bg1"/>
            </a:solidFill>
          </p:grpSpPr>
          <p:sp>
            <p:nvSpPr>
              <p:cNvPr id="46"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533"/>
              </a:p>
            </p:txBody>
          </p:sp>
          <p:sp>
            <p:nvSpPr>
              <p:cNvPr id="47"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533"/>
              </a:p>
            </p:txBody>
          </p:sp>
          <p:sp>
            <p:nvSpPr>
              <p:cNvPr id="48"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533"/>
              </a:p>
            </p:txBody>
          </p:sp>
        </p:grpSp>
      </p:grpSp>
      <p:cxnSp>
        <p:nvCxnSpPr>
          <p:cNvPr id="49" name="直接连接符 48"/>
          <p:cNvCxnSpPr>
            <a:endCxn id="51" idx="6"/>
          </p:cNvCxnSpPr>
          <p:nvPr/>
        </p:nvCxnSpPr>
        <p:spPr>
          <a:xfrm flipH="1" flipV="1">
            <a:off x="5089475" y="5368407"/>
            <a:ext cx="128008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0" name="组合 49"/>
          <p:cNvGrpSpPr/>
          <p:nvPr/>
        </p:nvGrpSpPr>
        <p:grpSpPr>
          <a:xfrm>
            <a:off x="4333475" y="4990407"/>
            <a:ext cx="756000" cy="756000"/>
            <a:chOff x="4534974" y="5306072"/>
            <a:chExt cx="756000" cy="756000"/>
          </a:xfrm>
        </p:grpSpPr>
        <p:sp>
          <p:nvSpPr>
            <p:cNvPr id="51" name="椭圆 50"/>
            <p:cNvSpPr/>
            <p:nvPr/>
          </p:nvSpPr>
          <p:spPr>
            <a:xfrm>
              <a:off x="4534974" y="5306072"/>
              <a:ext cx="756000" cy="756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Group 9"/>
            <p:cNvGrpSpPr/>
            <p:nvPr/>
          </p:nvGrpSpPr>
          <p:grpSpPr>
            <a:xfrm>
              <a:off x="4659950" y="5504420"/>
              <a:ext cx="516045" cy="382660"/>
              <a:chOff x="4572000" y="3414713"/>
              <a:chExt cx="374651" cy="277813"/>
            </a:xfrm>
            <a:solidFill>
              <a:schemeClr val="bg1"/>
            </a:solidFill>
          </p:grpSpPr>
          <p:sp>
            <p:nvSpPr>
              <p:cNvPr id="53" name="Freeform 17"/>
              <p:cNvSpPr>
                <a:spLocks/>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latin typeface="+mn-lt"/>
                  <a:cs typeface="+mn-cs"/>
                </a:endParaRPr>
              </a:p>
            </p:txBody>
          </p:sp>
          <p:sp>
            <p:nvSpPr>
              <p:cNvPr id="54" name="Freeform 18"/>
              <p:cNvSpPr>
                <a:spLocks/>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latin typeface="+mn-lt"/>
                  <a:cs typeface="+mn-cs"/>
                </a:endParaRPr>
              </a:p>
            </p:txBody>
          </p:sp>
        </p:grpSp>
      </p:grpSp>
      <p:sp>
        <p:nvSpPr>
          <p:cNvPr id="55" name="任意多边形 54"/>
          <p:cNvSpPr/>
          <p:nvPr/>
        </p:nvSpPr>
        <p:spPr>
          <a:xfrm>
            <a:off x="9813031" y="2004588"/>
            <a:ext cx="1181100" cy="3698875"/>
          </a:xfrm>
          <a:custGeom>
            <a:avLst/>
            <a:gdLst>
              <a:gd name="connsiteX0" fmla="*/ 1176576 w 1181100"/>
              <a:gd name="connsiteY0" fmla="*/ 0 h 3698875"/>
              <a:gd name="connsiteX1" fmla="*/ 1181100 w 1181100"/>
              <a:gd name="connsiteY1" fmla="*/ 0 h 3698875"/>
              <a:gd name="connsiteX2" fmla="*/ 1181100 w 1181100"/>
              <a:gd name="connsiteY2" fmla="*/ 3698875 h 3698875"/>
              <a:gd name="connsiteX3" fmla="*/ 0 w 1181100"/>
              <a:gd name="connsiteY3" fmla="*/ 3698875 h 3698875"/>
              <a:gd name="connsiteX4" fmla="*/ 0 w 1181100"/>
              <a:gd name="connsiteY4" fmla="*/ 1735795 h 3698875"/>
              <a:gd name="connsiteX5" fmla="*/ 48924 w 1181100"/>
              <a:gd name="connsiteY5" fmla="*/ 1697678 h 3698875"/>
              <a:gd name="connsiteX6" fmla="*/ 278759 w 1181100"/>
              <a:gd name="connsiteY6" fmla="*/ 1500788 h 3698875"/>
              <a:gd name="connsiteX7" fmla="*/ 453153 w 1181100"/>
              <a:gd name="connsiteY7" fmla="*/ 1330349 h 3698875"/>
              <a:gd name="connsiteX8" fmla="*/ 510936 w 1181100"/>
              <a:gd name="connsiteY8" fmla="*/ 1369307 h 3698875"/>
              <a:gd name="connsiteX9" fmla="*/ 590551 w 1181100"/>
              <a:gd name="connsiteY9" fmla="*/ 1385380 h 3698875"/>
              <a:gd name="connsiteX10" fmla="*/ 795088 w 1181100"/>
              <a:gd name="connsiteY10" fmla="*/ 1180843 h 3698875"/>
              <a:gd name="connsiteX11" fmla="*/ 735181 w 1181100"/>
              <a:gd name="connsiteY11" fmla="*/ 1036213 h 3698875"/>
              <a:gd name="connsiteX12" fmla="*/ 717723 w 1181100"/>
              <a:gd name="connsiteY12" fmla="*/ 1024442 h 3698875"/>
              <a:gd name="connsiteX13" fmla="*/ 820291 w 1181100"/>
              <a:gd name="connsiteY13" fmla="*/ 886780 h 3698875"/>
              <a:gd name="connsiteX14" fmla="*/ 1174186 w 1181100"/>
              <a:gd name="connsiteY14" fmla="*/ 21448 h 3698875"/>
              <a:gd name="connsiteX15" fmla="*/ 1176576 w 1181100"/>
              <a:gd name="connsiteY15" fmla="*/ 0 h 369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a:off x="8579015" y="3781607"/>
            <a:ext cx="1181100" cy="1921854"/>
          </a:xfrm>
          <a:custGeom>
            <a:avLst/>
            <a:gdLst>
              <a:gd name="connsiteX0" fmla="*/ 1181100 w 1181100"/>
              <a:gd name="connsiteY0" fmla="*/ 0 h 1921854"/>
              <a:gd name="connsiteX1" fmla="*/ 1181100 w 1181100"/>
              <a:gd name="connsiteY1" fmla="*/ 1921854 h 1921854"/>
              <a:gd name="connsiteX2" fmla="*/ 0 w 1181100"/>
              <a:gd name="connsiteY2" fmla="*/ 1921854 h 1921854"/>
              <a:gd name="connsiteX3" fmla="*/ 0 w 1181100"/>
              <a:gd name="connsiteY3" fmla="*/ 731966 h 1921854"/>
              <a:gd name="connsiteX4" fmla="*/ 319230 w 1181100"/>
              <a:gd name="connsiteY4" fmla="*/ 562253 h 1921854"/>
              <a:gd name="connsiteX5" fmla="*/ 425975 w 1181100"/>
              <a:gd name="connsiteY5" fmla="*/ 500289 h 1921854"/>
              <a:gd name="connsiteX6" fmla="*/ 445921 w 1181100"/>
              <a:gd name="connsiteY6" fmla="*/ 529872 h 1921854"/>
              <a:gd name="connsiteX7" fmla="*/ 590551 w 1181100"/>
              <a:gd name="connsiteY7" fmla="*/ 589779 h 1921854"/>
              <a:gd name="connsiteX8" fmla="*/ 795088 w 1181100"/>
              <a:gd name="connsiteY8" fmla="*/ 385242 h 1921854"/>
              <a:gd name="connsiteX9" fmla="*/ 779015 w 1181100"/>
              <a:gd name="connsiteY9" fmla="*/ 305627 h 1921854"/>
              <a:gd name="connsiteX10" fmla="*/ 768996 w 1181100"/>
              <a:gd name="connsiteY10" fmla="*/ 290767 h 1921854"/>
              <a:gd name="connsiteX11" fmla="*/ 952789 w 1181100"/>
              <a:gd name="connsiteY11" fmla="*/ 167545 h 1921854"/>
              <a:gd name="connsiteX12" fmla="*/ 1140954 w 1181100"/>
              <a:gd name="connsiteY12" fmla="*/ 31276 h 1921854"/>
              <a:gd name="connsiteX13" fmla="*/ 1181100 w 1181100"/>
              <a:gd name="connsiteY13" fmla="*/ 0 h 192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56"/>
          <p:cNvSpPr/>
          <p:nvPr/>
        </p:nvSpPr>
        <p:spPr>
          <a:xfrm>
            <a:off x="7344997" y="4541708"/>
            <a:ext cx="1181100" cy="1161755"/>
          </a:xfrm>
          <a:custGeom>
            <a:avLst/>
            <a:gdLst>
              <a:gd name="connsiteX0" fmla="*/ 1181100 w 1181100"/>
              <a:gd name="connsiteY0" fmla="*/ 0 h 1161755"/>
              <a:gd name="connsiteX1" fmla="*/ 1181100 w 1181100"/>
              <a:gd name="connsiteY1" fmla="*/ 1161755 h 1161755"/>
              <a:gd name="connsiteX2" fmla="*/ 0 w 1181100"/>
              <a:gd name="connsiteY2" fmla="*/ 1161755 h 1161755"/>
              <a:gd name="connsiteX3" fmla="*/ 0 w 1181100"/>
              <a:gd name="connsiteY3" fmla="*/ 517854 h 1161755"/>
              <a:gd name="connsiteX4" fmla="*/ 336342 w 1181100"/>
              <a:gd name="connsiteY4" fmla="*/ 385518 h 1161755"/>
              <a:gd name="connsiteX5" fmla="*/ 408490 w 1181100"/>
              <a:gd name="connsiteY5" fmla="*/ 354228 h 1161755"/>
              <a:gd name="connsiteX6" fmla="*/ 445921 w 1181100"/>
              <a:gd name="connsiteY6" fmla="*/ 409746 h 1161755"/>
              <a:gd name="connsiteX7" fmla="*/ 590551 w 1181100"/>
              <a:gd name="connsiteY7" fmla="*/ 469653 h 1161755"/>
              <a:gd name="connsiteX8" fmla="*/ 795088 w 1181100"/>
              <a:gd name="connsiteY8" fmla="*/ 265116 h 1161755"/>
              <a:gd name="connsiteX9" fmla="*/ 790933 w 1181100"/>
              <a:gd name="connsiteY9" fmla="*/ 223895 h 1161755"/>
              <a:gd name="connsiteX10" fmla="*/ 781056 w 1181100"/>
              <a:gd name="connsiteY10" fmla="*/ 192076 h 1161755"/>
              <a:gd name="connsiteX11" fmla="*/ 1174526 w 1181100"/>
              <a:gd name="connsiteY11" fmla="*/ 3495 h 1161755"/>
              <a:gd name="connsiteX12" fmla="*/ 1181100 w 1181100"/>
              <a:gd name="connsiteY12" fmla="*/ 0 h 11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p:nvPr/>
        </p:nvSpPr>
        <p:spPr>
          <a:xfrm>
            <a:off x="5355331" y="5080381"/>
            <a:ext cx="1936748" cy="623080"/>
          </a:xfrm>
          <a:custGeom>
            <a:avLst/>
            <a:gdLst>
              <a:gd name="connsiteX0" fmla="*/ 1936748 w 1936748"/>
              <a:gd name="connsiteY0" fmla="*/ 0 h 623080"/>
              <a:gd name="connsiteX1" fmla="*/ 1936748 w 1936748"/>
              <a:gd name="connsiteY1" fmla="*/ 623080 h 623080"/>
              <a:gd name="connsiteX2" fmla="*/ 0 w 1936748"/>
              <a:gd name="connsiteY2" fmla="*/ 623080 h 623080"/>
              <a:gd name="connsiteX3" fmla="*/ 0 w 1936748"/>
              <a:gd name="connsiteY3" fmla="*/ 613884 h 623080"/>
              <a:gd name="connsiteX4" fmla="*/ 352298 w 1936748"/>
              <a:gd name="connsiteY4" fmla="*/ 519526 h 623080"/>
              <a:gd name="connsiteX5" fmla="*/ 750617 w 1936748"/>
              <a:gd name="connsiteY5" fmla="*/ 403342 h 623080"/>
              <a:gd name="connsiteX6" fmla="*/ 791646 w 1936748"/>
              <a:gd name="connsiteY6" fmla="*/ 390480 h 623080"/>
              <a:gd name="connsiteX7" fmla="*/ 823745 w 1936748"/>
              <a:gd name="connsiteY7" fmla="*/ 438090 h 623080"/>
              <a:gd name="connsiteX8" fmla="*/ 968375 w 1936748"/>
              <a:gd name="connsiteY8" fmla="*/ 497997 h 623080"/>
              <a:gd name="connsiteX9" fmla="*/ 1172912 w 1936748"/>
              <a:gd name="connsiteY9" fmla="*/ 293460 h 623080"/>
              <a:gd name="connsiteX10" fmla="*/ 1170635 w 1936748"/>
              <a:gd name="connsiteY10" fmla="*/ 270869 h 623080"/>
              <a:gd name="connsiteX11" fmla="*/ 1509041 w 1936748"/>
              <a:gd name="connsiteY11" fmla="*/ 156899 h 623080"/>
              <a:gd name="connsiteX12" fmla="*/ 1868376 w 1936748"/>
              <a:gd name="connsiteY12" fmla="*/ 26902 h 623080"/>
              <a:gd name="connsiteX13" fmla="*/ 1936748 w 1936748"/>
              <a:gd name="connsiteY13" fmla="*/ 0 h 62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10259582" y="3041430"/>
            <a:ext cx="288000" cy="288000"/>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9025566" y="4022849"/>
            <a:ext cx="288000" cy="28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7791548" y="4662823"/>
            <a:ext cx="288000" cy="288000"/>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6179706" y="5229841"/>
            <a:ext cx="288000" cy="28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2976407" y="1631783"/>
            <a:ext cx="1313163" cy="430879"/>
          </a:xfrm>
          <a:prstGeom prst="rect">
            <a:avLst/>
          </a:prstGeom>
        </p:spPr>
        <p:txBody>
          <a:bodyPr wrap="none" lIns="91431" tIns="45716" rIns="91431" bIns="45716">
            <a:spAutoFit/>
          </a:bodyPr>
          <a:lstStyle/>
          <a:p>
            <a:pPr algn="r"/>
            <a:r>
              <a:rPr lang="zh-CN" altLang="en-US" sz="2200" b="1" dirty="0">
                <a:solidFill>
                  <a:srgbClr val="333333"/>
                </a:solidFill>
                <a:latin typeface="微软雅黑" pitchFamily="34" charset="-122"/>
                <a:ea typeface="微软雅黑" pitchFamily="34" charset="-122"/>
              </a:rPr>
              <a:t>添加标题</a:t>
            </a:r>
            <a:endParaRPr lang="en-US" altLang="zh-CN" sz="2200" b="1" dirty="0">
              <a:solidFill>
                <a:srgbClr val="333333"/>
              </a:solidFill>
              <a:latin typeface="微软雅黑" pitchFamily="34" charset="-122"/>
              <a:ea typeface="微软雅黑" pitchFamily="34" charset="-122"/>
            </a:endParaRPr>
          </a:p>
        </p:txBody>
      </p:sp>
      <p:sp>
        <p:nvSpPr>
          <p:cNvPr id="64" name="矩形 63"/>
          <p:cNvSpPr/>
          <p:nvPr/>
        </p:nvSpPr>
        <p:spPr>
          <a:xfrm>
            <a:off x="1726544" y="2011760"/>
            <a:ext cx="2563026" cy="523220"/>
          </a:xfrm>
          <a:prstGeom prst="rect">
            <a:avLst/>
          </a:prstGeom>
        </p:spPr>
        <p:txBody>
          <a:bodyPr wrap="square">
            <a:spAutoFit/>
          </a:bodyPr>
          <a:lstStyle/>
          <a:p>
            <a:pPr algn="r"/>
            <a:r>
              <a:rPr lang="zh-CN" altLang="en-US" sz="1400" dirty="0" smtClean="0">
                <a:solidFill>
                  <a:srgbClr val="333333"/>
                </a:solidFill>
                <a:latin typeface="微软雅黑" panose="020B0503020204020204" pitchFamily="34" charset="-122"/>
                <a:ea typeface="微软雅黑" panose="020B0503020204020204" pitchFamily="34" charset="-122"/>
                <a:sym typeface="微软雅黑" pitchFamily="34" charset="-122"/>
              </a:rPr>
              <a:t>点击输入图表</a:t>
            </a:r>
            <a:r>
              <a:rPr lang="zh-CN" altLang="en-US" sz="1400" dirty="0">
                <a:solidFill>
                  <a:srgbClr val="333333"/>
                </a:solidFill>
                <a:latin typeface="微软雅黑" panose="020B0503020204020204" pitchFamily="34" charset="-122"/>
                <a:ea typeface="微软雅黑" panose="020B0503020204020204" pitchFamily="34" charset="-122"/>
                <a:sym typeface="微软雅黑" pitchFamily="34" charset="-122"/>
              </a:rPr>
              <a:t>的描述</a:t>
            </a:r>
            <a:r>
              <a:rPr lang="zh-CN" altLang="en-US" sz="1400" dirty="0" smtClean="0">
                <a:solidFill>
                  <a:srgbClr val="333333"/>
                </a:solidFill>
                <a:latin typeface="微软雅黑" panose="020B0503020204020204" pitchFamily="34" charset="-122"/>
                <a:ea typeface="微软雅黑" panose="020B0503020204020204" pitchFamily="34" charset="-122"/>
                <a:sym typeface="微软雅黑" pitchFamily="34" charset="-122"/>
              </a:rPr>
              <a:t>说明，</a:t>
            </a:r>
            <a:r>
              <a:rPr lang="zh-CN" altLang="en-US" sz="1400" dirty="0">
                <a:solidFill>
                  <a:srgbClr val="333333"/>
                </a:solidFill>
                <a:latin typeface="微软雅黑" panose="020B0503020204020204" pitchFamily="34" charset="-122"/>
                <a:ea typeface="微软雅黑" panose="020B0503020204020204" pitchFamily="34" charset="-122"/>
                <a:sym typeface="微软雅黑" pitchFamily="34" charset="-122"/>
              </a:rPr>
              <a:t>点击输入图表的描述说明</a:t>
            </a:r>
            <a:endParaRPr lang="zh-CN" altLang="en-US" sz="1400" dirty="0">
              <a:solidFill>
                <a:srgbClr val="333333"/>
              </a:solidFill>
              <a:latin typeface="微软雅黑" panose="020B0503020204020204" pitchFamily="34" charset="-122"/>
              <a:ea typeface="微软雅黑" panose="020B0503020204020204" pitchFamily="34" charset="-122"/>
            </a:endParaRPr>
          </a:p>
        </p:txBody>
      </p:sp>
      <p:sp>
        <p:nvSpPr>
          <p:cNvPr id="65" name="矩形 64"/>
          <p:cNvSpPr/>
          <p:nvPr/>
        </p:nvSpPr>
        <p:spPr>
          <a:xfrm>
            <a:off x="2976407" y="2733604"/>
            <a:ext cx="1313163" cy="430879"/>
          </a:xfrm>
          <a:prstGeom prst="rect">
            <a:avLst/>
          </a:prstGeom>
        </p:spPr>
        <p:txBody>
          <a:bodyPr wrap="none" lIns="91431" tIns="45716" rIns="91431" bIns="45716">
            <a:spAutoFit/>
          </a:bodyPr>
          <a:lstStyle/>
          <a:p>
            <a:pPr algn="r"/>
            <a:r>
              <a:rPr lang="zh-CN" altLang="en-US" sz="2200" b="1" dirty="0">
                <a:solidFill>
                  <a:srgbClr val="333333"/>
                </a:solidFill>
                <a:latin typeface="微软雅黑" pitchFamily="34" charset="-122"/>
                <a:ea typeface="微软雅黑" pitchFamily="34" charset="-122"/>
              </a:rPr>
              <a:t>添加标题</a:t>
            </a:r>
            <a:endParaRPr lang="en-US" altLang="zh-CN" sz="2200" b="1" dirty="0">
              <a:solidFill>
                <a:srgbClr val="333333"/>
              </a:solidFill>
              <a:latin typeface="微软雅黑" pitchFamily="34" charset="-122"/>
              <a:ea typeface="微软雅黑" pitchFamily="34" charset="-122"/>
            </a:endParaRPr>
          </a:p>
        </p:txBody>
      </p:sp>
      <p:sp>
        <p:nvSpPr>
          <p:cNvPr id="66" name="矩形 65"/>
          <p:cNvSpPr/>
          <p:nvPr/>
        </p:nvSpPr>
        <p:spPr>
          <a:xfrm>
            <a:off x="1726544" y="3113581"/>
            <a:ext cx="2563026" cy="523220"/>
          </a:xfrm>
          <a:prstGeom prst="rect">
            <a:avLst/>
          </a:prstGeom>
        </p:spPr>
        <p:txBody>
          <a:bodyPr wrap="square">
            <a:spAutoFit/>
          </a:bodyPr>
          <a:lstStyle/>
          <a:p>
            <a:pPr algn="r"/>
            <a:r>
              <a:rPr lang="zh-CN" altLang="en-US" sz="1400" dirty="0" smtClean="0">
                <a:solidFill>
                  <a:srgbClr val="333333"/>
                </a:solidFill>
                <a:latin typeface="微软雅黑" panose="020B0503020204020204" pitchFamily="34" charset="-122"/>
                <a:ea typeface="微软雅黑" panose="020B0503020204020204" pitchFamily="34" charset="-122"/>
                <a:sym typeface="微软雅黑" pitchFamily="34" charset="-122"/>
              </a:rPr>
              <a:t>点击输入图表</a:t>
            </a:r>
            <a:r>
              <a:rPr lang="zh-CN" altLang="en-US" sz="1400" dirty="0">
                <a:solidFill>
                  <a:srgbClr val="333333"/>
                </a:solidFill>
                <a:latin typeface="微软雅黑" panose="020B0503020204020204" pitchFamily="34" charset="-122"/>
                <a:ea typeface="微软雅黑" panose="020B0503020204020204" pitchFamily="34" charset="-122"/>
                <a:sym typeface="微软雅黑" pitchFamily="34" charset="-122"/>
              </a:rPr>
              <a:t>的描述说明，点击输入图表的描述</a:t>
            </a:r>
            <a:r>
              <a:rPr lang="zh-CN" altLang="en-US" sz="1400" dirty="0" smtClean="0">
                <a:solidFill>
                  <a:srgbClr val="333333"/>
                </a:solidFill>
                <a:latin typeface="微软雅黑" panose="020B0503020204020204" pitchFamily="34" charset="-122"/>
                <a:ea typeface="微软雅黑" panose="020B0503020204020204" pitchFamily="34" charset="-122"/>
                <a:sym typeface="微软雅黑" pitchFamily="34" charset="-122"/>
              </a:rPr>
              <a:t>说明</a:t>
            </a:r>
            <a:endParaRPr lang="zh-CN" altLang="en-US" sz="1400" dirty="0">
              <a:solidFill>
                <a:srgbClr val="333333"/>
              </a:solidFill>
              <a:latin typeface="微软雅黑" panose="020B0503020204020204" pitchFamily="34" charset="-122"/>
              <a:ea typeface="微软雅黑" panose="020B0503020204020204" pitchFamily="34" charset="-122"/>
            </a:endParaRPr>
          </a:p>
        </p:txBody>
      </p:sp>
      <p:sp>
        <p:nvSpPr>
          <p:cNvPr id="67" name="矩形 66"/>
          <p:cNvSpPr/>
          <p:nvPr/>
        </p:nvSpPr>
        <p:spPr>
          <a:xfrm>
            <a:off x="2976407" y="3835425"/>
            <a:ext cx="1313163" cy="430879"/>
          </a:xfrm>
          <a:prstGeom prst="rect">
            <a:avLst/>
          </a:prstGeom>
        </p:spPr>
        <p:txBody>
          <a:bodyPr wrap="none" lIns="91431" tIns="45716" rIns="91431" bIns="45716">
            <a:spAutoFit/>
          </a:bodyPr>
          <a:lstStyle/>
          <a:p>
            <a:pPr algn="r"/>
            <a:r>
              <a:rPr lang="zh-CN" altLang="en-US" sz="2200" b="1" dirty="0">
                <a:solidFill>
                  <a:srgbClr val="333333"/>
                </a:solidFill>
                <a:latin typeface="微软雅黑" pitchFamily="34" charset="-122"/>
                <a:ea typeface="微软雅黑" pitchFamily="34" charset="-122"/>
              </a:rPr>
              <a:t>添加标题</a:t>
            </a:r>
            <a:endParaRPr lang="en-US" altLang="zh-CN" sz="2200" b="1" dirty="0">
              <a:solidFill>
                <a:srgbClr val="333333"/>
              </a:solidFill>
              <a:latin typeface="微软雅黑" pitchFamily="34" charset="-122"/>
              <a:ea typeface="微软雅黑" pitchFamily="34" charset="-122"/>
            </a:endParaRPr>
          </a:p>
        </p:txBody>
      </p:sp>
      <p:sp>
        <p:nvSpPr>
          <p:cNvPr id="68" name="矩形 67"/>
          <p:cNvSpPr/>
          <p:nvPr/>
        </p:nvSpPr>
        <p:spPr>
          <a:xfrm>
            <a:off x="1726544" y="4215402"/>
            <a:ext cx="2563026" cy="523220"/>
          </a:xfrm>
          <a:prstGeom prst="rect">
            <a:avLst/>
          </a:prstGeom>
        </p:spPr>
        <p:txBody>
          <a:bodyPr wrap="square">
            <a:spAutoFit/>
          </a:bodyPr>
          <a:lstStyle/>
          <a:p>
            <a:pPr algn="r"/>
            <a:r>
              <a:rPr lang="zh-CN" altLang="en-US" sz="1400" dirty="0" smtClean="0">
                <a:solidFill>
                  <a:srgbClr val="333333"/>
                </a:solidFill>
                <a:latin typeface="微软雅黑" panose="020B0503020204020204" pitchFamily="34" charset="-122"/>
                <a:ea typeface="微软雅黑" panose="020B0503020204020204" pitchFamily="34" charset="-122"/>
                <a:sym typeface="微软雅黑" pitchFamily="34" charset="-122"/>
              </a:rPr>
              <a:t>点击输入图表</a:t>
            </a:r>
            <a:r>
              <a:rPr lang="zh-CN" altLang="en-US" sz="1400" dirty="0">
                <a:solidFill>
                  <a:srgbClr val="333333"/>
                </a:solidFill>
                <a:latin typeface="微软雅黑" panose="020B0503020204020204" pitchFamily="34" charset="-122"/>
                <a:ea typeface="微软雅黑" panose="020B0503020204020204" pitchFamily="34" charset="-122"/>
                <a:sym typeface="微软雅黑" pitchFamily="34" charset="-122"/>
              </a:rPr>
              <a:t>的描述说明，点击输入图表的描述</a:t>
            </a:r>
            <a:r>
              <a:rPr lang="zh-CN" altLang="en-US" sz="1400" dirty="0" smtClean="0">
                <a:solidFill>
                  <a:srgbClr val="333333"/>
                </a:solidFill>
                <a:latin typeface="微软雅黑" panose="020B0503020204020204" pitchFamily="34" charset="-122"/>
                <a:ea typeface="微软雅黑" panose="020B0503020204020204" pitchFamily="34" charset="-122"/>
                <a:sym typeface="微软雅黑" pitchFamily="34" charset="-122"/>
              </a:rPr>
              <a:t>说明</a:t>
            </a:r>
            <a:endParaRPr lang="zh-CN" altLang="en-US" sz="1400" dirty="0">
              <a:solidFill>
                <a:srgbClr val="333333"/>
              </a:solidFill>
              <a:latin typeface="微软雅黑" panose="020B0503020204020204" pitchFamily="34" charset="-122"/>
              <a:ea typeface="微软雅黑" panose="020B0503020204020204" pitchFamily="34" charset="-122"/>
            </a:endParaRPr>
          </a:p>
        </p:txBody>
      </p:sp>
      <p:sp>
        <p:nvSpPr>
          <p:cNvPr id="69" name="矩形 68"/>
          <p:cNvSpPr/>
          <p:nvPr/>
        </p:nvSpPr>
        <p:spPr>
          <a:xfrm>
            <a:off x="2976407" y="4937246"/>
            <a:ext cx="1313163" cy="430879"/>
          </a:xfrm>
          <a:prstGeom prst="rect">
            <a:avLst/>
          </a:prstGeom>
        </p:spPr>
        <p:txBody>
          <a:bodyPr wrap="none" lIns="91431" tIns="45716" rIns="91431" bIns="45716">
            <a:spAutoFit/>
          </a:bodyPr>
          <a:lstStyle/>
          <a:p>
            <a:pPr algn="r"/>
            <a:r>
              <a:rPr lang="zh-CN" altLang="en-US" sz="2200" b="1" dirty="0">
                <a:solidFill>
                  <a:srgbClr val="333333"/>
                </a:solidFill>
                <a:latin typeface="微软雅黑" pitchFamily="34" charset="-122"/>
                <a:ea typeface="微软雅黑" pitchFamily="34" charset="-122"/>
              </a:rPr>
              <a:t>添加标题</a:t>
            </a:r>
            <a:endParaRPr lang="en-US" altLang="zh-CN" sz="2200" b="1" dirty="0">
              <a:solidFill>
                <a:srgbClr val="333333"/>
              </a:solidFill>
              <a:latin typeface="微软雅黑" pitchFamily="34" charset="-122"/>
              <a:ea typeface="微软雅黑" pitchFamily="34" charset="-122"/>
            </a:endParaRPr>
          </a:p>
        </p:txBody>
      </p:sp>
      <p:sp>
        <p:nvSpPr>
          <p:cNvPr id="70" name="矩形 69"/>
          <p:cNvSpPr/>
          <p:nvPr/>
        </p:nvSpPr>
        <p:spPr>
          <a:xfrm>
            <a:off x="1726544" y="5317223"/>
            <a:ext cx="2563026" cy="523220"/>
          </a:xfrm>
          <a:prstGeom prst="rect">
            <a:avLst/>
          </a:prstGeom>
        </p:spPr>
        <p:txBody>
          <a:bodyPr wrap="square">
            <a:spAutoFit/>
          </a:bodyPr>
          <a:lstStyle/>
          <a:p>
            <a:pPr algn="r"/>
            <a:r>
              <a:rPr lang="zh-CN" altLang="en-US" sz="1400" dirty="0" smtClean="0">
                <a:solidFill>
                  <a:srgbClr val="333333"/>
                </a:solidFill>
                <a:latin typeface="微软雅黑" panose="020B0503020204020204" pitchFamily="34" charset="-122"/>
                <a:ea typeface="微软雅黑" panose="020B0503020204020204" pitchFamily="34" charset="-122"/>
                <a:sym typeface="微软雅黑" pitchFamily="34" charset="-122"/>
              </a:rPr>
              <a:t>点击输入图表</a:t>
            </a:r>
            <a:r>
              <a:rPr lang="zh-CN" altLang="en-US" sz="1400" dirty="0">
                <a:solidFill>
                  <a:srgbClr val="333333"/>
                </a:solidFill>
                <a:latin typeface="微软雅黑" panose="020B0503020204020204" pitchFamily="34" charset="-122"/>
                <a:ea typeface="微软雅黑" panose="020B0503020204020204" pitchFamily="34" charset="-122"/>
                <a:sym typeface="微软雅黑" pitchFamily="34" charset="-122"/>
              </a:rPr>
              <a:t>的描述说明，点击输入图表的描述</a:t>
            </a:r>
            <a:r>
              <a:rPr lang="zh-CN" altLang="en-US" sz="1400" dirty="0" smtClean="0">
                <a:solidFill>
                  <a:srgbClr val="333333"/>
                </a:solidFill>
                <a:latin typeface="微软雅黑" panose="020B0503020204020204" pitchFamily="34" charset="-122"/>
                <a:ea typeface="微软雅黑" panose="020B0503020204020204" pitchFamily="34" charset="-122"/>
                <a:sym typeface="微软雅黑" pitchFamily="34" charset="-122"/>
              </a:rPr>
              <a:t>说明</a:t>
            </a:r>
            <a:endParaRPr lang="zh-CN" altLang="en-US" sz="1400" dirty="0">
              <a:solidFill>
                <a:srgbClr val="333333"/>
              </a:solidFill>
              <a:latin typeface="微软雅黑" panose="020B0503020204020204" pitchFamily="34" charset="-122"/>
              <a:ea typeface="微软雅黑" panose="020B0503020204020204" pitchFamily="34" charset="-122"/>
            </a:endParaRPr>
          </a:p>
        </p:txBody>
      </p:sp>
      <p:sp>
        <p:nvSpPr>
          <p:cNvPr id="85" name="圆角矩形 84"/>
          <p:cNvSpPr/>
          <p:nvPr/>
        </p:nvSpPr>
        <p:spPr>
          <a:xfrm>
            <a:off x="-239117" y="2517059"/>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圆角矩形 85"/>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标题 4"/>
          <p:cNvSpPr txBox="1">
            <a:spLocks/>
          </p:cNvSpPr>
          <p:nvPr/>
        </p:nvSpPr>
        <p:spPr>
          <a:xfrm>
            <a:off x="48915" y="2538289"/>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8"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9" name="圆角矩形 88"/>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1" name="圆角矩形 90"/>
          <p:cNvSpPr/>
          <p:nvPr/>
        </p:nvSpPr>
        <p:spPr>
          <a:xfrm>
            <a:off x="-383133" y="190287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标题 4"/>
          <p:cNvSpPr txBox="1">
            <a:spLocks/>
          </p:cNvSpPr>
          <p:nvPr/>
        </p:nvSpPr>
        <p:spPr>
          <a:xfrm>
            <a:off x="48915" y="190287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3" name="圆角矩形 92"/>
          <p:cNvSpPr/>
          <p:nvPr/>
        </p:nvSpPr>
        <p:spPr>
          <a:xfrm>
            <a:off x="-383134" y="221092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标题 4"/>
          <p:cNvSpPr txBox="1">
            <a:spLocks/>
          </p:cNvSpPr>
          <p:nvPr/>
        </p:nvSpPr>
        <p:spPr>
          <a:xfrm>
            <a:off x="48914" y="221092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95" name="圆角矩形 94"/>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37</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974686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200"/>
                                        <p:tgtEl>
                                          <p:spTgt spid="5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down)">
                                      <p:cBhvr>
                                        <p:cTn id="10" dur="400"/>
                                        <p:tgtEl>
                                          <p:spTgt spid="5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down)">
                                      <p:cBhvr>
                                        <p:cTn id="13" dur="600"/>
                                        <p:tgtEl>
                                          <p:spTgt spid="5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900"/>
                                        <p:tgtEl>
                                          <p:spTgt spid="55"/>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250"/>
                                        <p:tgtEl>
                                          <p:spTgt spid="62"/>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250"/>
                                        <p:tgtEl>
                                          <p:spTgt spid="61"/>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250"/>
                                        <p:tgtEl>
                                          <p:spTgt spid="60"/>
                                        </p:tgtEl>
                                      </p:cBhvr>
                                    </p:animEffect>
                                  </p:childTnLst>
                                </p:cTn>
                              </p:par>
                              <p:par>
                                <p:cTn id="26" presetID="10" presetClass="entr" presetSubtype="0" fill="hold" grpId="0" nodeType="withEffect">
                                  <p:stCondLst>
                                    <p:cond delay="125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250"/>
                                        <p:tgtEl>
                                          <p:spTgt spid="59"/>
                                        </p:tgtEl>
                                      </p:cBhvr>
                                    </p:animEffect>
                                  </p:childTnLst>
                                </p:cTn>
                              </p:par>
                            </p:childTnLst>
                          </p:cTn>
                        </p:par>
                        <p:par>
                          <p:cTn id="29" fill="hold">
                            <p:stCondLst>
                              <p:cond delay="1500"/>
                            </p:stCondLst>
                            <p:childTnLst>
                              <p:par>
                                <p:cTn id="30" presetID="26" presetClass="emph" presetSubtype="0" fill="hold" grpId="1" nodeType="afterEffect">
                                  <p:stCondLst>
                                    <p:cond delay="0"/>
                                  </p:stCondLst>
                                  <p:childTnLst>
                                    <p:animEffect transition="out" filter="fade">
                                      <p:cBhvr>
                                        <p:cTn id="31" dur="500" tmFilter="0, 0; .2, .5; .8, .5; 1, 0"/>
                                        <p:tgtEl>
                                          <p:spTgt spid="62"/>
                                        </p:tgtEl>
                                      </p:cBhvr>
                                    </p:animEffect>
                                    <p:animScale>
                                      <p:cBhvr>
                                        <p:cTn id="32" dur="250" autoRev="1" fill="hold"/>
                                        <p:tgtEl>
                                          <p:spTgt spid="62"/>
                                        </p:tgtEl>
                                      </p:cBhvr>
                                      <p:by x="105000" y="105000"/>
                                    </p:animScale>
                                  </p:childTnLst>
                                </p:cTn>
                              </p:par>
                            </p:childTnLst>
                          </p:cTn>
                        </p:par>
                        <p:par>
                          <p:cTn id="33" fill="hold">
                            <p:stCondLst>
                              <p:cond delay="2000"/>
                            </p:stCondLst>
                            <p:childTnLst>
                              <p:par>
                                <p:cTn id="34" presetID="22" presetClass="entr" presetSubtype="2" fill="hold" nodeType="after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right)">
                                      <p:cBhvr>
                                        <p:cTn id="36" dur="250"/>
                                        <p:tgtEl>
                                          <p:spTgt spid="49"/>
                                        </p:tgtEl>
                                      </p:cBhvr>
                                    </p:animEffect>
                                  </p:childTnLst>
                                </p:cTn>
                              </p:par>
                            </p:childTnLst>
                          </p:cTn>
                        </p:par>
                        <p:par>
                          <p:cTn id="37" fill="hold">
                            <p:stCondLst>
                              <p:cond delay="2250"/>
                            </p:stCondLst>
                            <p:childTnLst>
                              <p:par>
                                <p:cTn id="38" presetID="10" presetClass="entr" presetSubtype="0"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2750"/>
                            </p:stCondLst>
                            <p:childTnLst>
                              <p:par>
                                <p:cTn id="42" presetID="14" presetClass="entr" presetSubtype="10" fill="hold" grpId="0" nodeType="after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randombar(horizontal)">
                                      <p:cBhvr>
                                        <p:cTn id="44" dur="500"/>
                                        <p:tgtEl>
                                          <p:spTgt spid="6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randombar(horizontal)">
                                      <p:cBhvr>
                                        <p:cTn id="47" dur="500"/>
                                        <p:tgtEl>
                                          <p:spTgt spid="70"/>
                                        </p:tgtEl>
                                      </p:cBhvr>
                                    </p:animEffect>
                                  </p:childTnLst>
                                </p:cTn>
                              </p:par>
                            </p:childTnLst>
                          </p:cTn>
                        </p:par>
                        <p:par>
                          <p:cTn id="48" fill="hold">
                            <p:stCondLst>
                              <p:cond delay="3250"/>
                            </p:stCondLst>
                            <p:childTnLst>
                              <p:par>
                                <p:cTn id="49" presetID="26" presetClass="emph" presetSubtype="0" fill="hold" grpId="1" nodeType="afterEffect">
                                  <p:stCondLst>
                                    <p:cond delay="0"/>
                                  </p:stCondLst>
                                  <p:childTnLst>
                                    <p:animEffect transition="out" filter="fade">
                                      <p:cBhvr>
                                        <p:cTn id="50" dur="500" tmFilter="0, 0; .2, .5; .8, .5; 1, 0"/>
                                        <p:tgtEl>
                                          <p:spTgt spid="61"/>
                                        </p:tgtEl>
                                      </p:cBhvr>
                                    </p:animEffect>
                                    <p:animScale>
                                      <p:cBhvr>
                                        <p:cTn id="51" dur="250" autoRev="1" fill="hold"/>
                                        <p:tgtEl>
                                          <p:spTgt spid="61"/>
                                        </p:tgtEl>
                                      </p:cBhvr>
                                      <p:by x="105000" y="105000"/>
                                    </p:animScale>
                                  </p:childTnLst>
                                </p:cTn>
                              </p:par>
                            </p:childTnLst>
                          </p:cTn>
                        </p:par>
                        <p:par>
                          <p:cTn id="52" fill="hold">
                            <p:stCondLst>
                              <p:cond delay="3750"/>
                            </p:stCondLst>
                            <p:childTnLst>
                              <p:par>
                                <p:cTn id="53" presetID="22" presetClass="entr" presetSubtype="2"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right)">
                                      <p:cBhvr>
                                        <p:cTn id="55" dur="500"/>
                                        <p:tgtEl>
                                          <p:spTgt spid="26"/>
                                        </p:tgtEl>
                                      </p:cBhvr>
                                    </p:animEffect>
                                  </p:childTnLst>
                                </p:cTn>
                              </p:par>
                            </p:childTnLst>
                          </p:cTn>
                        </p:par>
                        <p:par>
                          <p:cTn id="56" fill="hold">
                            <p:stCondLst>
                              <p:cond delay="4250"/>
                            </p:stCondLst>
                            <p:childTnLst>
                              <p:par>
                                <p:cTn id="57" presetID="10" presetClass="entr" presetSubtype="0" fill="hold"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4750"/>
                            </p:stCondLst>
                            <p:childTnLst>
                              <p:par>
                                <p:cTn id="61" presetID="14" presetClass="entr" presetSubtype="10" fill="hold" grpId="0" nodeType="after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randombar(horizontal)">
                                      <p:cBhvr>
                                        <p:cTn id="63" dur="500"/>
                                        <p:tgtEl>
                                          <p:spTgt spid="68"/>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randombar(horizontal)">
                                      <p:cBhvr>
                                        <p:cTn id="66" dur="500"/>
                                        <p:tgtEl>
                                          <p:spTgt spid="67"/>
                                        </p:tgtEl>
                                      </p:cBhvr>
                                    </p:animEffect>
                                  </p:childTnLst>
                                </p:cTn>
                              </p:par>
                            </p:childTnLst>
                          </p:cTn>
                        </p:par>
                        <p:par>
                          <p:cTn id="67" fill="hold">
                            <p:stCondLst>
                              <p:cond delay="5250"/>
                            </p:stCondLst>
                            <p:childTnLst>
                              <p:par>
                                <p:cTn id="68" presetID="26" presetClass="emph" presetSubtype="0" fill="hold" grpId="1" nodeType="afterEffect">
                                  <p:stCondLst>
                                    <p:cond delay="0"/>
                                  </p:stCondLst>
                                  <p:childTnLst>
                                    <p:animEffect transition="out" filter="fade">
                                      <p:cBhvr>
                                        <p:cTn id="69" dur="500" tmFilter="0, 0; .2, .5; .8, .5; 1, 0"/>
                                        <p:tgtEl>
                                          <p:spTgt spid="60"/>
                                        </p:tgtEl>
                                      </p:cBhvr>
                                    </p:animEffect>
                                    <p:animScale>
                                      <p:cBhvr>
                                        <p:cTn id="70" dur="250" autoRev="1" fill="hold"/>
                                        <p:tgtEl>
                                          <p:spTgt spid="60"/>
                                        </p:tgtEl>
                                      </p:cBhvr>
                                      <p:by x="105000" y="105000"/>
                                    </p:animScale>
                                  </p:childTnLst>
                                </p:cTn>
                              </p:par>
                            </p:childTnLst>
                          </p:cTn>
                        </p:par>
                        <p:par>
                          <p:cTn id="71" fill="hold">
                            <p:stCondLst>
                              <p:cond delay="5750"/>
                            </p:stCondLst>
                            <p:childTnLst>
                              <p:par>
                                <p:cTn id="72" presetID="22" presetClass="entr" presetSubtype="2" fill="hold"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wipe(right)">
                                      <p:cBhvr>
                                        <p:cTn id="74" dur="600"/>
                                        <p:tgtEl>
                                          <p:spTgt spid="40"/>
                                        </p:tgtEl>
                                      </p:cBhvr>
                                    </p:animEffect>
                                  </p:childTnLst>
                                </p:cTn>
                              </p:par>
                            </p:childTnLst>
                          </p:cTn>
                        </p:par>
                        <p:par>
                          <p:cTn id="75" fill="hold">
                            <p:stCondLst>
                              <p:cond delay="6350"/>
                            </p:stCondLst>
                            <p:childTnLst>
                              <p:par>
                                <p:cTn id="76" presetID="10" presetClass="entr" presetSubtype="0" fill="hold"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par>
                          <p:cTn id="79" fill="hold">
                            <p:stCondLst>
                              <p:cond delay="6850"/>
                            </p:stCondLst>
                            <p:childTnLst>
                              <p:par>
                                <p:cTn id="80" presetID="14" presetClass="entr" presetSubtype="10" fill="hold" grpId="0" nodeType="after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randombar(horizontal)">
                                      <p:cBhvr>
                                        <p:cTn id="82" dur="500"/>
                                        <p:tgtEl>
                                          <p:spTgt spid="65"/>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randombar(horizontal)">
                                      <p:cBhvr>
                                        <p:cTn id="85" dur="500"/>
                                        <p:tgtEl>
                                          <p:spTgt spid="66"/>
                                        </p:tgtEl>
                                      </p:cBhvr>
                                    </p:animEffect>
                                  </p:childTnLst>
                                </p:cTn>
                              </p:par>
                            </p:childTnLst>
                          </p:cTn>
                        </p:par>
                        <p:par>
                          <p:cTn id="86" fill="hold">
                            <p:stCondLst>
                              <p:cond delay="7350"/>
                            </p:stCondLst>
                            <p:childTnLst>
                              <p:par>
                                <p:cTn id="87" presetID="26" presetClass="emph" presetSubtype="0" fill="hold" grpId="1" nodeType="afterEffect">
                                  <p:stCondLst>
                                    <p:cond delay="0"/>
                                  </p:stCondLst>
                                  <p:childTnLst>
                                    <p:animEffect transition="out" filter="fade">
                                      <p:cBhvr>
                                        <p:cTn id="88" dur="500" tmFilter="0, 0; .2, .5; .8, .5; 1, 0"/>
                                        <p:tgtEl>
                                          <p:spTgt spid="59"/>
                                        </p:tgtEl>
                                      </p:cBhvr>
                                    </p:animEffect>
                                    <p:animScale>
                                      <p:cBhvr>
                                        <p:cTn id="89" dur="250" autoRev="1" fill="hold"/>
                                        <p:tgtEl>
                                          <p:spTgt spid="59"/>
                                        </p:tgtEl>
                                      </p:cBhvr>
                                      <p:by x="105000" y="105000"/>
                                    </p:animScale>
                                  </p:childTnLst>
                                </p:cTn>
                              </p:par>
                            </p:childTnLst>
                          </p:cTn>
                        </p:par>
                        <p:par>
                          <p:cTn id="90" fill="hold">
                            <p:stCondLst>
                              <p:cond delay="7850"/>
                            </p:stCondLst>
                            <p:childTnLst>
                              <p:par>
                                <p:cTn id="91" presetID="22" presetClass="entr" presetSubtype="2"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right)">
                                      <p:cBhvr>
                                        <p:cTn id="93" dur="750"/>
                                        <p:tgtEl>
                                          <p:spTgt spid="20"/>
                                        </p:tgtEl>
                                      </p:cBhvr>
                                    </p:animEffect>
                                  </p:childTnLst>
                                </p:cTn>
                              </p:par>
                            </p:childTnLst>
                          </p:cTn>
                        </p:par>
                        <p:par>
                          <p:cTn id="94" fill="hold">
                            <p:stCondLst>
                              <p:cond delay="8600"/>
                            </p:stCondLst>
                            <p:childTnLst>
                              <p:par>
                                <p:cTn id="95" presetID="10" presetClass="entr" presetSubtype="0" fill="hold" nodeType="after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par>
                          <p:cTn id="98" fill="hold">
                            <p:stCondLst>
                              <p:cond delay="9100"/>
                            </p:stCondLst>
                            <p:childTnLst>
                              <p:par>
                                <p:cTn id="99" presetID="14" presetClass="entr" presetSubtype="10" fill="hold" grpId="0" nodeType="afterEffect">
                                  <p:stCondLst>
                                    <p:cond delay="0"/>
                                  </p:stCondLst>
                                  <p:childTnLst>
                                    <p:set>
                                      <p:cBhvr>
                                        <p:cTn id="100" dur="1" fill="hold">
                                          <p:stCondLst>
                                            <p:cond delay="0"/>
                                          </p:stCondLst>
                                        </p:cTn>
                                        <p:tgtEl>
                                          <p:spTgt spid="63"/>
                                        </p:tgtEl>
                                        <p:attrNameLst>
                                          <p:attrName>style.visibility</p:attrName>
                                        </p:attrNameLst>
                                      </p:cBhvr>
                                      <p:to>
                                        <p:strVal val="visible"/>
                                      </p:to>
                                    </p:set>
                                    <p:animEffect transition="in" filter="randombar(horizontal)">
                                      <p:cBhvr>
                                        <p:cTn id="101" dur="500"/>
                                        <p:tgtEl>
                                          <p:spTgt spid="63"/>
                                        </p:tgtEl>
                                      </p:cBhvr>
                                    </p:animEffect>
                                  </p:childTnLst>
                                </p:cTn>
                              </p:par>
                              <p:par>
                                <p:cTn id="102" presetID="14" presetClass="entr" presetSubtype="10" fill="hold" grpId="0" nodeType="withEffect">
                                  <p:stCondLst>
                                    <p:cond delay="0"/>
                                  </p:stCondLst>
                                  <p:childTnLst>
                                    <p:set>
                                      <p:cBhvr>
                                        <p:cTn id="103" dur="1" fill="hold">
                                          <p:stCondLst>
                                            <p:cond delay="0"/>
                                          </p:stCondLst>
                                        </p:cTn>
                                        <p:tgtEl>
                                          <p:spTgt spid="64"/>
                                        </p:tgtEl>
                                        <p:attrNameLst>
                                          <p:attrName>style.visibility</p:attrName>
                                        </p:attrNameLst>
                                      </p:cBhvr>
                                      <p:to>
                                        <p:strVal val="visible"/>
                                      </p:to>
                                    </p:set>
                                    <p:animEffect transition="in" filter="randombar(horizontal)">
                                      <p:cBhvr>
                                        <p:cTn id="10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59" grpId="1" animBg="1"/>
      <p:bldP spid="60" grpId="0" animBg="1"/>
      <p:bldP spid="60" grpId="1" animBg="1"/>
      <p:bldP spid="61" grpId="0" animBg="1"/>
      <p:bldP spid="61" grpId="1" animBg="1"/>
      <p:bldP spid="62" grpId="0" animBg="1"/>
      <p:bldP spid="62" grpId="1" animBg="1"/>
      <p:bldP spid="63" grpId="0"/>
      <p:bldP spid="64" grpId="0"/>
      <p:bldP spid="65" grpId="0"/>
      <p:bldP spid="66" grpId="0"/>
      <p:bldP spid="67" grpId="0"/>
      <p:bldP spid="68" grpId="0"/>
      <p:bldP spid="69" grpId="0"/>
      <p:bldP spid="7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0"/>
            <a:ext cx="7992889"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保障措施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SAFEGUARD MEASURES</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3654489" y="1771249"/>
            <a:ext cx="2877871" cy="363241"/>
            <a:chOff x="3249264" y="1751685"/>
            <a:chExt cx="2994025" cy="363240"/>
          </a:xfrm>
        </p:grpSpPr>
        <p:grpSp>
          <p:nvGrpSpPr>
            <p:cNvPr id="21" name="组合 20"/>
            <p:cNvGrpSpPr/>
            <p:nvPr/>
          </p:nvGrpSpPr>
          <p:grpSpPr>
            <a:xfrm>
              <a:off x="3249264" y="1776444"/>
              <a:ext cx="2994025" cy="314202"/>
              <a:chOff x="2940050" y="2132898"/>
              <a:chExt cx="2994025" cy="314202"/>
            </a:xfrm>
          </p:grpSpPr>
          <p:sp>
            <p:nvSpPr>
              <p:cNvPr id="23" name="圆角矩形 22"/>
              <p:cNvSpPr/>
              <p:nvPr/>
            </p:nvSpPr>
            <p:spPr>
              <a:xfrm>
                <a:off x="2940050" y="2132898"/>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圆角矩形 23"/>
              <p:cNvSpPr/>
              <p:nvPr/>
            </p:nvSpPr>
            <p:spPr>
              <a:xfrm>
                <a:off x="2940050" y="2132898"/>
                <a:ext cx="2108200" cy="314202"/>
              </a:xfrm>
              <a:prstGeom prst="roundRect">
                <a:avLst>
                  <a:gd name="adj" fmla="val 50000"/>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2" name="文本框 4"/>
            <p:cNvSpPr txBox="1"/>
            <p:nvPr/>
          </p:nvSpPr>
          <p:spPr>
            <a:xfrm>
              <a:off x="5335260" y="1751685"/>
              <a:ext cx="673754" cy="363240"/>
            </a:xfrm>
            <a:prstGeom prst="rect">
              <a:avLst/>
            </a:prstGeom>
            <a:noFill/>
          </p:spPr>
          <p:txBody>
            <a:bodyPr wrap="square" rtlCol="0">
              <a:spAutoFit/>
            </a:bodyPr>
            <a:lstStyle/>
            <a:p>
              <a:pPr algn="ctr">
                <a:lnSpc>
                  <a:spcPct val="120000"/>
                </a:lnSpc>
              </a:pPr>
              <a:r>
                <a:rPr lang="en-US" altLang="zh-CN" sz="1467"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70%</a:t>
              </a:r>
              <a:endParaRPr lang="zh-CN" altLang="en-US" sz="1467" baseline="-3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5" name="组合 24"/>
          <p:cNvGrpSpPr/>
          <p:nvPr/>
        </p:nvGrpSpPr>
        <p:grpSpPr>
          <a:xfrm>
            <a:off x="3649494" y="2182315"/>
            <a:ext cx="2877871" cy="363241"/>
            <a:chOff x="3249264" y="2162753"/>
            <a:chExt cx="2994025" cy="363241"/>
          </a:xfrm>
        </p:grpSpPr>
        <p:grpSp>
          <p:nvGrpSpPr>
            <p:cNvPr id="26" name="组合 25"/>
            <p:cNvGrpSpPr/>
            <p:nvPr/>
          </p:nvGrpSpPr>
          <p:grpSpPr>
            <a:xfrm>
              <a:off x="3249264" y="2178703"/>
              <a:ext cx="2994025" cy="314618"/>
              <a:chOff x="2940050" y="2519659"/>
              <a:chExt cx="2994025" cy="314618"/>
            </a:xfrm>
          </p:grpSpPr>
          <p:sp>
            <p:nvSpPr>
              <p:cNvPr id="28" name="圆角矩形 27"/>
              <p:cNvSpPr/>
              <p:nvPr/>
            </p:nvSpPr>
            <p:spPr>
              <a:xfrm>
                <a:off x="2940050" y="2520075"/>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圆角矩形 28"/>
              <p:cNvSpPr/>
              <p:nvPr/>
            </p:nvSpPr>
            <p:spPr>
              <a:xfrm>
                <a:off x="2940051" y="2519659"/>
                <a:ext cx="889000" cy="314202"/>
              </a:xfrm>
              <a:prstGeom prst="roundRect">
                <a:avLst>
                  <a:gd name="adj" fmla="val 50000"/>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7" name="文本框 9"/>
            <p:cNvSpPr txBox="1"/>
            <p:nvPr/>
          </p:nvSpPr>
          <p:spPr>
            <a:xfrm>
              <a:off x="4118871" y="2162753"/>
              <a:ext cx="673754" cy="363241"/>
            </a:xfrm>
            <a:prstGeom prst="rect">
              <a:avLst/>
            </a:prstGeom>
            <a:noFill/>
          </p:spPr>
          <p:txBody>
            <a:bodyPr wrap="square" rtlCol="0">
              <a:spAutoFit/>
            </a:bodyPr>
            <a:lstStyle/>
            <a:p>
              <a:pPr algn="ctr">
                <a:lnSpc>
                  <a:spcPct val="120000"/>
                </a:lnSpc>
              </a:pPr>
              <a:r>
                <a:rPr lang="en-US" altLang="zh-CN" sz="1467"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30%</a:t>
              </a:r>
              <a:endParaRPr lang="zh-CN" altLang="en-US" sz="1467" baseline="-3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0" name="组合 39"/>
          <p:cNvGrpSpPr/>
          <p:nvPr/>
        </p:nvGrpSpPr>
        <p:grpSpPr>
          <a:xfrm>
            <a:off x="3649494" y="3952503"/>
            <a:ext cx="2894725" cy="363241"/>
            <a:chOff x="3244272" y="3932941"/>
            <a:chExt cx="3011560" cy="363240"/>
          </a:xfrm>
        </p:grpSpPr>
        <p:sp>
          <p:nvSpPr>
            <p:cNvPr id="41" name="圆角矩形 40"/>
            <p:cNvSpPr/>
            <p:nvPr/>
          </p:nvSpPr>
          <p:spPr>
            <a:xfrm>
              <a:off x="3261807" y="3971332"/>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 name="圆角矩形 43"/>
            <p:cNvSpPr/>
            <p:nvPr/>
          </p:nvSpPr>
          <p:spPr>
            <a:xfrm>
              <a:off x="3244272" y="3971332"/>
              <a:ext cx="1201953" cy="31420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 name="文本框 15"/>
            <p:cNvSpPr txBox="1"/>
            <p:nvPr/>
          </p:nvSpPr>
          <p:spPr>
            <a:xfrm>
              <a:off x="4418923" y="3932941"/>
              <a:ext cx="907694" cy="363240"/>
            </a:xfrm>
            <a:prstGeom prst="rect">
              <a:avLst/>
            </a:prstGeom>
            <a:noFill/>
          </p:spPr>
          <p:txBody>
            <a:bodyPr wrap="square" rtlCol="0">
              <a:spAutoFit/>
            </a:bodyPr>
            <a:lstStyle/>
            <a:p>
              <a:pPr algn="ctr">
                <a:lnSpc>
                  <a:spcPct val="120000"/>
                </a:lnSpc>
              </a:pPr>
              <a:r>
                <a:rPr lang="en-US" altLang="zh-CN" sz="1467"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40%</a:t>
              </a:r>
              <a:endParaRPr lang="zh-CN" altLang="en-US" sz="1467" baseline="-3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6" name="组合 45"/>
          <p:cNvGrpSpPr/>
          <p:nvPr/>
        </p:nvGrpSpPr>
        <p:grpSpPr>
          <a:xfrm>
            <a:off x="3649499" y="4344534"/>
            <a:ext cx="2891825" cy="363241"/>
            <a:chOff x="3244272" y="4324968"/>
            <a:chExt cx="3008542" cy="363239"/>
          </a:xfrm>
        </p:grpSpPr>
        <p:sp>
          <p:nvSpPr>
            <p:cNvPr id="47" name="圆角矩形 46"/>
            <p:cNvSpPr/>
            <p:nvPr/>
          </p:nvSpPr>
          <p:spPr>
            <a:xfrm>
              <a:off x="3258789" y="4362615"/>
              <a:ext cx="2994025" cy="314202"/>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 name="圆角矩形 47"/>
            <p:cNvSpPr/>
            <p:nvPr/>
          </p:nvSpPr>
          <p:spPr>
            <a:xfrm>
              <a:off x="3244272" y="4362651"/>
              <a:ext cx="2108200" cy="31420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 name="文本框 19"/>
            <p:cNvSpPr txBox="1"/>
            <p:nvPr/>
          </p:nvSpPr>
          <p:spPr>
            <a:xfrm>
              <a:off x="5326614" y="4324968"/>
              <a:ext cx="673754" cy="363239"/>
            </a:xfrm>
            <a:prstGeom prst="rect">
              <a:avLst/>
            </a:prstGeom>
            <a:noFill/>
          </p:spPr>
          <p:txBody>
            <a:bodyPr wrap="square" rtlCol="0">
              <a:spAutoFit/>
            </a:bodyPr>
            <a:lstStyle/>
            <a:p>
              <a:pPr algn="ctr">
                <a:lnSpc>
                  <a:spcPct val="120000"/>
                </a:lnSpc>
              </a:pPr>
              <a:r>
                <a:rPr lang="en-US" altLang="zh-CN" sz="1467"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60%</a:t>
              </a:r>
              <a:endParaRPr lang="zh-CN" altLang="en-US" sz="1467" baseline="-3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0" name="组合 49"/>
          <p:cNvGrpSpPr/>
          <p:nvPr/>
        </p:nvGrpSpPr>
        <p:grpSpPr>
          <a:xfrm>
            <a:off x="1689156" y="1467240"/>
            <a:ext cx="2158455" cy="2196000"/>
            <a:chOff x="471707" y="1675770"/>
            <a:chExt cx="2158455" cy="2196000"/>
          </a:xfrm>
          <a:solidFill>
            <a:srgbClr val="E62A2A"/>
          </a:solidFill>
        </p:grpSpPr>
        <p:grpSp>
          <p:nvGrpSpPr>
            <p:cNvPr id="51" name="组合 50"/>
            <p:cNvGrpSpPr>
              <a:grpSpLocks noChangeAspect="1"/>
            </p:cNvGrpSpPr>
            <p:nvPr/>
          </p:nvGrpSpPr>
          <p:grpSpPr>
            <a:xfrm>
              <a:off x="471707" y="1675770"/>
              <a:ext cx="2158455" cy="2196000"/>
              <a:chOff x="5397500" y="5734050"/>
              <a:chExt cx="365125" cy="371476"/>
            </a:xfrm>
            <a:grpFill/>
          </p:grpSpPr>
          <p:sp>
            <p:nvSpPr>
              <p:cNvPr id="55" name="Freeform 288"/>
              <p:cNvSpPr>
                <a:spLocks/>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56"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57" name="Freeform 291"/>
              <p:cNvSpPr>
                <a:spLocks/>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grpSp>
          <p:nvGrpSpPr>
            <p:cNvPr id="52" name="组合 51"/>
            <p:cNvGrpSpPr>
              <a:grpSpLocks noChangeAspect="1"/>
            </p:cNvGrpSpPr>
            <p:nvPr/>
          </p:nvGrpSpPr>
          <p:grpSpPr>
            <a:xfrm>
              <a:off x="1735995" y="2108076"/>
              <a:ext cx="462003" cy="468000"/>
              <a:chOff x="2665061" y="4979202"/>
              <a:chExt cx="284308" cy="288000"/>
            </a:xfrm>
            <a:grpFill/>
          </p:grpSpPr>
          <p:sp>
            <p:nvSpPr>
              <p:cNvPr id="53" name="Freeform 932"/>
              <p:cNvSpPr>
                <a:spLocks noEditPoints="1"/>
              </p:cNvSpPr>
              <p:nvPr/>
            </p:nvSpPr>
            <p:spPr bwMode="auto">
              <a:xfrm>
                <a:off x="2665061" y="4979202"/>
                <a:ext cx="284308" cy="288000"/>
              </a:xfrm>
              <a:custGeom>
                <a:avLst/>
                <a:gdLst>
                  <a:gd name="T0" fmla="*/ 70 w 98"/>
                  <a:gd name="T1" fmla="*/ 42 h 99"/>
                  <a:gd name="T2" fmla="*/ 66 w 98"/>
                  <a:gd name="T3" fmla="*/ 42 h 99"/>
                  <a:gd name="T4" fmla="*/ 41 w 98"/>
                  <a:gd name="T5" fmla="*/ 67 h 99"/>
                  <a:gd name="T6" fmla="*/ 41 w 98"/>
                  <a:gd name="T7" fmla="*/ 70 h 99"/>
                  <a:gd name="T8" fmla="*/ 70 w 98"/>
                  <a:gd name="T9" fmla="*/ 99 h 99"/>
                  <a:gd name="T10" fmla="*/ 98 w 98"/>
                  <a:gd name="T11" fmla="*/ 70 h 99"/>
                  <a:gd name="T12" fmla="*/ 70 w 98"/>
                  <a:gd name="T13" fmla="*/ 42 h 99"/>
                  <a:gd name="T14" fmla="*/ 70 w 98"/>
                  <a:gd name="T15" fmla="*/ 90 h 99"/>
                  <a:gd name="T16" fmla="*/ 50 w 98"/>
                  <a:gd name="T17" fmla="*/ 70 h 99"/>
                  <a:gd name="T18" fmla="*/ 70 w 98"/>
                  <a:gd name="T19" fmla="*/ 51 h 99"/>
                  <a:gd name="T20" fmla="*/ 89 w 98"/>
                  <a:gd name="T21" fmla="*/ 70 h 99"/>
                  <a:gd name="T22" fmla="*/ 70 w 98"/>
                  <a:gd name="T23" fmla="*/ 90 h 99"/>
                  <a:gd name="T24" fmla="*/ 57 w 98"/>
                  <a:gd name="T25" fmla="*/ 29 h 99"/>
                  <a:gd name="T26" fmla="*/ 28 w 98"/>
                  <a:gd name="T27" fmla="*/ 0 h 99"/>
                  <a:gd name="T28" fmla="*/ 0 w 98"/>
                  <a:gd name="T29" fmla="*/ 29 h 99"/>
                  <a:gd name="T30" fmla="*/ 28 w 98"/>
                  <a:gd name="T31" fmla="*/ 57 h 99"/>
                  <a:gd name="T32" fmla="*/ 32 w 98"/>
                  <a:gd name="T33" fmla="*/ 57 h 99"/>
                  <a:gd name="T34" fmla="*/ 56 w 98"/>
                  <a:gd name="T35" fmla="*/ 32 h 99"/>
                  <a:gd name="T36" fmla="*/ 57 w 98"/>
                  <a:gd name="T37" fmla="*/ 29 h 99"/>
                  <a:gd name="T38" fmla="*/ 28 w 98"/>
                  <a:gd name="T39" fmla="*/ 48 h 99"/>
                  <a:gd name="T40" fmla="*/ 8 w 98"/>
                  <a:gd name="T41" fmla="*/ 29 h 99"/>
                  <a:gd name="T42" fmla="*/ 28 w 98"/>
                  <a:gd name="T43" fmla="*/ 9 h 99"/>
                  <a:gd name="T44" fmla="*/ 48 w 98"/>
                  <a:gd name="T45" fmla="*/ 29 h 99"/>
                  <a:gd name="T46" fmla="*/ 28 w 98"/>
                  <a:gd name="T47"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99">
                    <a:moveTo>
                      <a:pt x="70" y="42"/>
                    </a:moveTo>
                    <a:cubicBezTo>
                      <a:pt x="68" y="42"/>
                      <a:pt x="67" y="42"/>
                      <a:pt x="66" y="42"/>
                    </a:cubicBezTo>
                    <a:cubicBezTo>
                      <a:pt x="41" y="67"/>
                      <a:pt x="41" y="67"/>
                      <a:pt x="41" y="67"/>
                    </a:cubicBezTo>
                    <a:cubicBezTo>
                      <a:pt x="41" y="68"/>
                      <a:pt x="41" y="69"/>
                      <a:pt x="41" y="70"/>
                    </a:cubicBezTo>
                    <a:cubicBezTo>
                      <a:pt x="41" y="86"/>
                      <a:pt x="54" y="99"/>
                      <a:pt x="70" y="99"/>
                    </a:cubicBezTo>
                    <a:cubicBezTo>
                      <a:pt x="85" y="99"/>
                      <a:pt x="98" y="86"/>
                      <a:pt x="98" y="70"/>
                    </a:cubicBezTo>
                    <a:cubicBezTo>
                      <a:pt x="98" y="55"/>
                      <a:pt x="85" y="42"/>
                      <a:pt x="70" y="42"/>
                    </a:cubicBezTo>
                    <a:close/>
                    <a:moveTo>
                      <a:pt x="70" y="90"/>
                    </a:moveTo>
                    <a:cubicBezTo>
                      <a:pt x="59" y="90"/>
                      <a:pt x="50" y="81"/>
                      <a:pt x="50" y="70"/>
                    </a:cubicBezTo>
                    <a:cubicBezTo>
                      <a:pt x="50" y="59"/>
                      <a:pt x="59" y="51"/>
                      <a:pt x="70" y="51"/>
                    </a:cubicBezTo>
                    <a:cubicBezTo>
                      <a:pt x="81" y="51"/>
                      <a:pt x="89" y="59"/>
                      <a:pt x="89" y="70"/>
                    </a:cubicBezTo>
                    <a:cubicBezTo>
                      <a:pt x="89" y="81"/>
                      <a:pt x="81" y="90"/>
                      <a:pt x="70" y="90"/>
                    </a:cubicBezTo>
                    <a:close/>
                    <a:moveTo>
                      <a:pt x="57" y="29"/>
                    </a:moveTo>
                    <a:cubicBezTo>
                      <a:pt x="57" y="13"/>
                      <a:pt x="44" y="0"/>
                      <a:pt x="28" y="0"/>
                    </a:cubicBezTo>
                    <a:cubicBezTo>
                      <a:pt x="12" y="0"/>
                      <a:pt x="0" y="13"/>
                      <a:pt x="0" y="29"/>
                    </a:cubicBezTo>
                    <a:cubicBezTo>
                      <a:pt x="0" y="44"/>
                      <a:pt x="12" y="57"/>
                      <a:pt x="28" y="57"/>
                    </a:cubicBezTo>
                    <a:cubicBezTo>
                      <a:pt x="29" y="57"/>
                      <a:pt x="31" y="57"/>
                      <a:pt x="32" y="57"/>
                    </a:cubicBezTo>
                    <a:cubicBezTo>
                      <a:pt x="56" y="32"/>
                      <a:pt x="56" y="32"/>
                      <a:pt x="56" y="32"/>
                    </a:cubicBezTo>
                    <a:cubicBezTo>
                      <a:pt x="56" y="31"/>
                      <a:pt x="57" y="30"/>
                      <a:pt x="57" y="29"/>
                    </a:cubicBezTo>
                    <a:close/>
                    <a:moveTo>
                      <a:pt x="28" y="48"/>
                    </a:moveTo>
                    <a:cubicBezTo>
                      <a:pt x="17" y="48"/>
                      <a:pt x="8" y="40"/>
                      <a:pt x="8" y="29"/>
                    </a:cubicBezTo>
                    <a:cubicBezTo>
                      <a:pt x="8" y="18"/>
                      <a:pt x="17" y="9"/>
                      <a:pt x="28" y="9"/>
                    </a:cubicBezTo>
                    <a:cubicBezTo>
                      <a:pt x="39" y="9"/>
                      <a:pt x="48" y="18"/>
                      <a:pt x="48" y="29"/>
                    </a:cubicBezTo>
                    <a:cubicBezTo>
                      <a:pt x="48" y="40"/>
                      <a:pt x="39" y="48"/>
                      <a:pt x="28" y="48"/>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54" name="Freeform 933"/>
              <p:cNvSpPr>
                <a:spLocks/>
              </p:cNvSpPr>
              <p:nvPr/>
            </p:nvSpPr>
            <p:spPr bwMode="auto">
              <a:xfrm>
                <a:off x="2697060" y="5013664"/>
                <a:ext cx="220308" cy="219077"/>
              </a:xfrm>
              <a:custGeom>
                <a:avLst/>
                <a:gdLst>
                  <a:gd name="T0" fmla="*/ 179 w 179"/>
                  <a:gd name="T1" fmla="*/ 12 h 178"/>
                  <a:gd name="T2" fmla="*/ 14 w 179"/>
                  <a:gd name="T3" fmla="*/ 178 h 178"/>
                  <a:gd name="T4" fmla="*/ 0 w 179"/>
                  <a:gd name="T5" fmla="*/ 166 h 178"/>
                  <a:gd name="T6" fmla="*/ 165 w 179"/>
                  <a:gd name="T7" fmla="*/ 0 h 178"/>
                  <a:gd name="T8" fmla="*/ 179 w 179"/>
                  <a:gd name="T9" fmla="*/ 12 h 178"/>
                </a:gdLst>
                <a:ahLst/>
                <a:cxnLst>
                  <a:cxn ang="0">
                    <a:pos x="T0" y="T1"/>
                  </a:cxn>
                  <a:cxn ang="0">
                    <a:pos x="T2" y="T3"/>
                  </a:cxn>
                  <a:cxn ang="0">
                    <a:pos x="T4" y="T5"/>
                  </a:cxn>
                  <a:cxn ang="0">
                    <a:pos x="T6" y="T7"/>
                  </a:cxn>
                  <a:cxn ang="0">
                    <a:pos x="T8" y="T9"/>
                  </a:cxn>
                </a:cxnLst>
                <a:rect l="0" t="0" r="r" b="b"/>
                <a:pathLst>
                  <a:path w="179" h="178">
                    <a:moveTo>
                      <a:pt x="179" y="12"/>
                    </a:moveTo>
                    <a:lnTo>
                      <a:pt x="14" y="178"/>
                    </a:lnTo>
                    <a:lnTo>
                      <a:pt x="0" y="166"/>
                    </a:lnTo>
                    <a:lnTo>
                      <a:pt x="165" y="0"/>
                    </a:lnTo>
                    <a:lnTo>
                      <a:pt x="179" y="12"/>
                    </a:ln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58" name="组合 57"/>
          <p:cNvGrpSpPr/>
          <p:nvPr/>
        </p:nvGrpSpPr>
        <p:grpSpPr>
          <a:xfrm>
            <a:off x="1699231" y="3681272"/>
            <a:ext cx="2158455" cy="2196000"/>
            <a:chOff x="478903" y="4355475"/>
            <a:chExt cx="2158455" cy="2196000"/>
          </a:xfrm>
          <a:solidFill>
            <a:srgbClr val="C00000"/>
          </a:solidFill>
        </p:grpSpPr>
        <p:grpSp>
          <p:nvGrpSpPr>
            <p:cNvPr id="59" name="组合 58"/>
            <p:cNvGrpSpPr>
              <a:grpSpLocks noChangeAspect="1"/>
            </p:cNvGrpSpPr>
            <p:nvPr/>
          </p:nvGrpSpPr>
          <p:grpSpPr>
            <a:xfrm>
              <a:off x="1795203" y="4733013"/>
              <a:ext cx="366333" cy="576000"/>
              <a:chOff x="2257888" y="5547128"/>
              <a:chExt cx="137373" cy="216000"/>
            </a:xfrm>
            <a:grpFill/>
          </p:grpSpPr>
          <p:sp>
            <p:nvSpPr>
              <p:cNvPr id="64" name="Freeform 69"/>
              <p:cNvSpPr>
                <a:spLocks/>
              </p:cNvSpPr>
              <p:nvPr/>
            </p:nvSpPr>
            <p:spPr bwMode="auto">
              <a:xfrm>
                <a:off x="2257888" y="5547128"/>
                <a:ext cx="137373" cy="140987"/>
              </a:xfrm>
              <a:custGeom>
                <a:avLst/>
                <a:gdLst>
                  <a:gd name="T0" fmla="*/ 57 w 64"/>
                  <a:gd name="T1" fmla="*/ 37 h 66"/>
                  <a:gd name="T2" fmla="*/ 43 w 64"/>
                  <a:gd name="T3" fmla="*/ 12 h 66"/>
                  <a:gd name="T4" fmla="*/ 39 w 64"/>
                  <a:gd name="T5" fmla="*/ 6 h 66"/>
                  <a:gd name="T6" fmla="*/ 25 w 64"/>
                  <a:gd name="T7" fmla="*/ 6 h 66"/>
                  <a:gd name="T8" fmla="*/ 22 w 64"/>
                  <a:gd name="T9" fmla="*/ 12 h 66"/>
                  <a:gd name="T10" fmla="*/ 8 w 64"/>
                  <a:gd name="T11" fmla="*/ 37 h 66"/>
                  <a:gd name="T12" fmla="*/ 4 w 64"/>
                  <a:gd name="T13" fmla="*/ 43 h 66"/>
                  <a:gd name="T14" fmla="*/ 11 w 64"/>
                  <a:gd name="T15" fmla="*/ 55 h 66"/>
                  <a:gd name="T16" fmla="*/ 18 w 64"/>
                  <a:gd name="T17" fmla="*/ 55 h 66"/>
                  <a:gd name="T18" fmla="*/ 19 w 64"/>
                  <a:gd name="T19" fmla="*/ 55 h 66"/>
                  <a:gd name="T20" fmla="*/ 19 w 64"/>
                  <a:gd name="T21" fmla="*/ 66 h 66"/>
                  <a:gd name="T22" fmla="*/ 32 w 64"/>
                  <a:gd name="T23" fmla="*/ 62 h 66"/>
                  <a:gd name="T24" fmla="*/ 32 w 64"/>
                  <a:gd name="T25" fmla="*/ 62 h 66"/>
                  <a:gd name="T26" fmla="*/ 46 w 64"/>
                  <a:gd name="T27" fmla="*/ 66 h 66"/>
                  <a:gd name="T28" fmla="*/ 46 w 64"/>
                  <a:gd name="T29" fmla="*/ 55 h 66"/>
                  <a:gd name="T30" fmla="*/ 46 w 64"/>
                  <a:gd name="T31" fmla="*/ 55 h 66"/>
                  <a:gd name="T32" fmla="*/ 53 w 64"/>
                  <a:gd name="T33" fmla="*/ 55 h 66"/>
                  <a:gd name="T34" fmla="*/ 60 w 64"/>
                  <a:gd name="T35" fmla="*/ 43 h 66"/>
                  <a:gd name="T36" fmla="*/ 57 w 64"/>
                  <a:gd name="T37"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6">
                    <a:moveTo>
                      <a:pt x="57" y="37"/>
                    </a:moveTo>
                    <a:cubicBezTo>
                      <a:pt x="53" y="30"/>
                      <a:pt x="47" y="19"/>
                      <a:pt x="43" y="12"/>
                    </a:cubicBezTo>
                    <a:cubicBezTo>
                      <a:pt x="39" y="6"/>
                      <a:pt x="39" y="6"/>
                      <a:pt x="39" y="6"/>
                    </a:cubicBezTo>
                    <a:cubicBezTo>
                      <a:pt x="35" y="0"/>
                      <a:pt x="29" y="0"/>
                      <a:pt x="25" y="6"/>
                    </a:cubicBezTo>
                    <a:cubicBezTo>
                      <a:pt x="22" y="12"/>
                      <a:pt x="22" y="12"/>
                      <a:pt x="22" y="12"/>
                    </a:cubicBezTo>
                    <a:cubicBezTo>
                      <a:pt x="18" y="19"/>
                      <a:pt x="11" y="30"/>
                      <a:pt x="8" y="37"/>
                    </a:cubicBezTo>
                    <a:cubicBezTo>
                      <a:pt x="4" y="43"/>
                      <a:pt x="4" y="43"/>
                      <a:pt x="4" y="43"/>
                    </a:cubicBezTo>
                    <a:cubicBezTo>
                      <a:pt x="0" y="50"/>
                      <a:pt x="3" y="55"/>
                      <a:pt x="11" y="55"/>
                    </a:cubicBezTo>
                    <a:cubicBezTo>
                      <a:pt x="18" y="55"/>
                      <a:pt x="18" y="55"/>
                      <a:pt x="18" y="55"/>
                    </a:cubicBezTo>
                    <a:cubicBezTo>
                      <a:pt x="19" y="55"/>
                      <a:pt x="19" y="55"/>
                      <a:pt x="19" y="55"/>
                    </a:cubicBezTo>
                    <a:cubicBezTo>
                      <a:pt x="19" y="66"/>
                      <a:pt x="19" y="66"/>
                      <a:pt x="19" y="66"/>
                    </a:cubicBezTo>
                    <a:cubicBezTo>
                      <a:pt x="23" y="63"/>
                      <a:pt x="27" y="62"/>
                      <a:pt x="32" y="62"/>
                    </a:cubicBezTo>
                    <a:cubicBezTo>
                      <a:pt x="32" y="62"/>
                      <a:pt x="32" y="62"/>
                      <a:pt x="32" y="62"/>
                    </a:cubicBezTo>
                    <a:cubicBezTo>
                      <a:pt x="37" y="62"/>
                      <a:pt x="42" y="63"/>
                      <a:pt x="46" y="66"/>
                    </a:cubicBezTo>
                    <a:cubicBezTo>
                      <a:pt x="46" y="55"/>
                      <a:pt x="46" y="55"/>
                      <a:pt x="46" y="55"/>
                    </a:cubicBezTo>
                    <a:cubicBezTo>
                      <a:pt x="46" y="55"/>
                      <a:pt x="46" y="55"/>
                      <a:pt x="46" y="55"/>
                    </a:cubicBezTo>
                    <a:cubicBezTo>
                      <a:pt x="53" y="55"/>
                      <a:pt x="53" y="55"/>
                      <a:pt x="53" y="55"/>
                    </a:cubicBezTo>
                    <a:cubicBezTo>
                      <a:pt x="61" y="55"/>
                      <a:pt x="64" y="49"/>
                      <a:pt x="60" y="43"/>
                    </a:cubicBezTo>
                    <a:lnTo>
                      <a:pt x="5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65" name="Freeform 70"/>
              <p:cNvSpPr>
                <a:spLocks/>
              </p:cNvSpPr>
              <p:nvPr/>
            </p:nvSpPr>
            <p:spPr bwMode="auto">
              <a:xfrm>
                <a:off x="2290424" y="5688115"/>
                <a:ext cx="75013" cy="75013"/>
              </a:xfrm>
              <a:custGeom>
                <a:avLst/>
                <a:gdLst>
                  <a:gd name="T0" fmla="*/ 17 w 35"/>
                  <a:gd name="T1" fmla="*/ 0 h 35"/>
                  <a:gd name="T2" fmla="*/ 17 w 35"/>
                  <a:gd name="T3" fmla="*/ 0 h 35"/>
                  <a:gd name="T4" fmla="*/ 17 w 35"/>
                  <a:gd name="T5" fmla="*/ 0 h 35"/>
                  <a:gd name="T6" fmla="*/ 17 w 35"/>
                  <a:gd name="T7" fmla="*/ 0 h 35"/>
                  <a:gd name="T8" fmla="*/ 17 w 35"/>
                  <a:gd name="T9" fmla="*/ 0 h 35"/>
                  <a:gd name="T10" fmla="*/ 4 w 35"/>
                  <a:gd name="T11" fmla="*/ 6 h 35"/>
                  <a:gd name="T12" fmla="*/ 0 w 35"/>
                  <a:gd name="T13" fmla="*/ 17 h 35"/>
                  <a:gd name="T14" fmla="*/ 0 w 35"/>
                  <a:gd name="T15" fmla="*/ 17 h 35"/>
                  <a:gd name="T16" fmla="*/ 17 w 35"/>
                  <a:gd name="T17" fmla="*/ 35 h 35"/>
                  <a:gd name="T18" fmla="*/ 17 w 35"/>
                  <a:gd name="T19" fmla="*/ 35 h 35"/>
                  <a:gd name="T20" fmla="*/ 35 w 35"/>
                  <a:gd name="T21" fmla="*/ 17 h 35"/>
                  <a:gd name="T22" fmla="*/ 35 w 35"/>
                  <a:gd name="T23" fmla="*/ 17 h 35"/>
                  <a:gd name="T24" fmla="*/ 31 w 35"/>
                  <a:gd name="T25" fmla="*/ 6 h 35"/>
                  <a:gd name="T26" fmla="*/ 17 w 35"/>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5">
                    <a:moveTo>
                      <a:pt x="17" y="0"/>
                    </a:moveTo>
                    <a:cubicBezTo>
                      <a:pt x="17" y="0"/>
                      <a:pt x="17" y="0"/>
                      <a:pt x="17" y="0"/>
                    </a:cubicBezTo>
                    <a:cubicBezTo>
                      <a:pt x="17" y="0"/>
                      <a:pt x="17" y="0"/>
                      <a:pt x="17" y="0"/>
                    </a:cubicBezTo>
                    <a:cubicBezTo>
                      <a:pt x="17" y="0"/>
                      <a:pt x="17" y="0"/>
                      <a:pt x="17" y="0"/>
                    </a:cubicBezTo>
                    <a:cubicBezTo>
                      <a:pt x="17" y="0"/>
                      <a:pt x="17" y="0"/>
                      <a:pt x="17" y="0"/>
                    </a:cubicBezTo>
                    <a:cubicBezTo>
                      <a:pt x="12" y="0"/>
                      <a:pt x="7" y="2"/>
                      <a:pt x="4" y="6"/>
                    </a:cubicBezTo>
                    <a:cubicBezTo>
                      <a:pt x="1" y="9"/>
                      <a:pt x="0" y="13"/>
                      <a:pt x="0" y="17"/>
                    </a:cubicBezTo>
                    <a:cubicBezTo>
                      <a:pt x="0" y="17"/>
                      <a:pt x="0" y="17"/>
                      <a:pt x="0" y="17"/>
                    </a:cubicBezTo>
                    <a:cubicBezTo>
                      <a:pt x="0" y="27"/>
                      <a:pt x="8" y="35"/>
                      <a:pt x="17" y="35"/>
                    </a:cubicBezTo>
                    <a:cubicBezTo>
                      <a:pt x="17" y="35"/>
                      <a:pt x="17" y="35"/>
                      <a:pt x="17" y="35"/>
                    </a:cubicBezTo>
                    <a:cubicBezTo>
                      <a:pt x="27" y="35"/>
                      <a:pt x="35" y="27"/>
                      <a:pt x="35" y="17"/>
                    </a:cubicBezTo>
                    <a:cubicBezTo>
                      <a:pt x="35" y="17"/>
                      <a:pt x="35" y="17"/>
                      <a:pt x="35" y="17"/>
                    </a:cubicBezTo>
                    <a:cubicBezTo>
                      <a:pt x="35" y="13"/>
                      <a:pt x="33" y="9"/>
                      <a:pt x="31" y="6"/>
                    </a:cubicBezTo>
                    <a:cubicBezTo>
                      <a:pt x="27" y="2"/>
                      <a:pt x="23" y="0"/>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grpSp>
          <p:nvGrpSpPr>
            <p:cNvPr id="60" name="组合 59"/>
            <p:cNvGrpSpPr>
              <a:grpSpLocks noChangeAspect="1"/>
            </p:cNvGrpSpPr>
            <p:nvPr/>
          </p:nvGrpSpPr>
          <p:grpSpPr>
            <a:xfrm>
              <a:off x="478903" y="4355475"/>
              <a:ext cx="2158455" cy="2196000"/>
              <a:chOff x="5397500" y="5734050"/>
              <a:chExt cx="365125" cy="371476"/>
            </a:xfrm>
            <a:grpFill/>
          </p:grpSpPr>
          <p:sp>
            <p:nvSpPr>
              <p:cNvPr id="61" name="Freeform 288"/>
              <p:cNvSpPr>
                <a:spLocks/>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62"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63" name="Freeform 291"/>
              <p:cNvSpPr>
                <a:spLocks/>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grpSp>
      <p:sp>
        <p:nvSpPr>
          <p:cNvPr id="66" name="矩形 65"/>
          <p:cNvSpPr/>
          <p:nvPr/>
        </p:nvSpPr>
        <p:spPr>
          <a:xfrm>
            <a:off x="3747322" y="1369576"/>
            <a:ext cx="1210570"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7" name="矩形 47"/>
          <p:cNvSpPr>
            <a:spLocks noChangeArrowheads="1"/>
          </p:cNvSpPr>
          <p:nvPr/>
        </p:nvSpPr>
        <p:spPr bwMode="auto">
          <a:xfrm>
            <a:off x="3731559" y="2551649"/>
            <a:ext cx="2812663" cy="53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200" dirty="0">
                <a:solidFill>
                  <a:schemeClr val="tx1">
                    <a:lumMod val="65000"/>
                    <a:lumOff val="35000"/>
                  </a:schemeClr>
                </a:solidFill>
                <a:sym typeface="微软雅黑" pitchFamily="34" charset="-122"/>
              </a:rPr>
              <a:t>在此录入上述图表的描述说明，在此录入上述图表的描述说明。</a:t>
            </a:r>
          </a:p>
        </p:txBody>
      </p:sp>
      <p:sp>
        <p:nvSpPr>
          <p:cNvPr id="68" name="矩形 67"/>
          <p:cNvSpPr/>
          <p:nvPr/>
        </p:nvSpPr>
        <p:spPr>
          <a:xfrm>
            <a:off x="3747322" y="3574958"/>
            <a:ext cx="1210570"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9" name="矩形 47"/>
          <p:cNvSpPr>
            <a:spLocks noChangeArrowheads="1"/>
          </p:cNvSpPr>
          <p:nvPr/>
        </p:nvSpPr>
        <p:spPr bwMode="auto">
          <a:xfrm>
            <a:off x="3731559" y="4741267"/>
            <a:ext cx="2812663" cy="53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200" dirty="0">
                <a:solidFill>
                  <a:schemeClr val="tx1">
                    <a:lumMod val="65000"/>
                    <a:lumOff val="35000"/>
                  </a:schemeClr>
                </a:solidFill>
                <a:sym typeface="微软雅黑" pitchFamily="34" charset="-122"/>
              </a:rPr>
              <a:t>在此录入上述图表的描述说明，在此录入上述图表的描述说明。</a:t>
            </a:r>
          </a:p>
        </p:txBody>
      </p:sp>
      <p:sp>
        <p:nvSpPr>
          <p:cNvPr id="70" name="矩形 69"/>
          <p:cNvSpPr/>
          <p:nvPr/>
        </p:nvSpPr>
        <p:spPr>
          <a:xfrm>
            <a:off x="7089756" y="1389606"/>
            <a:ext cx="216024" cy="2160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latin typeface="微软雅黑" panose="020B0503020204020204" pitchFamily="34" charset="-122"/>
              <a:ea typeface="微软雅黑" panose="020B0503020204020204" pitchFamily="34" charset="-122"/>
            </a:endParaRPr>
          </a:p>
        </p:txBody>
      </p:sp>
      <p:sp>
        <p:nvSpPr>
          <p:cNvPr id="71" name="矩形 70"/>
          <p:cNvSpPr/>
          <p:nvPr/>
        </p:nvSpPr>
        <p:spPr>
          <a:xfrm>
            <a:off x="7465740" y="1297568"/>
            <a:ext cx="1210570" cy="400101"/>
          </a:xfrm>
          <a:prstGeom prst="rect">
            <a:avLst/>
          </a:prstGeom>
        </p:spPr>
        <p:txBody>
          <a:bodyPr wrap="none" lIns="91431" tIns="45716" rIns="91431" bIns="45716">
            <a:spAutoFit/>
          </a:bodyPr>
          <a:lstStyle/>
          <a:p>
            <a:r>
              <a:rPr lang="zh-CN" altLang="en-US" sz="2000" b="1" dirty="0" smtClean="0">
                <a:solidFill>
                  <a:srgbClr val="2C3637"/>
                </a:solidFill>
                <a:latin typeface="微软雅黑" pitchFamily="34" charset="-122"/>
                <a:ea typeface="微软雅黑" pitchFamily="34" charset="-122"/>
              </a:rPr>
              <a:t>输入标题</a:t>
            </a:r>
            <a:endParaRPr lang="en-US" altLang="zh-CN" sz="2000" b="1" dirty="0">
              <a:solidFill>
                <a:srgbClr val="2C3637"/>
              </a:solidFill>
              <a:latin typeface="微软雅黑" pitchFamily="34" charset="-122"/>
              <a:ea typeface="微软雅黑" pitchFamily="34" charset="-122"/>
            </a:endParaRPr>
          </a:p>
        </p:txBody>
      </p:sp>
      <p:sp>
        <p:nvSpPr>
          <p:cNvPr id="72" name="矩形 47"/>
          <p:cNvSpPr>
            <a:spLocks noChangeArrowheads="1"/>
          </p:cNvSpPr>
          <p:nvPr/>
        </p:nvSpPr>
        <p:spPr bwMode="auto">
          <a:xfrm>
            <a:off x="7465739" y="1662514"/>
            <a:ext cx="3456384"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2C3637"/>
                </a:solidFill>
                <a:sym typeface="微软雅黑" pitchFamily="34" charset="-122"/>
              </a:rPr>
              <a:t>在此录入上述图表的综合描述说明，在此录入上述图表的综合描述说明。</a:t>
            </a:r>
          </a:p>
        </p:txBody>
      </p:sp>
      <p:cxnSp>
        <p:nvCxnSpPr>
          <p:cNvPr id="73" name="直接连接符 72"/>
          <p:cNvCxnSpPr/>
          <p:nvPr/>
        </p:nvCxnSpPr>
        <p:spPr>
          <a:xfrm>
            <a:off x="7197768" y="1605630"/>
            <a:ext cx="0" cy="98808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7089756" y="2593712"/>
            <a:ext cx="216024" cy="2160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latin typeface="微软雅黑" panose="020B0503020204020204" pitchFamily="34" charset="-122"/>
              <a:ea typeface="微软雅黑" panose="020B0503020204020204" pitchFamily="34" charset="-122"/>
            </a:endParaRPr>
          </a:p>
        </p:txBody>
      </p:sp>
      <p:sp>
        <p:nvSpPr>
          <p:cNvPr id="75" name="矩形 74"/>
          <p:cNvSpPr/>
          <p:nvPr/>
        </p:nvSpPr>
        <p:spPr>
          <a:xfrm>
            <a:off x="7465740" y="2483472"/>
            <a:ext cx="1210570" cy="400101"/>
          </a:xfrm>
          <a:prstGeom prst="rect">
            <a:avLst/>
          </a:prstGeom>
        </p:spPr>
        <p:txBody>
          <a:bodyPr wrap="none" lIns="91431" tIns="45716" rIns="91431" bIns="45716">
            <a:spAutoFit/>
          </a:bodyPr>
          <a:lstStyle/>
          <a:p>
            <a:r>
              <a:rPr lang="zh-CN" altLang="en-US" sz="2000" b="1" dirty="0" smtClean="0">
                <a:solidFill>
                  <a:srgbClr val="2C3637"/>
                </a:solidFill>
                <a:latin typeface="微软雅黑" pitchFamily="34" charset="-122"/>
                <a:ea typeface="微软雅黑" pitchFamily="34" charset="-122"/>
              </a:rPr>
              <a:t>输入标题</a:t>
            </a:r>
            <a:endParaRPr lang="en-US" altLang="zh-CN" sz="2000" b="1" dirty="0">
              <a:solidFill>
                <a:srgbClr val="2C3637"/>
              </a:solidFill>
              <a:latin typeface="微软雅黑" pitchFamily="34" charset="-122"/>
              <a:ea typeface="微软雅黑" pitchFamily="34" charset="-122"/>
            </a:endParaRPr>
          </a:p>
        </p:txBody>
      </p:sp>
      <p:sp>
        <p:nvSpPr>
          <p:cNvPr id="76" name="矩形 47"/>
          <p:cNvSpPr>
            <a:spLocks noChangeArrowheads="1"/>
          </p:cNvSpPr>
          <p:nvPr/>
        </p:nvSpPr>
        <p:spPr bwMode="auto">
          <a:xfrm>
            <a:off x="7465739" y="2848418"/>
            <a:ext cx="3456384"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2C3637"/>
                </a:solidFill>
                <a:sym typeface="微软雅黑" pitchFamily="34" charset="-122"/>
              </a:rPr>
              <a:t>在此录入上述图表的综合描述说明，在此录入上述图表的综合描述说明。</a:t>
            </a:r>
          </a:p>
        </p:txBody>
      </p:sp>
      <p:cxnSp>
        <p:nvCxnSpPr>
          <p:cNvPr id="77" name="直接连接符 76"/>
          <p:cNvCxnSpPr/>
          <p:nvPr/>
        </p:nvCxnSpPr>
        <p:spPr>
          <a:xfrm>
            <a:off x="7197768" y="2809736"/>
            <a:ext cx="0" cy="98808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7089756" y="3797818"/>
            <a:ext cx="216024" cy="2160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latin typeface="微软雅黑" panose="020B0503020204020204" pitchFamily="34" charset="-122"/>
              <a:ea typeface="微软雅黑" panose="020B0503020204020204" pitchFamily="34" charset="-122"/>
            </a:endParaRPr>
          </a:p>
        </p:txBody>
      </p:sp>
      <p:sp>
        <p:nvSpPr>
          <p:cNvPr id="79" name="矩形 78"/>
          <p:cNvSpPr/>
          <p:nvPr/>
        </p:nvSpPr>
        <p:spPr>
          <a:xfrm>
            <a:off x="7465740" y="3707608"/>
            <a:ext cx="1210570" cy="400101"/>
          </a:xfrm>
          <a:prstGeom prst="rect">
            <a:avLst/>
          </a:prstGeom>
        </p:spPr>
        <p:txBody>
          <a:bodyPr wrap="none" lIns="91431" tIns="45716" rIns="91431" bIns="45716">
            <a:spAutoFit/>
          </a:bodyPr>
          <a:lstStyle/>
          <a:p>
            <a:r>
              <a:rPr lang="zh-CN" altLang="en-US" sz="2000" b="1" dirty="0" smtClean="0">
                <a:solidFill>
                  <a:srgbClr val="2C3637"/>
                </a:solidFill>
                <a:latin typeface="微软雅黑" pitchFamily="34" charset="-122"/>
                <a:ea typeface="微软雅黑" pitchFamily="34" charset="-122"/>
              </a:rPr>
              <a:t>输入标题</a:t>
            </a:r>
            <a:endParaRPr lang="en-US" altLang="zh-CN" sz="2000" b="1" dirty="0">
              <a:solidFill>
                <a:srgbClr val="2C3637"/>
              </a:solidFill>
              <a:latin typeface="微软雅黑" pitchFamily="34" charset="-122"/>
              <a:ea typeface="微软雅黑" pitchFamily="34" charset="-122"/>
            </a:endParaRPr>
          </a:p>
        </p:txBody>
      </p:sp>
      <p:sp>
        <p:nvSpPr>
          <p:cNvPr id="84" name="矩形 83"/>
          <p:cNvSpPr>
            <a:spLocks noChangeArrowheads="1"/>
          </p:cNvSpPr>
          <p:nvPr/>
        </p:nvSpPr>
        <p:spPr bwMode="auto">
          <a:xfrm>
            <a:off x="7465739" y="4072554"/>
            <a:ext cx="3456384"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2C3637"/>
                </a:solidFill>
                <a:sym typeface="微软雅黑" pitchFamily="34" charset="-122"/>
              </a:rPr>
              <a:t>在此录入上述图表的综合描述说明，在此录入上述图表的综合描述说明。</a:t>
            </a:r>
          </a:p>
        </p:txBody>
      </p:sp>
      <p:cxnSp>
        <p:nvCxnSpPr>
          <p:cNvPr id="85" name="直接连接符 84"/>
          <p:cNvCxnSpPr/>
          <p:nvPr/>
        </p:nvCxnSpPr>
        <p:spPr>
          <a:xfrm>
            <a:off x="7197768" y="3981894"/>
            <a:ext cx="0" cy="98808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7089756" y="4908535"/>
            <a:ext cx="216024" cy="2160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latin typeface="微软雅黑" panose="020B0503020204020204" pitchFamily="34" charset="-122"/>
              <a:ea typeface="微软雅黑" panose="020B0503020204020204" pitchFamily="34" charset="-122"/>
            </a:endParaRPr>
          </a:p>
        </p:txBody>
      </p:sp>
      <p:sp>
        <p:nvSpPr>
          <p:cNvPr id="87" name="矩形 86"/>
          <p:cNvSpPr/>
          <p:nvPr/>
        </p:nvSpPr>
        <p:spPr>
          <a:xfrm>
            <a:off x="7465740" y="4787728"/>
            <a:ext cx="1210570" cy="400101"/>
          </a:xfrm>
          <a:prstGeom prst="rect">
            <a:avLst/>
          </a:prstGeom>
        </p:spPr>
        <p:txBody>
          <a:bodyPr wrap="none" lIns="91431" tIns="45716" rIns="91431" bIns="45716">
            <a:spAutoFit/>
          </a:bodyPr>
          <a:lstStyle/>
          <a:p>
            <a:r>
              <a:rPr lang="zh-CN" altLang="en-US" sz="2000" b="1" dirty="0" smtClean="0">
                <a:solidFill>
                  <a:srgbClr val="2C3637"/>
                </a:solidFill>
                <a:latin typeface="微软雅黑" pitchFamily="34" charset="-122"/>
                <a:ea typeface="微软雅黑" pitchFamily="34" charset="-122"/>
              </a:rPr>
              <a:t>输入标题</a:t>
            </a:r>
            <a:endParaRPr lang="en-US" altLang="zh-CN" sz="2000" b="1" dirty="0">
              <a:solidFill>
                <a:srgbClr val="2C3637"/>
              </a:solidFill>
              <a:latin typeface="微软雅黑" pitchFamily="34" charset="-122"/>
              <a:ea typeface="微软雅黑" pitchFamily="34" charset="-122"/>
            </a:endParaRPr>
          </a:p>
        </p:txBody>
      </p:sp>
      <p:sp>
        <p:nvSpPr>
          <p:cNvPr id="88" name="矩形 87"/>
          <p:cNvSpPr>
            <a:spLocks noChangeArrowheads="1"/>
          </p:cNvSpPr>
          <p:nvPr/>
        </p:nvSpPr>
        <p:spPr bwMode="auto">
          <a:xfrm>
            <a:off x="7465739" y="5152674"/>
            <a:ext cx="3456384"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rgbClr val="2C3637"/>
                </a:solidFill>
                <a:sym typeface="微软雅黑" pitchFamily="34" charset="-122"/>
              </a:rPr>
              <a:t>在此录入上述图表的综合描述说明，在此录入上述图表的综合描述说明。</a:t>
            </a:r>
          </a:p>
        </p:txBody>
      </p:sp>
      <p:sp>
        <p:nvSpPr>
          <p:cNvPr id="99" name="圆角矩形 98"/>
          <p:cNvSpPr/>
          <p:nvPr/>
        </p:nvSpPr>
        <p:spPr>
          <a:xfrm>
            <a:off x="-239117" y="2517059"/>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圆角矩形 99"/>
          <p:cNvSpPr/>
          <p:nvPr/>
        </p:nvSpPr>
        <p:spPr>
          <a:xfrm>
            <a:off x="-383132" y="1285143"/>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标题 4"/>
          <p:cNvSpPr txBox="1">
            <a:spLocks/>
          </p:cNvSpPr>
          <p:nvPr/>
        </p:nvSpPr>
        <p:spPr>
          <a:xfrm>
            <a:off x="48915" y="2538289"/>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02" name="标题 4"/>
          <p:cNvSpPr txBox="1">
            <a:spLocks/>
          </p:cNvSpPr>
          <p:nvPr/>
        </p:nvSpPr>
        <p:spPr>
          <a:xfrm>
            <a:off x="48916" y="1285143"/>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3" name="圆角矩形 102"/>
          <p:cNvSpPr/>
          <p:nvPr/>
        </p:nvSpPr>
        <p:spPr>
          <a:xfrm>
            <a:off x="-383133" y="159820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标题 4"/>
          <p:cNvSpPr txBox="1">
            <a:spLocks/>
          </p:cNvSpPr>
          <p:nvPr/>
        </p:nvSpPr>
        <p:spPr>
          <a:xfrm>
            <a:off x="48915" y="159820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5" name="圆角矩形 104"/>
          <p:cNvSpPr/>
          <p:nvPr/>
        </p:nvSpPr>
        <p:spPr>
          <a:xfrm>
            <a:off x="-383133" y="190287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标题 4"/>
          <p:cNvSpPr txBox="1">
            <a:spLocks/>
          </p:cNvSpPr>
          <p:nvPr/>
        </p:nvSpPr>
        <p:spPr>
          <a:xfrm>
            <a:off x="48915" y="190287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7" name="圆角矩形 106"/>
          <p:cNvSpPr/>
          <p:nvPr/>
        </p:nvSpPr>
        <p:spPr>
          <a:xfrm>
            <a:off x="-383134" y="2210920"/>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标题 4"/>
          <p:cNvSpPr txBox="1">
            <a:spLocks/>
          </p:cNvSpPr>
          <p:nvPr/>
        </p:nvSpPr>
        <p:spPr>
          <a:xfrm>
            <a:off x="48914" y="2210920"/>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09" name="圆角矩形 108"/>
          <p:cNvSpPr/>
          <p:nvPr/>
        </p:nvSpPr>
        <p:spPr>
          <a:xfrm>
            <a:off x="11750215"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标题 4"/>
          <p:cNvSpPr txBox="1">
            <a:spLocks/>
          </p:cNvSpPr>
          <p:nvPr/>
        </p:nvSpPr>
        <p:spPr>
          <a:xfrm>
            <a:off x="11786219"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38</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716791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50"/>
                                        </p:tgtEl>
                                        <p:attrNameLst>
                                          <p:attrName>style.visibility</p:attrName>
                                        </p:attrNameLst>
                                      </p:cBhvr>
                                      <p:to>
                                        <p:strVal val="visible"/>
                                      </p:to>
                                    </p:set>
                                    <p:anim calcmode="lin" valueType="num">
                                      <p:cBhvr>
                                        <p:cTn id="7" dur="350" fill="hold"/>
                                        <p:tgtEl>
                                          <p:spTgt spid="50"/>
                                        </p:tgtEl>
                                        <p:attrNameLst>
                                          <p:attrName>ppt_w</p:attrName>
                                        </p:attrNameLst>
                                      </p:cBhvr>
                                      <p:tavLst>
                                        <p:tav tm="0">
                                          <p:val>
                                            <p:fltVal val="0"/>
                                          </p:val>
                                        </p:tav>
                                        <p:tav tm="100000">
                                          <p:val>
                                            <p:strVal val="#ppt_w"/>
                                          </p:val>
                                        </p:tav>
                                      </p:tavLst>
                                    </p:anim>
                                    <p:anim calcmode="lin" valueType="num">
                                      <p:cBhvr>
                                        <p:cTn id="8" dur="350" fill="hold"/>
                                        <p:tgtEl>
                                          <p:spTgt spid="50"/>
                                        </p:tgtEl>
                                        <p:attrNameLst>
                                          <p:attrName>ppt_h</p:attrName>
                                        </p:attrNameLst>
                                      </p:cBhvr>
                                      <p:tavLst>
                                        <p:tav tm="0">
                                          <p:val>
                                            <p:fltVal val="0"/>
                                          </p:val>
                                        </p:tav>
                                        <p:tav tm="100000">
                                          <p:val>
                                            <p:strVal val="#ppt_h"/>
                                          </p:val>
                                        </p:tav>
                                      </p:tavLst>
                                    </p:anim>
                                    <p:animEffect transition="in" filter="fade">
                                      <p:cBhvr>
                                        <p:cTn id="9" dur="350"/>
                                        <p:tgtEl>
                                          <p:spTgt spid="50"/>
                                        </p:tgtEl>
                                      </p:cBhvr>
                                    </p:animEffect>
                                  </p:childTnLst>
                                </p:cTn>
                              </p:par>
                              <p:par>
                                <p:cTn id="10" presetID="22" presetClass="entr" presetSubtype="8" fill="hold" nodeType="withEffect">
                                  <p:stCondLst>
                                    <p:cond delay="100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nodeType="withEffect">
                                  <p:stCondLst>
                                    <p:cond delay="190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par>
                                <p:cTn id="16" presetID="22" presetClass="entr" presetSubtype="4" fill="hold" grpId="0" nodeType="withEffect">
                                  <p:stCondLst>
                                    <p:cond delay="2750"/>
                                  </p:stCondLst>
                                  <p:childTnLst>
                                    <p:set>
                                      <p:cBhvr>
                                        <p:cTn id="17" dur="1" fill="hold">
                                          <p:stCondLst>
                                            <p:cond delay="0"/>
                                          </p:stCondLst>
                                        </p:cTn>
                                        <p:tgtEl>
                                          <p:spTgt spid="66"/>
                                        </p:tgtEl>
                                        <p:attrNameLst>
                                          <p:attrName>style.visibility</p:attrName>
                                        </p:attrNameLst>
                                      </p:cBhvr>
                                      <p:to>
                                        <p:strVal val="visible"/>
                                      </p:to>
                                    </p:set>
                                    <p:animEffect transition="in" filter="wipe(down)">
                                      <p:cBhvr>
                                        <p:cTn id="18" dur="500"/>
                                        <p:tgtEl>
                                          <p:spTgt spid="66"/>
                                        </p:tgtEl>
                                      </p:cBhvr>
                                    </p:animEffect>
                                  </p:childTnLst>
                                </p:cTn>
                              </p:par>
                              <p:par>
                                <p:cTn id="19" presetID="22" presetClass="entr" presetSubtype="1" fill="hold" grpId="0" nodeType="withEffect">
                                  <p:stCondLst>
                                    <p:cond delay="2750"/>
                                  </p:stCondLst>
                                  <p:childTnLst>
                                    <p:set>
                                      <p:cBhvr>
                                        <p:cTn id="20" dur="1" fill="hold">
                                          <p:stCondLst>
                                            <p:cond delay="0"/>
                                          </p:stCondLst>
                                        </p:cTn>
                                        <p:tgtEl>
                                          <p:spTgt spid="67"/>
                                        </p:tgtEl>
                                        <p:attrNameLst>
                                          <p:attrName>style.visibility</p:attrName>
                                        </p:attrNameLst>
                                      </p:cBhvr>
                                      <p:to>
                                        <p:strVal val="visible"/>
                                      </p:to>
                                    </p:set>
                                    <p:animEffect transition="in" filter="wipe(up)">
                                      <p:cBhvr>
                                        <p:cTn id="21" dur="500"/>
                                        <p:tgtEl>
                                          <p:spTgt spid="67"/>
                                        </p:tgtEl>
                                      </p:cBhvr>
                                    </p:animEffect>
                                  </p:childTnLst>
                                </p:cTn>
                              </p:par>
                              <p:par>
                                <p:cTn id="22" presetID="53" presetClass="entr" presetSubtype="16" fill="hold" nodeType="withEffect">
                                  <p:stCondLst>
                                    <p:cond delay="3500"/>
                                  </p:stCondLst>
                                  <p:childTnLst>
                                    <p:set>
                                      <p:cBhvr>
                                        <p:cTn id="23" dur="1" fill="hold">
                                          <p:stCondLst>
                                            <p:cond delay="0"/>
                                          </p:stCondLst>
                                        </p:cTn>
                                        <p:tgtEl>
                                          <p:spTgt spid="58"/>
                                        </p:tgtEl>
                                        <p:attrNameLst>
                                          <p:attrName>style.visibility</p:attrName>
                                        </p:attrNameLst>
                                      </p:cBhvr>
                                      <p:to>
                                        <p:strVal val="visible"/>
                                      </p:to>
                                    </p:set>
                                    <p:anim calcmode="lin" valueType="num">
                                      <p:cBhvr>
                                        <p:cTn id="24" dur="350" fill="hold"/>
                                        <p:tgtEl>
                                          <p:spTgt spid="58"/>
                                        </p:tgtEl>
                                        <p:attrNameLst>
                                          <p:attrName>ppt_w</p:attrName>
                                        </p:attrNameLst>
                                      </p:cBhvr>
                                      <p:tavLst>
                                        <p:tav tm="0">
                                          <p:val>
                                            <p:fltVal val="0"/>
                                          </p:val>
                                        </p:tav>
                                        <p:tav tm="100000">
                                          <p:val>
                                            <p:strVal val="#ppt_w"/>
                                          </p:val>
                                        </p:tav>
                                      </p:tavLst>
                                    </p:anim>
                                    <p:anim calcmode="lin" valueType="num">
                                      <p:cBhvr>
                                        <p:cTn id="25" dur="350" fill="hold"/>
                                        <p:tgtEl>
                                          <p:spTgt spid="58"/>
                                        </p:tgtEl>
                                        <p:attrNameLst>
                                          <p:attrName>ppt_h</p:attrName>
                                        </p:attrNameLst>
                                      </p:cBhvr>
                                      <p:tavLst>
                                        <p:tav tm="0">
                                          <p:val>
                                            <p:fltVal val="0"/>
                                          </p:val>
                                        </p:tav>
                                        <p:tav tm="100000">
                                          <p:val>
                                            <p:strVal val="#ppt_h"/>
                                          </p:val>
                                        </p:tav>
                                      </p:tavLst>
                                    </p:anim>
                                    <p:animEffect transition="in" filter="fade">
                                      <p:cBhvr>
                                        <p:cTn id="26" dur="350"/>
                                        <p:tgtEl>
                                          <p:spTgt spid="58"/>
                                        </p:tgtEl>
                                      </p:cBhvr>
                                    </p:animEffect>
                                  </p:childTnLst>
                                </p:cTn>
                              </p:par>
                              <p:par>
                                <p:cTn id="27" presetID="22" presetClass="entr" presetSubtype="8" fill="hold" nodeType="withEffect">
                                  <p:stCondLst>
                                    <p:cond delay="420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par>
                                <p:cTn id="30" presetID="22" presetClass="entr" presetSubtype="8" fill="hold" nodeType="withEffect">
                                  <p:stCondLst>
                                    <p:cond delay="510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par>
                                <p:cTn id="33" presetID="22" presetClass="entr" presetSubtype="4" fill="hold" grpId="0" nodeType="withEffect">
                                  <p:stCondLst>
                                    <p:cond delay="6000"/>
                                  </p:stCondLst>
                                  <p:childTnLst>
                                    <p:set>
                                      <p:cBhvr>
                                        <p:cTn id="34" dur="1" fill="hold">
                                          <p:stCondLst>
                                            <p:cond delay="0"/>
                                          </p:stCondLst>
                                        </p:cTn>
                                        <p:tgtEl>
                                          <p:spTgt spid="68"/>
                                        </p:tgtEl>
                                        <p:attrNameLst>
                                          <p:attrName>style.visibility</p:attrName>
                                        </p:attrNameLst>
                                      </p:cBhvr>
                                      <p:to>
                                        <p:strVal val="visible"/>
                                      </p:to>
                                    </p:set>
                                    <p:animEffect transition="in" filter="wipe(down)">
                                      <p:cBhvr>
                                        <p:cTn id="35" dur="500"/>
                                        <p:tgtEl>
                                          <p:spTgt spid="68"/>
                                        </p:tgtEl>
                                      </p:cBhvr>
                                    </p:animEffect>
                                  </p:childTnLst>
                                </p:cTn>
                              </p:par>
                              <p:par>
                                <p:cTn id="36" presetID="22" presetClass="entr" presetSubtype="1" fill="hold" grpId="0" nodeType="withEffect">
                                  <p:stCondLst>
                                    <p:cond delay="6000"/>
                                  </p:stCondLst>
                                  <p:childTnLst>
                                    <p:set>
                                      <p:cBhvr>
                                        <p:cTn id="37" dur="1" fill="hold">
                                          <p:stCondLst>
                                            <p:cond delay="0"/>
                                          </p:stCondLst>
                                        </p:cTn>
                                        <p:tgtEl>
                                          <p:spTgt spid="69"/>
                                        </p:tgtEl>
                                        <p:attrNameLst>
                                          <p:attrName>style.visibility</p:attrName>
                                        </p:attrNameLst>
                                      </p:cBhvr>
                                      <p:to>
                                        <p:strVal val="visible"/>
                                      </p:to>
                                    </p:set>
                                    <p:animEffect transition="in" filter="wipe(up)">
                                      <p:cBhvr>
                                        <p:cTn id="38" dur="500"/>
                                        <p:tgtEl>
                                          <p:spTgt spid="69"/>
                                        </p:tgtEl>
                                      </p:cBhvr>
                                    </p:animEffect>
                                  </p:childTnLst>
                                </p:cTn>
                              </p:par>
                            </p:childTnLst>
                          </p:cTn>
                        </p:par>
                        <p:par>
                          <p:cTn id="39" fill="hold">
                            <p:stCondLst>
                              <p:cond delay="6500"/>
                            </p:stCondLst>
                            <p:childTnLst>
                              <p:par>
                                <p:cTn id="40" presetID="2" presetClass="entr" presetSubtype="1" fill="hold" grpId="0" nodeType="afterEffect">
                                  <p:stCondLst>
                                    <p:cond delay="0"/>
                                  </p:stCondLst>
                                  <p:childTnLst>
                                    <p:set>
                                      <p:cBhvr>
                                        <p:cTn id="41" dur="1" fill="hold">
                                          <p:stCondLst>
                                            <p:cond delay="0"/>
                                          </p:stCondLst>
                                        </p:cTn>
                                        <p:tgtEl>
                                          <p:spTgt spid="70"/>
                                        </p:tgtEl>
                                        <p:attrNameLst>
                                          <p:attrName>style.visibility</p:attrName>
                                        </p:attrNameLst>
                                      </p:cBhvr>
                                      <p:to>
                                        <p:strVal val="visible"/>
                                      </p:to>
                                    </p:set>
                                    <p:anim calcmode="lin" valueType="num">
                                      <p:cBhvr additive="base">
                                        <p:cTn id="42" dur="500" fill="hold"/>
                                        <p:tgtEl>
                                          <p:spTgt spid="70"/>
                                        </p:tgtEl>
                                        <p:attrNameLst>
                                          <p:attrName>ppt_x</p:attrName>
                                        </p:attrNameLst>
                                      </p:cBhvr>
                                      <p:tavLst>
                                        <p:tav tm="0">
                                          <p:val>
                                            <p:strVal val="#ppt_x"/>
                                          </p:val>
                                        </p:tav>
                                        <p:tav tm="100000">
                                          <p:val>
                                            <p:strVal val="#ppt_x"/>
                                          </p:val>
                                        </p:tav>
                                      </p:tavLst>
                                    </p:anim>
                                    <p:anim calcmode="lin" valueType="num">
                                      <p:cBhvr additive="base">
                                        <p:cTn id="43" dur="500" fill="hold"/>
                                        <p:tgtEl>
                                          <p:spTgt spid="70"/>
                                        </p:tgtEl>
                                        <p:attrNameLst>
                                          <p:attrName>ppt_y</p:attrName>
                                        </p:attrNameLst>
                                      </p:cBhvr>
                                      <p:tavLst>
                                        <p:tav tm="0">
                                          <p:val>
                                            <p:strVal val="0-#ppt_h/2"/>
                                          </p:val>
                                        </p:tav>
                                        <p:tav tm="100000">
                                          <p:val>
                                            <p:strVal val="#ppt_y"/>
                                          </p:val>
                                        </p:tav>
                                      </p:tavLst>
                                    </p:anim>
                                  </p:childTnLst>
                                </p:cTn>
                              </p:par>
                            </p:childTnLst>
                          </p:cTn>
                        </p:par>
                        <p:par>
                          <p:cTn id="44" fill="hold">
                            <p:stCondLst>
                              <p:cond delay="7000"/>
                            </p:stCondLst>
                            <p:childTnLst>
                              <p:par>
                                <p:cTn id="45" presetID="22" presetClass="entr" presetSubtype="8" fill="hold" grpId="0" nodeType="after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wipe(left)">
                                      <p:cBhvr>
                                        <p:cTn id="47" dur="400"/>
                                        <p:tgtEl>
                                          <p:spTgt spid="71"/>
                                        </p:tgtEl>
                                      </p:cBhvr>
                                    </p:animEffect>
                                  </p:childTnLst>
                                </p:cTn>
                              </p:par>
                            </p:childTnLst>
                          </p:cTn>
                        </p:par>
                        <p:par>
                          <p:cTn id="48" fill="hold">
                            <p:stCondLst>
                              <p:cond delay="7400"/>
                            </p:stCondLst>
                            <p:childTnLst>
                              <p:par>
                                <p:cTn id="49" presetID="22" presetClass="entr" presetSubtype="8" fill="hold" grpId="0" nodeType="after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wipe(left)">
                                      <p:cBhvr>
                                        <p:cTn id="51" dur="400"/>
                                        <p:tgtEl>
                                          <p:spTgt spid="72"/>
                                        </p:tgtEl>
                                      </p:cBhvr>
                                    </p:animEffect>
                                  </p:childTnLst>
                                </p:cTn>
                              </p:par>
                            </p:childTnLst>
                          </p:cTn>
                        </p:par>
                        <p:par>
                          <p:cTn id="52" fill="hold">
                            <p:stCondLst>
                              <p:cond delay="7800"/>
                            </p:stCondLst>
                            <p:childTnLst>
                              <p:par>
                                <p:cTn id="53" presetID="22" presetClass="entr" presetSubtype="1" fill="hold" nodeType="after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wipe(up)">
                                      <p:cBhvr>
                                        <p:cTn id="55" dur="500"/>
                                        <p:tgtEl>
                                          <p:spTgt spid="73"/>
                                        </p:tgtEl>
                                      </p:cBhvr>
                                    </p:animEffect>
                                  </p:childTnLst>
                                </p:cTn>
                              </p:par>
                            </p:childTnLst>
                          </p:cTn>
                        </p:par>
                        <p:par>
                          <p:cTn id="56" fill="hold">
                            <p:stCondLst>
                              <p:cond delay="8300"/>
                            </p:stCondLst>
                            <p:childTnLst>
                              <p:par>
                                <p:cTn id="57" presetID="2" presetClass="entr" presetSubtype="1" fill="hold" grpId="0" nodeType="afterEffect">
                                  <p:stCondLst>
                                    <p:cond delay="0"/>
                                  </p:stCondLst>
                                  <p:childTnLst>
                                    <p:set>
                                      <p:cBhvr>
                                        <p:cTn id="58" dur="1" fill="hold">
                                          <p:stCondLst>
                                            <p:cond delay="0"/>
                                          </p:stCondLst>
                                        </p:cTn>
                                        <p:tgtEl>
                                          <p:spTgt spid="74"/>
                                        </p:tgtEl>
                                        <p:attrNameLst>
                                          <p:attrName>style.visibility</p:attrName>
                                        </p:attrNameLst>
                                      </p:cBhvr>
                                      <p:to>
                                        <p:strVal val="visible"/>
                                      </p:to>
                                    </p:set>
                                    <p:anim calcmode="lin" valueType="num">
                                      <p:cBhvr additive="base">
                                        <p:cTn id="59" dur="500" fill="hold"/>
                                        <p:tgtEl>
                                          <p:spTgt spid="74"/>
                                        </p:tgtEl>
                                        <p:attrNameLst>
                                          <p:attrName>ppt_x</p:attrName>
                                        </p:attrNameLst>
                                      </p:cBhvr>
                                      <p:tavLst>
                                        <p:tav tm="0">
                                          <p:val>
                                            <p:strVal val="#ppt_x"/>
                                          </p:val>
                                        </p:tav>
                                        <p:tav tm="100000">
                                          <p:val>
                                            <p:strVal val="#ppt_x"/>
                                          </p:val>
                                        </p:tav>
                                      </p:tavLst>
                                    </p:anim>
                                    <p:anim calcmode="lin" valueType="num">
                                      <p:cBhvr additive="base">
                                        <p:cTn id="60" dur="500" fill="hold"/>
                                        <p:tgtEl>
                                          <p:spTgt spid="74"/>
                                        </p:tgtEl>
                                        <p:attrNameLst>
                                          <p:attrName>ppt_y</p:attrName>
                                        </p:attrNameLst>
                                      </p:cBhvr>
                                      <p:tavLst>
                                        <p:tav tm="0">
                                          <p:val>
                                            <p:strVal val="0-#ppt_h/2"/>
                                          </p:val>
                                        </p:tav>
                                        <p:tav tm="100000">
                                          <p:val>
                                            <p:strVal val="#ppt_y"/>
                                          </p:val>
                                        </p:tav>
                                      </p:tavLst>
                                    </p:anim>
                                  </p:childTnLst>
                                </p:cTn>
                              </p:par>
                            </p:childTnLst>
                          </p:cTn>
                        </p:par>
                        <p:par>
                          <p:cTn id="61" fill="hold">
                            <p:stCondLst>
                              <p:cond delay="8800"/>
                            </p:stCondLst>
                            <p:childTnLst>
                              <p:par>
                                <p:cTn id="62" presetID="22" presetClass="entr" presetSubtype="8" fill="hold" grpId="0" nodeType="after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wipe(left)">
                                      <p:cBhvr>
                                        <p:cTn id="64" dur="400"/>
                                        <p:tgtEl>
                                          <p:spTgt spid="75"/>
                                        </p:tgtEl>
                                      </p:cBhvr>
                                    </p:animEffect>
                                  </p:childTnLst>
                                </p:cTn>
                              </p:par>
                            </p:childTnLst>
                          </p:cTn>
                        </p:par>
                        <p:par>
                          <p:cTn id="65" fill="hold">
                            <p:stCondLst>
                              <p:cond delay="9200"/>
                            </p:stCondLst>
                            <p:childTnLst>
                              <p:par>
                                <p:cTn id="66" presetID="22" presetClass="entr" presetSubtype="8" fill="hold" grpId="0" nodeType="afterEffect">
                                  <p:stCondLst>
                                    <p:cond delay="0"/>
                                  </p:stCondLst>
                                  <p:childTnLst>
                                    <p:set>
                                      <p:cBhvr>
                                        <p:cTn id="67" dur="1" fill="hold">
                                          <p:stCondLst>
                                            <p:cond delay="0"/>
                                          </p:stCondLst>
                                        </p:cTn>
                                        <p:tgtEl>
                                          <p:spTgt spid="76"/>
                                        </p:tgtEl>
                                        <p:attrNameLst>
                                          <p:attrName>style.visibility</p:attrName>
                                        </p:attrNameLst>
                                      </p:cBhvr>
                                      <p:to>
                                        <p:strVal val="visible"/>
                                      </p:to>
                                    </p:set>
                                    <p:animEffect transition="in" filter="wipe(left)">
                                      <p:cBhvr>
                                        <p:cTn id="68" dur="400"/>
                                        <p:tgtEl>
                                          <p:spTgt spid="76"/>
                                        </p:tgtEl>
                                      </p:cBhvr>
                                    </p:animEffect>
                                  </p:childTnLst>
                                </p:cTn>
                              </p:par>
                            </p:childTnLst>
                          </p:cTn>
                        </p:par>
                        <p:par>
                          <p:cTn id="69" fill="hold">
                            <p:stCondLst>
                              <p:cond delay="9600"/>
                            </p:stCondLst>
                            <p:childTnLst>
                              <p:par>
                                <p:cTn id="70" presetID="22" presetClass="entr" presetSubtype="1" fill="hold" nodeType="after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wipe(up)">
                                      <p:cBhvr>
                                        <p:cTn id="72" dur="500"/>
                                        <p:tgtEl>
                                          <p:spTgt spid="77"/>
                                        </p:tgtEl>
                                      </p:cBhvr>
                                    </p:animEffect>
                                  </p:childTnLst>
                                </p:cTn>
                              </p:par>
                            </p:childTnLst>
                          </p:cTn>
                        </p:par>
                        <p:par>
                          <p:cTn id="73" fill="hold">
                            <p:stCondLst>
                              <p:cond delay="10100"/>
                            </p:stCondLst>
                            <p:childTnLst>
                              <p:par>
                                <p:cTn id="74" presetID="2" presetClass="entr" presetSubtype="1" fill="hold" grpId="0" nodeType="afterEffect">
                                  <p:stCondLst>
                                    <p:cond delay="0"/>
                                  </p:stCondLst>
                                  <p:childTnLst>
                                    <p:set>
                                      <p:cBhvr>
                                        <p:cTn id="75" dur="1" fill="hold">
                                          <p:stCondLst>
                                            <p:cond delay="0"/>
                                          </p:stCondLst>
                                        </p:cTn>
                                        <p:tgtEl>
                                          <p:spTgt spid="78"/>
                                        </p:tgtEl>
                                        <p:attrNameLst>
                                          <p:attrName>style.visibility</p:attrName>
                                        </p:attrNameLst>
                                      </p:cBhvr>
                                      <p:to>
                                        <p:strVal val="visible"/>
                                      </p:to>
                                    </p:set>
                                    <p:anim calcmode="lin" valueType="num">
                                      <p:cBhvr additive="base">
                                        <p:cTn id="76" dur="500" fill="hold"/>
                                        <p:tgtEl>
                                          <p:spTgt spid="78"/>
                                        </p:tgtEl>
                                        <p:attrNameLst>
                                          <p:attrName>ppt_x</p:attrName>
                                        </p:attrNameLst>
                                      </p:cBhvr>
                                      <p:tavLst>
                                        <p:tav tm="0">
                                          <p:val>
                                            <p:strVal val="#ppt_x"/>
                                          </p:val>
                                        </p:tav>
                                        <p:tav tm="100000">
                                          <p:val>
                                            <p:strVal val="#ppt_x"/>
                                          </p:val>
                                        </p:tav>
                                      </p:tavLst>
                                    </p:anim>
                                    <p:anim calcmode="lin" valueType="num">
                                      <p:cBhvr additive="base">
                                        <p:cTn id="77" dur="500" fill="hold"/>
                                        <p:tgtEl>
                                          <p:spTgt spid="78"/>
                                        </p:tgtEl>
                                        <p:attrNameLst>
                                          <p:attrName>ppt_y</p:attrName>
                                        </p:attrNameLst>
                                      </p:cBhvr>
                                      <p:tavLst>
                                        <p:tav tm="0">
                                          <p:val>
                                            <p:strVal val="0-#ppt_h/2"/>
                                          </p:val>
                                        </p:tav>
                                        <p:tav tm="100000">
                                          <p:val>
                                            <p:strVal val="#ppt_y"/>
                                          </p:val>
                                        </p:tav>
                                      </p:tavLst>
                                    </p:anim>
                                  </p:childTnLst>
                                </p:cTn>
                              </p:par>
                            </p:childTnLst>
                          </p:cTn>
                        </p:par>
                        <p:par>
                          <p:cTn id="78" fill="hold">
                            <p:stCondLst>
                              <p:cond delay="10600"/>
                            </p:stCondLst>
                            <p:childTnLst>
                              <p:par>
                                <p:cTn id="79" presetID="22" presetClass="entr" presetSubtype="8" fill="hold" grpId="0" nodeType="afterEffect">
                                  <p:stCondLst>
                                    <p:cond delay="0"/>
                                  </p:stCondLst>
                                  <p:childTnLst>
                                    <p:set>
                                      <p:cBhvr>
                                        <p:cTn id="80" dur="1" fill="hold">
                                          <p:stCondLst>
                                            <p:cond delay="0"/>
                                          </p:stCondLst>
                                        </p:cTn>
                                        <p:tgtEl>
                                          <p:spTgt spid="79"/>
                                        </p:tgtEl>
                                        <p:attrNameLst>
                                          <p:attrName>style.visibility</p:attrName>
                                        </p:attrNameLst>
                                      </p:cBhvr>
                                      <p:to>
                                        <p:strVal val="visible"/>
                                      </p:to>
                                    </p:set>
                                    <p:animEffect transition="in" filter="wipe(left)">
                                      <p:cBhvr>
                                        <p:cTn id="81" dur="400"/>
                                        <p:tgtEl>
                                          <p:spTgt spid="79"/>
                                        </p:tgtEl>
                                      </p:cBhvr>
                                    </p:animEffect>
                                  </p:childTnLst>
                                </p:cTn>
                              </p:par>
                            </p:childTnLst>
                          </p:cTn>
                        </p:par>
                        <p:par>
                          <p:cTn id="82" fill="hold">
                            <p:stCondLst>
                              <p:cond delay="11000"/>
                            </p:stCondLst>
                            <p:childTnLst>
                              <p:par>
                                <p:cTn id="83" presetID="22" presetClass="entr" presetSubtype="8" fill="hold" grpId="0" nodeType="afterEffect">
                                  <p:stCondLst>
                                    <p:cond delay="0"/>
                                  </p:stCondLst>
                                  <p:childTnLst>
                                    <p:set>
                                      <p:cBhvr>
                                        <p:cTn id="84" dur="1" fill="hold">
                                          <p:stCondLst>
                                            <p:cond delay="0"/>
                                          </p:stCondLst>
                                        </p:cTn>
                                        <p:tgtEl>
                                          <p:spTgt spid="84"/>
                                        </p:tgtEl>
                                        <p:attrNameLst>
                                          <p:attrName>style.visibility</p:attrName>
                                        </p:attrNameLst>
                                      </p:cBhvr>
                                      <p:to>
                                        <p:strVal val="visible"/>
                                      </p:to>
                                    </p:set>
                                    <p:animEffect transition="in" filter="wipe(left)">
                                      <p:cBhvr>
                                        <p:cTn id="85" dur="400"/>
                                        <p:tgtEl>
                                          <p:spTgt spid="84"/>
                                        </p:tgtEl>
                                      </p:cBhvr>
                                    </p:animEffect>
                                  </p:childTnLst>
                                </p:cTn>
                              </p:par>
                            </p:childTnLst>
                          </p:cTn>
                        </p:par>
                        <p:par>
                          <p:cTn id="86" fill="hold">
                            <p:stCondLst>
                              <p:cond delay="11400"/>
                            </p:stCondLst>
                            <p:childTnLst>
                              <p:par>
                                <p:cTn id="87" presetID="22" presetClass="entr" presetSubtype="1" fill="hold" nodeType="after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wipe(up)">
                                      <p:cBhvr>
                                        <p:cTn id="89" dur="500"/>
                                        <p:tgtEl>
                                          <p:spTgt spid="85"/>
                                        </p:tgtEl>
                                      </p:cBhvr>
                                    </p:animEffect>
                                  </p:childTnLst>
                                </p:cTn>
                              </p:par>
                            </p:childTnLst>
                          </p:cTn>
                        </p:par>
                        <p:par>
                          <p:cTn id="90" fill="hold">
                            <p:stCondLst>
                              <p:cond delay="11900"/>
                            </p:stCondLst>
                            <p:childTnLst>
                              <p:par>
                                <p:cTn id="91" presetID="2" presetClass="entr" presetSubtype="1" fill="hold" grpId="0" nodeType="afterEffect">
                                  <p:stCondLst>
                                    <p:cond delay="0"/>
                                  </p:stCondLst>
                                  <p:childTnLst>
                                    <p:set>
                                      <p:cBhvr>
                                        <p:cTn id="92" dur="1" fill="hold">
                                          <p:stCondLst>
                                            <p:cond delay="0"/>
                                          </p:stCondLst>
                                        </p:cTn>
                                        <p:tgtEl>
                                          <p:spTgt spid="86"/>
                                        </p:tgtEl>
                                        <p:attrNameLst>
                                          <p:attrName>style.visibility</p:attrName>
                                        </p:attrNameLst>
                                      </p:cBhvr>
                                      <p:to>
                                        <p:strVal val="visible"/>
                                      </p:to>
                                    </p:set>
                                    <p:anim calcmode="lin" valueType="num">
                                      <p:cBhvr additive="base">
                                        <p:cTn id="93" dur="500" fill="hold"/>
                                        <p:tgtEl>
                                          <p:spTgt spid="86"/>
                                        </p:tgtEl>
                                        <p:attrNameLst>
                                          <p:attrName>ppt_x</p:attrName>
                                        </p:attrNameLst>
                                      </p:cBhvr>
                                      <p:tavLst>
                                        <p:tav tm="0">
                                          <p:val>
                                            <p:strVal val="#ppt_x"/>
                                          </p:val>
                                        </p:tav>
                                        <p:tav tm="100000">
                                          <p:val>
                                            <p:strVal val="#ppt_x"/>
                                          </p:val>
                                        </p:tav>
                                      </p:tavLst>
                                    </p:anim>
                                    <p:anim calcmode="lin" valueType="num">
                                      <p:cBhvr additive="base">
                                        <p:cTn id="94" dur="500" fill="hold"/>
                                        <p:tgtEl>
                                          <p:spTgt spid="86"/>
                                        </p:tgtEl>
                                        <p:attrNameLst>
                                          <p:attrName>ppt_y</p:attrName>
                                        </p:attrNameLst>
                                      </p:cBhvr>
                                      <p:tavLst>
                                        <p:tav tm="0">
                                          <p:val>
                                            <p:strVal val="0-#ppt_h/2"/>
                                          </p:val>
                                        </p:tav>
                                        <p:tav tm="100000">
                                          <p:val>
                                            <p:strVal val="#ppt_y"/>
                                          </p:val>
                                        </p:tav>
                                      </p:tavLst>
                                    </p:anim>
                                  </p:childTnLst>
                                </p:cTn>
                              </p:par>
                            </p:childTnLst>
                          </p:cTn>
                        </p:par>
                        <p:par>
                          <p:cTn id="95" fill="hold">
                            <p:stCondLst>
                              <p:cond delay="12400"/>
                            </p:stCondLst>
                            <p:childTnLst>
                              <p:par>
                                <p:cTn id="96" presetID="22" presetClass="entr" presetSubtype="8" fill="hold" grpId="0" nodeType="afterEffect">
                                  <p:stCondLst>
                                    <p:cond delay="0"/>
                                  </p:stCondLst>
                                  <p:childTnLst>
                                    <p:set>
                                      <p:cBhvr>
                                        <p:cTn id="97" dur="1" fill="hold">
                                          <p:stCondLst>
                                            <p:cond delay="0"/>
                                          </p:stCondLst>
                                        </p:cTn>
                                        <p:tgtEl>
                                          <p:spTgt spid="87"/>
                                        </p:tgtEl>
                                        <p:attrNameLst>
                                          <p:attrName>style.visibility</p:attrName>
                                        </p:attrNameLst>
                                      </p:cBhvr>
                                      <p:to>
                                        <p:strVal val="visible"/>
                                      </p:to>
                                    </p:set>
                                    <p:animEffect transition="in" filter="wipe(left)">
                                      <p:cBhvr>
                                        <p:cTn id="98" dur="400"/>
                                        <p:tgtEl>
                                          <p:spTgt spid="87"/>
                                        </p:tgtEl>
                                      </p:cBhvr>
                                    </p:animEffect>
                                  </p:childTnLst>
                                </p:cTn>
                              </p:par>
                            </p:childTnLst>
                          </p:cTn>
                        </p:par>
                        <p:par>
                          <p:cTn id="99" fill="hold">
                            <p:stCondLst>
                              <p:cond delay="12800"/>
                            </p:stCondLst>
                            <p:childTnLst>
                              <p:par>
                                <p:cTn id="100" presetID="22" presetClass="entr" presetSubtype="8" fill="hold" grpId="0" nodeType="afterEffect">
                                  <p:stCondLst>
                                    <p:cond delay="0"/>
                                  </p:stCondLst>
                                  <p:childTnLst>
                                    <p:set>
                                      <p:cBhvr>
                                        <p:cTn id="101" dur="1" fill="hold">
                                          <p:stCondLst>
                                            <p:cond delay="0"/>
                                          </p:stCondLst>
                                        </p:cTn>
                                        <p:tgtEl>
                                          <p:spTgt spid="88"/>
                                        </p:tgtEl>
                                        <p:attrNameLst>
                                          <p:attrName>style.visibility</p:attrName>
                                        </p:attrNameLst>
                                      </p:cBhvr>
                                      <p:to>
                                        <p:strVal val="visible"/>
                                      </p:to>
                                    </p:set>
                                    <p:animEffect transition="in" filter="wipe(left)">
                                      <p:cBhvr>
                                        <p:cTn id="102" dur="4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animBg="1"/>
      <p:bldP spid="71" grpId="0"/>
      <p:bldP spid="72" grpId="0"/>
      <p:bldP spid="74" grpId="0" animBg="1"/>
      <p:bldP spid="75" grpId="0"/>
      <p:bldP spid="76" grpId="0"/>
      <p:bldP spid="78" grpId="0" animBg="1"/>
      <p:bldP spid="79" grpId="0"/>
      <p:bldP spid="84" grpId="0"/>
      <p:bldP spid="86" grpId="0" animBg="1"/>
      <p:bldP spid="87" grpId="0"/>
      <p:bldP spid="8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矩形 93"/>
          <p:cNvSpPr/>
          <p:nvPr/>
        </p:nvSpPr>
        <p:spPr>
          <a:xfrm>
            <a:off x="1201107" y="1781200"/>
            <a:ext cx="10233456" cy="352839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1048707" y="1628800"/>
            <a:ext cx="10233456" cy="35283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504"/>
          <p:cNvSpPr txBox="1"/>
          <p:nvPr/>
        </p:nvSpPr>
        <p:spPr>
          <a:xfrm>
            <a:off x="1345059" y="1844824"/>
            <a:ext cx="9793088" cy="3062377"/>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itchFamily="34" charset="-122"/>
                <a:ea typeface="微软雅黑" pitchFamily="34" charset="-122"/>
              </a:defRPr>
            </a:lvl1pPr>
          </a:lstStyle>
          <a:p>
            <a:pPr algn="just">
              <a:lnSpc>
                <a:spcPct val="150000"/>
              </a:lnSpc>
              <a:spcAft>
                <a:spcPts val="1200"/>
              </a:spcAft>
            </a:pPr>
            <a:r>
              <a:rPr lang="zh-CN" altLang="en-US" sz="2400" b="1" dirty="0">
                <a:solidFill>
                  <a:schemeClr val="tx1">
                    <a:lumMod val="50000"/>
                    <a:lumOff val="50000"/>
                  </a:schemeClr>
                </a:solidFill>
                <a:sym typeface="微软雅黑" pitchFamily="34" charset="-122"/>
              </a:rPr>
              <a:t>首先</a:t>
            </a:r>
            <a:r>
              <a:rPr lang="zh-CN" altLang="en-US" dirty="0">
                <a:solidFill>
                  <a:schemeClr val="tx1">
                    <a:lumMod val="50000"/>
                    <a:lumOff val="50000"/>
                  </a:schemeClr>
                </a:solidFill>
                <a:sym typeface="微软雅黑" pitchFamily="34" charset="-122"/>
              </a:rPr>
              <a:t>感谢您在百忙之中审阅我，当您打开这个文件时，您将开始对我的能力进行评估，对我的经历进行阅读；希望当您关闭这个胶片时，我能够契合您的要求，加入一个新的家庭，共同奋斗！</a:t>
            </a:r>
            <a:r>
              <a:rPr lang="zh-CN" altLang="en-US" dirty="0">
                <a:solidFill>
                  <a:schemeClr val="tx1">
                    <a:lumMod val="50000"/>
                    <a:lumOff val="50000"/>
                  </a:schemeClr>
                </a:solidFill>
              </a:rPr>
              <a:t>您的内容打在这里，或者通过复制您的文本后，在此框中选择粘贴，并选择只保留文字。</a:t>
            </a:r>
            <a:r>
              <a:rPr lang="zh-CN" altLang="en-US" dirty="0">
                <a:solidFill>
                  <a:schemeClr val="tx1">
                    <a:lumMod val="50000"/>
                    <a:lumOff val="50000"/>
                  </a:schemeClr>
                </a:solidFill>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en-US" altLang="zh-CN" dirty="0">
              <a:solidFill>
                <a:schemeClr val="tx1">
                  <a:lumMod val="50000"/>
                  <a:lumOff val="50000"/>
                </a:schemeClr>
              </a:solidFill>
              <a:sym typeface="微软雅黑" pitchFamily="34" charset="-122"/>
            </a:endParaRPr>
          </a:p>
          <a:p>
            <a:pPr algn="just">
              <a:lnSpc>
                <a:spcPct val="150000"/>
              </a:lnSpc>
              <a:spcAft>
                <a:spcPts val="1200"/>
              </a:spcAft>
            </a:pPr>
            <a:r>
              <a:rPr lang="zh-CN" altLang="en-US" dirty="0">
                <a:solidFill>
                  <a:schemeClr val="tx1">
                    <a:lumMod val="50000"/>
                    <a:lumOff val="50000"/>
                  </a:schemeClr>
                </a:solidFill>
                <a:sym typeface="微软雅黑" pitchFamily="34" charset="-122"/>
              </a:rPr>
              <a:t>右键点击图片选择设置图片格式可直接替换图片。</a:t>
            </a:r>
            <a:r>
              <a:rPr lang="zh-CN" altLang="en-US" dirty="0">
                <a:solidFill>
                  <a:schemeClr val="tx1">
                    <a:lumMod val="50000"/>
                    <a:lumOff val="50000"/>
                  </a:schemeClr>
                </a:solidFill>
              </a:rPr>
              <a:t>您的内容打在这里，或者通过复制您的文本后，在此框中选择粘贴，并选择只保留文字。</a:t>
            </a:r>
            <a:r>
              <a:rPr lang="zh-CN" altLang="en-US" dirty="0">
                <a:solidFill>
                  <a:schemeClr val="tx1">
                    <a:lumMod val="50000"/>
                    <a:lumOff val="50000"/>
                  </a:schemeClr>
                </a:solidFill>
                <a:sym typeface="微软雅黑" pitchFamily="34" charset="-122"/>
              </a:rPr>
              <a:t>在此录入上述图表的描述说明，在此录入上述图表的综合描述说明，在此录入上述图表的综合描述说明，在此录入上述图表的综合描述</a:t>
            </a:r>
            <a:r>
              <a:rPr lang="zh-CN" altLang="en-US" dirty="0" smtClean="0">
                <a:solidFill>
                  <a:schemeClr val="tx1">
                    <a:lumMod val="50000"/>
                    <a:lumOff val="50000"/>
                  </a:schemeClr>
                </a:solidFill>
                <a:sym typeface="微软雅黑" pitchFamily="34" charset="-122"/>
              </a:rPr>
              <a:t>说明</a:t>
            </a:r>
            <a:r>
              <a:rPr lang="zh-CN" altLang="en-US" dirty="0">
                <a:solidFill>
                  <a:schemeClr val="tx1">
                    <a:lumMod val="50000"/>
                    <a:lumOff val="50000"/>
                  </a:schemeClr>
                </a:solidFill>
                <a:sym typeface="微软雅黑" pitchFamily="34" charset="-122"/>
              </a:rPr>
              <a:t>在此录入上述图表的综合描述说明</a:t>
            </a:r>
            <a:r>
              <a:rPr lang="zh-CN" altLang="en-US" dirty="0" smtClean="0">
                <a:solidFill>
                  <a:schemeClr val="tx1">
                    <a:lumMod val="50000"/>
                    <a:lumOff val="50000"/>
                  </a:schemeClr>
                </a:solidFill>
                <a:sym typeface="微软雅黑" pitchFamily="34" charset="-122"/>
              </a:rPr>
              <a:t>。</a:t>
            </a:r>
            <a:endParaRPr lang="en-US" altLang="zh-CN" dirty="0">
              <a:solidFill>
                <a:schemeClr val="tx1">
                  <a:lumMod val="50000"/>
                  <a:lumOff val="50000"/>
                </a:schemeClr>
              </a:solidFill>
              <a:sym typeface="微软雅黑" pitchFamily="34" charset="-122"/>
            </a:endParaRPr>
          </a:p>
        </p:txBody>
      </p:sp>
      <p:sp>
        <p:nvSpPr>
          <p:cNvPr id="93" name="前言"/>
          <p:cNvSpPr>
            <a:spLocks noChangeArrowheads="1"/>
          </p:cNvSpPr>
          <p:nvPr/>
        </p:nvSpPr>
        <p:spPr bwMode="auto">
          <a:xfrm>
            <a:off x="1260685" y="908720"/>
            <a:ext cx="3756782" cy="73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2" tIns="60956" rIns="121912" bIns="609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spcBef>
                <a:spcPct val="0"/>
              </a:spcBef>
              <a:buNone/>
            </a:pPr>
            <a:r>
              <a:rPr lang="zh-CN" altLang="en-US" sz="4000" b="1" dirty="0">
                <a:solidFill>
                  <a:srgbClr val="C00000"/>
                </a:solidFill>
              </a:rPr>
              <a:t>总结</a:t>
            </a:r>
            <a:r>
              <a:rPr lang="zh-CN" altLang="en-US" sz="3600" b="1" dirty="0" smtClean="0">
                <a:solidFill>
                  <a:srgbClr val="C00000"/>
                </a:solidFill>
              </a:rPr>
              <a:t> </a:t>
            </a:r>
            <a:r>
              <a:rPr lang="en-US" altLang="zh-CN" sz="3600" b="1" dirty="0" smtClean="0">
                <a:solidFill>
                  <a:srgbClr val="C00000"/>
                </a:solidFill>
              </a:rPr>
              <a:t>/</a:t>
            </a:r>
            <a:r>
              <a:rPr lang="zh-CN" altLang="en-US" sz="3600" b="1" dirty="0" smtClean="0">
                <a:solidFill>
                  <a:srgbClr val="C00000"/>
                </a:solidFill>
              </a:rPr>
              <a:t>  </a:t>
            </a:r>
            <a:r>
              <a:rPr lang="en-US" altLang="zh-CN" sz="3600" b="1" dirty="0" smtClean="0">
                <a:solidFill>
                  <a:srgbClr val="C00000"/>
                </a:solidFill>
                <a:latin typeface="Impact MT Std" pitchFamily="34" charset="0"/>
              </a:rPr>
              <a:t>SUMMARY</a:t>
            </a:r>
            <a:endParaRPr lang="zh-CN" altLang="en-US" sz="3600" dirty="0">
              <a:solidFill>
                <a:srgbClr val="C00000"/>
              </a:solidFill>
              <a:latin typeface="Impact MT Std" pitchFamily="34" charset="0"/>
              <a:sym typeface="Impact" pitchFamily="34" charset="0"/>
            </a:endParaRPr>
          </a:p>
        </p:txBody>
      </p:sp>
      <p:sp>
        <p:nvSpPr>
          <p:cNvPr id="18"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0112214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ppt_w</p:attrName>
                                        </p:attrNameLst>
                                      </p:cBhvr>
                                      <p:tavLst>
                                        <p:tav tm="0">
                                          <p:val>
                                            <p:fltVal val="0"/>
                                          </p:val>
                                        </p:tav>
                                        <p:tav tm="100000">
                                          <p:val>
                                            <p:strVal val="#ppt_w"/>
                                          </p:val>
                                        </p:tav>
                                      </p:tavLst>
                                    </p:anim>
                                    <p:anim calcmode="lin" valueType="num">
                                      <p:cBhvr>
                                        <p:cTn id="8" dur="500" fill="hold"/>
                                        <p:tgtEl>
                                          <p:spTgt spid="89"/>
                                        </p:tgtEl>
                                        <p:attrNameLst>
                                          <p:attrName>ppt_h</p:attrName>
                                        </p:attrNameLst>
                                      </p:cBhvr>
                                      <p:tavLst>
                                        <p:tav tm="0">
                                          <p:val>
                                            <p:fltVal val="0"/>
                                          </p:val>
                                        </p:tav>
                                        <p:tav tm="100000">
                                          <p:val>
                                            <p:strVal val="#ppt_h"/>
                                          </p:val>
                                        </p:tav>
                                      </p:tavLst>
                                    </p:anim>
                                    <p:animEffect transition="in" filter="fade">
                                      <p:cBhvr>
                                        <p:cTn id="9" dur="500"/>
                                        <p:tgtEl>
                                          <p:spTgt spid="89"/>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94"/>
                                        </p:tgtEl>
                                        <p:attrNameLst>
                                          <p:attrName>style.visibility</p:attrName>
                                        </p:attrNameLst>
                                      </p:cBhvr>
                                      <p:to>
                                        <p:strVal val="visible"/>
                                      </p:to>
                                    </p:set>
                                    <p:anim calcmode="lin" valueType="num">
                                      <p:cBhvr>
                                        <p:cTn id="12" dur="500" fill="hold"/>
                                        <p:tgtEl>
                                          <p:spTgt spid="94"/>
                                        </p:tgtEl>
                                        <p:attrNameLst>
                                          <p:attrName>ppt_w</p:attrName>
                                        </p:attrNameLst>
                                      </p:cBhvr>
                                      <p:tavLst>
                                        <p:tav tm="0">
                                          <p:val>
                                            <p:fltVal val="0"/>
                                          </p:val>
                                        </p:tav>
                                        <p:tav tm="100000">
                                          <p:val>
                                            <p:strVal val="#ppt_w"/>
                                          </p:val>
                                        </p:tav>
                                      </p:tavLst>
                                    </p:anim>
                                    <p:anim calcmode="lin" valueType="num">
                                      <p:cBhvr>
                                        <p:cTn id="13" dur="500" fill="hold"/>
                                        <p:tgtEl>
                                          <p:spTgt spid="94"/>
                                        </p:tgtEl>
                                        <p:attrNameLst>
                                          <p:attrName>ppt_h</p:attrName>
                                        </p:attrNameLst>
                                      </p:cBhvr>
                                      <p:tavLst>
                                        <p:tav tm="0">
                                          <p:val>
                                            <p:fltVal val="0"/>
                                          </p:val>
                                        </p:tav>
                                        <p:tav tm="100000">
                                          <p:val>
                                            <p:strVal val="#ppt_h"/>
                                          </p:val>
                                        </p:tav>
                                      </p:tavLst>
                                    </p:anim>
                                    <p:animEffect transition="in" filter="fade">
                                      <p:cBhvr>
                                        <p:cTn id="14" dur="500"/>
                                        <p:tgtEl>
                                          <p:spTgt spid="94"/>
                                        </p:tgtEl>
                                      </p:cBhvr>
                                    </p:animEffect>
                                  </p:childTnLst>
                                </p:cTn>
                              </p:par>
                              <p:par>
                                <p:cTn id="15" presetID="10" presetClass="entr" presetSubtype="0" fill="hold" grpId="0" nodeType="withEffect">
                                  <p:stCondLst>
                                    <p:cond delay="1000"/>
                                  </p:stCondLst>
                                  <p:iterate type="lt">
                                    <p:tmPct val="10000"/>
                                  </p:iterate>
                                  <p:childTnLst>
                                    <p:set>
                                      <p:cBhvr>
                                        <p:cTn id="16" dur="1" fill="hold">
                                          <p:stCondLst>
                                            <p:cond delay="0"/>
                                          </p:stCondLst>
                                        </p:cTn>
                                        <p:tgtEl>
                                          <p:spTgt spid="92"/>
                                        </p:tgtEl>
                                        <p:attrNameLst>
                                          <p:attrName>style.visibility</p:attrName>
                                        </p:attrNameLst>
                                      </p:cBhvr>
                                      <p:to>
                                        <p:strVal val="visible"/>
                                      </p:to>
                                    </p:set>
                                    <p:animEffect transition="in" filter="fade">
                                      <p:cBhvr>
                                        <p:cTn id="17" dur="100"/>
                                        <p:tgtEl>
                                          <p:spTgt spid="92"/>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93"/>
                                        </p:tgtEl>
                                        <p:attrNameLst>
                                          <p:attrName>style.visibility</p:attrName>
                                        </p:attrNameLst>
                                      </p:cBhvr>
                                      <p:to>
                                        <p:strVal val="visible"/>
                                      </p:to>
                                    </p:set>
                                    <p:animEffect transition="in" filter="wipe(left)">
                                      <p:cBhvr>
                                        <p:cTn id="2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89" grpId="0" animBg="1"/>
      <p:bldP spid="92" grpId="0"/>
      <p:bldP spid="9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892558" y="972607"/>
            <a:ext cx="2448272" cy="24482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808413" y="4406540"/>
            <a:ext cx="1436675" cy="215444"/>
            <a:chOff x="4369395" y="3284984"/>
            <a:chExt cx="1436675" cy="215444"/>
          </a:xfrm>
        </p:grpSpPr>
        <p:sp>
          <p:nvSpPr>
            <p:cNvPr id="4"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公司介绍</a:t>
              </a:r>
              <a:endParaRPr lang="zh-CN" altLang="en-US" sz="1400" dirty="0">
                <a:solidFill>
                  <a:srgbClr val="2C3637"/>
                </a:solidFill>
                <a:latin typeface="微软雅黑" pitchFamily="34" charset="-122"/>
                <a:ea typeface="微软雅黑" pitchFamily="34" charset="-122"/>
              </a:endParaRPr>
            </a:p>
          </p:txBody>
        </p:sp>
        <p:grpSp>
          <p:nvGrpSpPr>
            <p:cNvPr id="5" name="组合 4"/>
            <p:cNvGrpSpPr/>
            <p:nvPr/>
          </p:nvGrpSpPr>
          <p:grpSpPr>
            <a:xfrm>
              <a:off x="4369395" y="3316401"/>
              <a:ext cx="168551" cy="168551"/>
              <a:chOff x="5005199" y="3717032"/>
              <a:chExt cx="168551" cy="168551"/>
            </a:xfrm>
          </p:grpSpPr>
          <p:sp>
            <p:nvSpPr>
              <p:cNvPr id="6" name="椭圆 5"/>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7" name="等腰三角形 6"/>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8" name="组合 7"/>
          <p:cNvGrpSpPr/>
          <p:nvPr/>
        </p:nvGrpSpPr>
        <p:grpSpPr>
          <a:xfrm>
            <a:off x="6461112" y="4406540"/>
            <a:ext cx="1436675" cy="215444"/>
            <a:chOff x="4369395" y="3284984"/>
            <a:chExt cx="1436675" cy="215444"/>
          </a:xfrm>
        </p:grpSpPr>
        <p:sp>
          <p:nvSpPr>
            <p:cNvPr id="9"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团队介绍</a:t>
              </a:r>
              <a:endParaRPr lang="zh-CN" altLang="en-US" sz="1400" dirty="0">
                <a:solidFill>
                  <a:srgbClr val="2C3637"/>
                </a:solidFill>
                <a:latin typeface="微软雅黑" pitchFamily="34" charset="-122"/>
                <a:ea typeface="微软雅黑" pitchFamily="34" charset="-122"/>
              </a:endParaRPr>
            </a:p>
          </p:txBody>
        </p:sp>
        <p:grpSp>
          <p:nvGrpSpPr>
            <p:cNvPr id="10" name="组合 9"/>
            <p:cNvGrpSpPr/>
            <p:nvPr/>
          </p:nvGrpSpPr>
          <p:grpSpPr>
            <a:xfrm>
              <a:off x="4369395" y="3316401"/>
              <a:ext cx="168551" cy="168551"/>
              <a:chOff x="5005199" y="3717032"/>
              <a:chExt cx="168551" cy="168551"/>
            </a:xfrm>
          </p:grpSpPr>
          <p:sp>
            <p:nvSpPr>
              <p:cNvPr id="11" name="椭圆 10"/>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12" name="等腰三角形 11"/>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13" name="组合 12"/>
          <p:cNvGrpSpPr/>
          <p:nvPr/>
        </p:nvGrpSpPr>
        <p:grpSpPr>
          <a:xfrm>
            <a:off x="4808413" y="4797732"/>
            <a:ext cx="1436675" cy="215444"/>
            <a:chOff x="4369395" y="3284984"/>
            <a:chExt cx="1436675" cy="215444"/>
          </a:xfrm>
        </p:grpSpPr>
        <p:sp>
          <p:nvSpPr>
            <p:cNvPr id="14"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核心成员</a:t>
              </a:r>
              <a:endParaRPr lang="zh-CN" altLang="en-US" sz="1400" dirty="0">
                <a:solidFill>
                  <a:srgbClr val="2C3637"/>
                </a:solidFill>
                <a:latin typeface="微软雅黑" pitchFamily="34" charset="-122"/>
                <a:ea typeface="微软雅黑" pitchFamily="34" charset="-122"/>
              </a:endParaRPr>
            </a:p>
          </p:txBody>
        </p:sp>
        <p:grpSp>
          <p:nvGrpSpPr>
            <p:cNvPr id="15" name="组合 14"/>
            <p:cNvGrpSpPr/>
            <p:nvPr/>
          </p:nvGrpSpPr>
          <p:grpSpPr>
            <a:xfrm>
              <a:off x="4369395" y="3316401"/>
              <a:ext cx="168551" cy="168551"/>
              <a:chOff x="5005199" y="3717032"/>
              <a:chExt cx="168551" cy="168551"/>
            </a:xfrm>
          </p:grpSpPr>
          <p:sp>
            <p:nvSpPr>
              <p:cNvPr id="16" name="椭圆 15"/>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17" name="等腰三角形 16"/>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grpSp>
        <p:nvGrpSpPr>
          <p:cNvPr id="18" name="组合 17"/>
          <p:cNvGrpSpPr/>
          <p:nvPr/>
        </p:nvGrpSpPr>
        <p:grpSpPr>
          <a:xfrm>
            <a:off x="6461112" y="4797152"/>
            <a:ext cx="1436675" cy="215444"/>
            <a:chOff x="4369395" y="3284984"/>
            <a:chExt cx="1436675" cy="215444"/>
          </a:xfrm>
        </p:grpSpPr>
        <p:sp>
          <p:nvSpPr>
            <p:cNvPr id="19"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smtClean="0">
                  <a:solidFill>
                    <a:srgbClr val="2C3637"/>
                  </a:solidFill>
                  <a:latin typeface="微软雅黑" pitchFamily="34" charset="-122"/>
                  <a:ea typeface="微软雅黑" pitchFamily="34" charset="-122"/>
                </a:rPr>
                <a:t>组织结构</a:t>
              </a:r>
              <a:endParaRPr lang="zh-CN" altLang="en-US" sz="1400" dirty="0">
                <a:solidFill>
                  <a:srgbClr val="2C3637"/>
                </a:solidFill>
                <a:latin typeface="微软雅黑" pitchFamily="34" charset="-122"/>
                <a:ea typeface="微软雅黑" pitchFamily="34" charset="-122"/>
              </a:endParaRPr>
            </a:p>
          </p:txBody>
        </p:sp>
        <p:grpSp>
          <p:nvGrpSpPr>
            <p:cNvPr id="20" name="组合 19"/>
            <p:cNvGrpSpPr/>
            <p:nvPr/>
          </p:nvGrpSpPr>
          <p:grpSpPr>
            <a:xfrm>
              <a:off x="4369395" y="3316401"/>
              <a:ext cx="168551" cy="168551"/>
              <a:chOff x="5005199" y="3717032"/>
              <a:chExt cx="168551" cy="168551"/>
            </a:xfrm>
          </p:grpSpPr>
          <p:sp>
            <p:nvSpPr>
              <p:cNvPr id="21" name="椭圆 20"/>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22" name="等腰三角形 21"/>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sp>
        <p:nvSpPr>
          <p:cNvPr id="23" name="标题 4"/>
          <p:cNvSpPr txBox="1">
            <a:spLocks/>
          </p:cNvSpPr>
          <p:nvPr/>
        </p:nvSpPr>
        <p:spPr>
          <a:xfrm>
            <a:off x="4945459" y="3819612"/>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dirty="0" smtClean="0">
                <a:solidFill>
                  <a:srgbClr val="2C3637"/>
                </a:solidFill>
                <a:latin typeface="微软雅黑" panose="020B0503020204020204" pitchFamily="34" charset="-122"/>
                <a:ea typeface="微软雅黑" panose="020B0503020204020204" pitchFamily="34" charset="-122"/>
              </a:rPr>
              <a:t>我们是谁</a:t>
            </a:r>
          </a:p>
        </p:txBody>
      </p:sp>
      <p:sp>
        <p:nvSpPr>
          <p:cNvPr id="24" name="椭圆 23"/>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a:spLocks noChangeAspect="1"/>
          </p:cNvSpPr>
          <p:nvPr/>
        </p:nvSpPr>
        <p:spPr>
          <a:xfrm>
            <a:off x="6097595" y="83671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标题 4"/>
          <p:cNvSpPr txBox="1">
            <a:spLocks/>
          </p:cNvSpPr>
          <p:nvPr/>
        </p:nvSpPr>
        <p:spPr>
          <a:xfrm>
            <a:off x="4945459" y="2780928"/>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dirty="0">
                <a:solidFill>
                  <a:schemeClr val="bg1"/>
                </a:solidFill>
                <a:latin typeface="微软雅黑" panose="020B0503020204020204" pitchFamily="34" charset="-122"/>
                <a:ea typeface="微软雅黑" panose="020B0503020204020204" pitchFamily="34" charset="-122"/>
              </a:rPr>
              <a:t>第一章</a:t>
            </a:r>
            <a:endParaRPr lang="zh-CN" altLang="en-US" sz="2400" b="1" dirty="0" smtClean="0">
              <a:solidFill>
                <a:schemeClr val="bg1"/>
              </a:solidFill>
              <a:latin typeface="微软雅黑" panose="020B0503020204020204" pitchFamily="34" charset="-122"/>
              <a:ea typeface="微软雅黑" panose="020B0503020204020204" pitchFamily="34" charset="-122"/>
            </a:endParaRPr>
          </a:p>
        </p:txBody>
      </p:sp>
      <p:sp>
        <p:nvSpPr>
          <p:cNvPr id="35" name="KSO_Shape"/>
          <p:cNvSpPr>
            <a:spLocks/>
          </p:cNvSpPr>
          <p:nvPr/>
        </p:nvSpPr>
        <p:spPr bwMode="auto">
          <a:xfrm>
            <a:off x="5204676" y="1484784"/>
            <a:ext cx="1741748" cy="119600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36" name="椭圆 35"/>
          <p:cNvSpPr/>
          <p:nvPr/>
        </p:nvSpPr>
        <p:spPr>
          <a:xfrm>
            <a:off x="4996314" y="1076363"/>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nvCxnSpPr>
        <p:spPr>
          <a:xfrm>
            <a:off x="4808413" y="4293096"/>
            <a:ext cx="2477306" cy="0"/>
          </a:xfrm>
          <a:prstGeom prst="line">
            <a:avLst/>
          </a:prstGeom>
          <a:ln>
            <a:solidFill>
              <a:srgbClr val="2C363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4801443" y="5157772"/>
            <a:ext cx="1436675" cy="215444"/>
            <a:chOff x="4369395" y="3284984"/>
            <a:chExt cx="1436675" cy="215444"/>
          </a:xfrm>
        </p:grpSpPr>
        <p:sp>
          <p:nvSpPr>
            <p:cNvPr id="39" name="文本框 9"/>
            <p:cNvSpPr txBox="1"/>
            <p:nvPr/>
          </p:nvSpPr>
          <p:spPr>
            <a:xfrm>
              <a:off x="4581935" y="3284984"/>
              <a:ext cx="1224135" cy="215444"/>
            </a:xfrm>
            <a:prstGeom prst="rect">
              <a:avLst/>
            </a:prstGeom>
            <a:noFill/>
          </p:spPr>
          <p:txBody>
            <a:bodyPr wrap="square" lIns="0" tIns="0" rIns="0" bIns="0" rtlCol="0">
              <a:spAutoFit/>
            </a:bodyPr>
            <a:lstStyle/>
            <a:p>
              <a:pPr marL="0" lvl="1"/>
              <a:r>
                <a:rPr lang="zh-CN" altLang="en-US" sz="1400" dirty="0">
                  <a:solidFill>
                    <a:srgbClr val="2C3637"/>
                  </a:solidFill>
                  <a:latin typeface="微软雅黑" pitchFamily="34" charset="-122"/>
                  <a:ea typeface="微软雅黑" pitchFamily="34" charset="-122"/>
                </a:rPr>
                <a:t>大事件</a:t>
              </a:r>
            </a:p>
          </p:txBody>
        </p:sp>
        <p:grpSp>
          <p:nvGrpSpPr>
            <p:cNvPr id="40" name="组合 39"/>
            <p:cNvGrpSpPr/>
            <p:nvPr/>
          </p:nvGrpSpPr>
          <p:grpSpPr>
            <a:xfrm>
              <a:off x="4369395" y="3316401"/>
              <a:ext cx="168551" cy="168551"/>
              <a:chOff x="5005199" y="3717032"/>
              <a:chExt cx="168551" cy="168551"/>
            </a:xfrm>
          </p:grpSpPr>
          <p:sp>
            <p:nvSpPr>
              <p:cNvPr id="41" name="椭圆 40"/>
              <p:cNvSpPr/>
              <p:nvPr/>
            </p:nvSpPr>
            <p:spPr>
              <a:xfrm>
                <a:off x="5005199" y="3717032"/>
                <a:ext cx="168551" cy="168551"/>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sp>
            <p:nvSpPr>
              <p:cNvPr id="42" name="等腰三角形 41"/>
              <p:cNvSpPr/>
              <p:nvPr/>
            </p:nvSpPr>
            <p:spPr>
              <a:xfrm rot="5400000">
                <a:off x="5039924" y="3741566"/>
                <a:ext cx="130606" cy="1194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3637"/>
                  </a:solidFill>
                </a:endParaRPr>
              </a:p>
            </p:txBody>
          </p:sp>
        </p:grpSp>
      </p:grpSp>
      <p:sp>
        <p:nvSpPr>
          <p:cNvPr id="56" name="圆角矩形 55"/>
          <p:cNvSpPr/>
          <p:nvPr/>
        </p:nvSpPr>
        <p:spPr>
          <a:xfrm>
            <a:off x="-383132" y="1665978"/>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标题 4"/>
          <p:cNvSpPr txBox="1">
            <a:spLocks/>
          </p:cNvSpPr>
          <p:nvPr/>
        </p:nvSpPr>
        <p:spPr>
          <a:xfrm>
            <a:off x="48916" y="1665978"/>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59" name="圆角矩形 58"/>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1" name="圆角矩形 60"/>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3" name="圆角矩形 62"/>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5" name="圆角矩形 64"/>
          <p:cNvSpPr/>
          <p:nvPr/>
        </p:nvSpPr>
        <p:spPr>
          <a:xfrm>
            <a:off x="11786219"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标题 4"/>
          <p:cNvSpPr txBox="1">
            <a:spLocks/>
          </p:cNvSpPr>
          <p:nvPr/>
        </p:nvSpPr>
        <p:spPr>
          <a:xfrm>
            <a:off x="11858227"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a:solidFill>
                  <a:schemeClr val="bg1"/>
                </a:solidFill>
                <a:latin typeface="微软雅黑" panose="020B0503020204020204" pitchFamily="34" charset="-122"/>
                <a:ea typeface="微软雅黑" panose="020B0503020204020204" pitchFamily="34" charset="-122"/>
              </a:rPr>
              <a:t>4</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67" name="圆角矩形 66"/>
          <p:cNvSpPr/>
          <p:nvPr/>
        </p:nvSpPr>
        <p:spPr>
          <a:xfrm>
            <a:off x="-383133" y="1355969"/>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标题 4"/>
          <p:cNvSpPr txBox="1">
            <a:spLocks/>
          </p:cNvSpPr>
          <p:nvPr/>
        </p:nvSpPr>
        <p:spPr>
          <a:xfrm>
            <a:off x="48915" y="1355969"/>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a:t>
            </a:r>
            <a:r>
              <a:rPr lang="zh-CN" altLang="en-US" sz="1100" dirty="0">
                <a:solidFill>
                  <a:schemeClr val="bg1"/>
                </a:solidFill>
                <a:latin typeface="微软雅黑" panose="020B0503020204020204" pitchFamily="34" charset="-122"/>
                <a:ea typeface="微软雅黑" panose="020B0503020204020204" pitchFamily="34" charset="-122"/>
              </a:rPr>
              <a:t>是谁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9"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7151157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par>
                                <p:cTn id="16" presetID="53" presetClass="entr" presetSubtype="16" fill="hold" grpId="0" nodeType="withEffect">
                                  <p:stCondLst>
                                    <p:cond delay="1000"/>
                                  </p:stCondLst>
                                  <p:iterate type="lt">
                                    <p:tmPct val="0"/>
                                  </p:iterate>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Effect transition="in" filter="fade">
                                      <p:cBhvr>
                                        <p:cTn id="20" dur="500"/>
                                        <p:tgtEl>
                                          <p:spTgt spid="34"/>
                                        </p:tgtEl>
                                      </p:cBhvr>
                                    </p:animEffect>
                                  </p:childTnLst>
                                </p:cTn>
                              </p:par>
                              <p:par>
                                <p:cTn id="21" presetID="53" presetClass="entr" presetSubtype="528" fill="hold" grpId="0" nodeType="withEffect">
                                  <p:stCondLst>
                                    <p:cond delay="100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anim calcmode="lin" valueType="num">
                                      <p:cBhvr>
                                        <p:cTn id="26" dur="500" fill="hold"/>
                                        <p:tgtEl>
                                          <p:spTgt spid="35"/>
                                        </p:tgtEl>
                                        <p:attrNameLst>
                                          <p:attrName>ppt_x</p:attrName>
                                        </p:attrNameLst>
                                      </p:cBhvr>
                                      <p:tavLst>
                                        <p:tav tm="0">
                                          <p:val>
                                            <p:fltVal val="0.5"/>
                                          </p:val>
                                        </p:tav>
                                        <p:tav tm="100000">
                                          <p:val>
                                            <p:strVal val="#ppt_x"/>
                                          </p:val>
                                        </p:tav>
                                      </p:tavLst>
                                    </p:anim>
                                    <p:anim calcmode="lin" valueType="num">
                                      <p:cBhvr>
                                        <p:cTn id="27" dur="500" fill="hold"/>
                                        <p:tgtEl>
                                          <p:spTgt spid="35"/>
                                        </p:tgtEl>
                                        <p:attrNameLst>
                                          <p:attrName>ppt_y</p:attrName>
                                        </p:attrNameLst>
                                      </p:cBhvr>
                                      <p:tavLst>
                                        <p:tav tm="0">
                                          <p:val>
                                            <p:fltVal val="0.5"/>
                                          </p:val>
                                        </p:tav>
                                        <p:tav tm="100000">
                                          <p:val>
                                            <p:strVal val="#ppt_y"/>
                                          </p:val>
                                        </p:tav>
                                      </p:tavLst>
                                    </p:anim>
                                  </p:childTnLst>
                                </p:cTn>
                              </p:par>
                              <p:par>
                                <p:cTn id="28" presetID="53" presetClass="entr" presetSubtype="16" fill="hold" grpId="0" nodeType="withEffect">
                                  <p:stCondLst>
                                    <p:cond delay="2000"/>
                                  </p:stCondLst>
                                  <p:iterate type="lt">
                                    <p:tmPct val="0"/>
                                  </p:iterate>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par>
                                <p:cTn id="33" presetID="16" presetClass="entr" presetSubtype="21" fill="hold" nodeType="withEffect">
                                  <p:stCondLst>
                                    <p:cond delay="200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53" presetClass="entr" presetSubtype="16" fill="hold" nodeType="withEffect">
                                  <p:stCondLst>
                                    <p:cond delay="250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par>
                                <p:cTn id="41" presetID="53" presetClass="entr" presetSubtype="16" fill="hold" nodeType="withEffect">
                                  <p:stCondLst>
                                    <p:cond delay="250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nodeType="withEffect">
                                  <p:stCondLst>
                                    <p:cond delay="250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par>
                                <p:cTn id="51" presetID="53" presetClass="entr" presetSubtype="16" fill="hold" nodeType="withEffect">
                                  <p:stCondLst>
                                    <p:cond delay="25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par>
                                <p:cTn id="56" presetID="53" presetClass="entr" presetSubtype="16" fill="hold" nodeType="withEffect">
                                  <p:stCondLst>
                                    <p:cond delay="2500"/>
                                  </p:stCondLst>
                                  <p:childTnLst>
                                    <p:set>
                                      <p:cBhvr>
                                        <p:cTn id="57" dur="1" fill="hold">
                                          <p:stCondLst>
                                            <p:cond delay="0"/>
                                          </p:stCondLst>
                                        </p:cTn>
                                        <p:tgtEl>
                                          <p:spTgt spid="38"/>
                                        </p:tgtEl>
                                        <p:attrNameLst>
                                          <p:attrName>style.visibility</p:attrName>
                                        </p:attrNameLst>
                                      </p:cBhvr>
                                      <p:to>
                                        <p:strVal val="visible"/>
                                      </p:to>
                                    </p:set>
                                    <p:anim calcmode="lin" valueType="num">
                                      <p:cBhvr>
                                        <p:cTn id="58" dur="500" fill="hold"/>
                                        <p:tgtEl>
                                          <p:spTgt spid="38"/>
                                        </p:tgtEl>
                                        <p:attrNameLst>
                                          <p:attrName>ppt_w</p:attrName>
                                        </p:attrNameLst>
                                      </p:cBhvr>
                                      <p:tavLst>
                                        <p:tav tm="0">
                                          <p:val>
                                            <p:fltVal val="0"/>
                                          </p:val>
                                        </p:tav>
                                        <p:tav tm="100000">
                                          <p:val>
                                            <p:strVal val="#ppt_w"/>
                                          </p:val>
                                        </p:tav>
                                      </p:tavLst>
                                    </p:anim>
                                    <p:anim calcmode="lin" valueType="num">
                                      <p:cBhvr>
                                        <p:cTn id="59" dur="500" fill="hold"/>
                                        <p:tgtEl>
                                          <p:spTgt spid="38"/>
                                        </p:tgtEl>
                                        <p:attrNameLst>
                                          <p:attrName>ppt_h</p:attrName>
                                        </p:attrNameLst>
                                      </p:cBhvr>
                                      <p:tavLst>
                                        <p:tav tm="0">
                                          <p:val>
                                            <p:fltVal val="0"/>
                                          </p:val>
                                        </p:tav>
                                        <p:tav tm="100000">
                                          <p:val>
                                            <p:strVal val="#ppt_h"/>
                                          </p:val>
                                        </p:tav>
                                      </p:tavLst>
                                    </p:anim>
                                    <p:animEffect transition="in" filter="fade">
                                      <p:cBhvr>
                                        <p:cTn id="60" dur="500"/>
                                        <p:tgtEl>
                                          <p:spTgt spid="38"/>
                                        </p:tgtEl>
                                      </p:cBhvr>
                                    </p:animEffect>
                                  </p:childTnLst>
                                </p:cTn>
                              </p:par>
                              <p:par>
                                <p:cTn id="61" presetID="32" presetClass="emph" presetSubtype="0" fill="hold" nodeType="withEffect">
                                  <p:stCondLst>
                                    <p:cond delay="3000"/>
                                  </p:stCondLst>
                                  <p:childTnLst>
                                    <p:animRot by="120000">
                                      <p:cBhvr>
                                        <p:cTn id="62" dur="100" fill="hold">
                                          <p:stCondLst>
                                            <p:cond delay="0"/>
                                          </p:stCondLst>
                                        </p:cTn>
                                        <p:tgtEl>
                                          <p:spTgt spid="3"/>
                                        </p:tgtEl>
                                        <p:attrNameLst>
                                          <p:attrName>r</p:attrName>
                                        </p:attrNameLst>
                                      </p:cBhvr>
                                    </p:animRot>
                                    <p:animRot by="-240000">
                                      <p:cBhvr>
                                        <p:cTn id="63" dur="200" fill="hold">
                                          <p:stCondLst>
                                            <p:cond delay="200"/>
                                          </p:stCondLst>
                                        </p:cTn>
                                        <p:tgtEl>
                                          <p:spTgt spid="3"/>
                                        </p:tgtEl>
                                        <p:attrNameLst>
                                          <p:attrName>r</p:attrName>
                                        </p:attrNameLst>
                                      </p:cBhvr>
                                    </p:animRot>
                                    <p:animRot by="240000">
                                      <p:cBhvr>
                                        <p:cTn id="64" dur="200" fill="hold">
                                          <p:stCondLst>
                                            <p:cond delay="400"/>
                                          </p:stCondLst>
                                        </p:cTn>
                                        <p:tgtEl>
                                          <p:spTgt spid="3"/>
                                        </p:tgtEl>
                                        <p:attrNameLst>
                                          <p:attrName>r</p:attrName>
                                        </p:attrNameLst>
                                      </p:cBhvr>
                                    </p:animRot>
                                    <p:animRot by="-240000">
                                      <p:cBhvr>
                                        <p:cTn id="65" dur="200" fill="hold">
                                          <p:stCondLst>
                                            <p:cond delay="600"/>
                                          </p:stCondLst>
                                        </p:cTn>
                                        <p:tgtEl>
                                          <p:spTgt spid="3"/>
                                        </p:tgtEl>
                                        <p:attrNameLst>
                                          <p:attrName>r</p:attrName>
                                        </p:attrNameLst>
                                      </p:cBhvr>
                                    </p:animRot>
                                    <p:animRot by="120000">
                                      <p:cBhvr>
                                        <p:cTn id="66" dur="200" fill="hold">
                                          <p:stCondLst>
                                            <p:cond delay="800"/>
                                          </p:stCondLst>
                                        </p:cTn>
                                        <p:tgtEl>
                                          <p:spTgt spid="3"/>
                                        </p:tgtEl>
                                        <p:attrNameLst>
                                          <p:attrName>r</p:attrName>
                                        </p:attrNameLst>
                                      </p:cBhvr>
                                    </p:animRot>
                                  </p:childTnLst>
                                </p:cTn>
                              </p:par>
                              <p:par>
                                <p:cTn id="67" presetID="32" presetClass="emph" presetSubtype="0" fill="hold" nodeType="withEffect">
                                  <p:stCondLst>
                                    <p:cond delay="3000"/>
                                  </p:stCondLst>
                                  <p:childTnLst>
                                    <p:animRot by="120000">
                                      <p:cBhvr>
                                        <p:cTn id="68" dur="100" fill="hold">
                                          <p:stCondLst>
                                            <p:cond delay="0"/>
                                          </p:stCondLst>
                                        </p:cTn>
                                        <p:tgtEl>
                                          <p:spTgt spid="8"/>
                                        </p:tgtEl>
                                        <p:attrNameLst>
                                          <p:attrName>r</p:attrName>
                                        </p:attrNameLst>
                                      </p:cBhvr>
                                    </p:animRot>
                                    <p:animRot by="-240000">
                                      <p:cBhvr>
                                        <p:cTn id="69" dur="200" fill="hold">
                                          <p:stCondLst>
                                            <p:cond delay="200"/>
                                          </p:stCondLst>
                                        </p:cTn>
                                        <p:tgtEl>
                                          <p:spTgt spid="8"/>
                                        </p:tgtEl>
                                        <p:attrNameLst>
                                          <p:attrName>r</p:attrName>
                                        </p:attrNameLst>
                                      </p:cBhvr>
                                    </p:animRot>
                                    <p:animRot by="240000">
                                      <p:cBhvr>
                                        <p:cTn id="70" dur="200" fill="hold">
                                          <p:stCondLst>
                                            <p:cond delay="400"/>
                                          </p:stCondLst>
                                        </p:cTn>
                                        <p:tgtEl>
                                          <p:spTgt spid="8"/>
                                        </p:tgtEl>
                                        <p:attrNameLst>
                                          <p:attrName>r</p:attrName>
                                        </p:attrNameLst>
                                      </p:cBhvr>
                                    </p:animRot>
                                    <p:animRot by="-240000">
                                      <p:cBhvr>
                                        <p:cTn id="71" dur="200" fill="hold">
                                          <p:stCondLst>
                                            <p:cond delay="600"/>
                                          </p:stCondLst>
                                        </p:cTn>
                                        <p:tgtEl>
                                          <p:spTgt spid="8"/>
                                        </p:tgtEl>
                                        <p:attrNameLst>
                                          <p:attrName>r</p:attrName>
                                        </p:attrNameLst>
                                      </p:cBhvr>
                                    </p:animRot>
                                    <p:animRot by="120000">
                                      <p:cBhvr>
                                        <p:cTn id="72" dur="200" fill="hold">
                                          <p:stCondLst>
                                            <p:cond delay="800"/>
                                          </p:stCondLst>
                                        </p:cTn>
                                        <p:tgtEl>
                                          <p:spTgt spid="8"/>
                                        </p:tgtEl>
                                        <p:attrNameLst>
                                          <p:attrName>r</p:attrName>
                                        </p:attrNameLst>
                                      </p:cBhvr>
                                    </p:animRot>
                                  </p:childTnLst>
                                </p:cTn>
                              </p:par>
                              <p:par>
                                <p:cTn id="73" presetID="32" presetClass="emph" presetSubtype="0" fill="hold" nodeType="withEffect">
                                  <p:stCondLst>
                                    <p:cond delay="3000"/>
                                  </p:stCondLst>
                                  <p:childTnLst>
                                    <p:animRot by="120000">
                                      <p:cBhvr>
                                        <p:cTn id="74" dur="100" fill="hold">
                                          <p:stCondLst>
                                            <p:cond delay="0"/>
                                          </p:stCondLst>
                                        </p:cTn>
                                        <p:tgtEl>
                                          <p:spTgt spid="13"/>
                                        </p:tgtEl>
                                        <p:attrNameLst>
                                          <p:attrName>r</p:attrName>
                                        </p:attrNameLst>
                                      </p:cBhvr>
                                    </p:animRot>
                                    <p:animRot by="-240000">
                                      <p:cBhvr>
                                        <p:cTn id="75" dur="200" fill="hold">
                                          <p:stCondLst>
                                            <p:cond delay="200"/>
                                          </p:stCondLst>
                                        </p:cTn>
                                        <p:tgtEl>
                                          <p:spTgt spid="13"/>
                                        </p:tgtEl>
                                        <p:attrNameLst>
                                          <p:attrName>r</p:attrName>
                                        </p:attrNameLst>
                                      </p:cBhvr>
                                    </p:animRot>
                                    <p:animRot by="240000">
                                      <p:cBhvr>
                                        <p:cTn id="76" dur="200" fill="hold">
                                          <p:stCondLst>
                                            <p:cond delay="400"/>
                                          </p:stCondLst>
                                        </p:cTn>
                                        <p:tgtEl>
                                          <p:spTgt spid="13"/>
                                        </p:tgtEl>
                                        <p:attrNameLst>
                                          <p:attrName>r</p:attrName>
                                        </p:attrNameLst>
                                      </p:cBhvr>
                                    </p:animRot>
                                    <p:animRot by="-240000">
                                      <p:cBhvr>
                                        <p:cTn id="77" dur="200" fill="hold">
                                          <p:stCondLst>
                                            <p:cond delay="600"/>
                                          </p:stCondLst>
                                        </p:cTn>
                                        <p:tgtEl>
                                          <p:spTgt spid="13"/>
                                        </p:tgtEl>
                                        <p:attrNameLst>
                                          <p:attrName>r</p:attrName>
                                        </p:attrNameLst>
                                      </p:cBhvr>
                                    </p:animRot>
                                    <p:animRot by="120000">
                                      <p:cBhvr>
                                        <p:cTn id="78" dur="200" fill="hold">
                                          <p:stCondLst>
                                            <p:cond delay="800"/>
                                          </p:stCondLst>
                                        </p:cTn>
                                        <p:tgtEl>
                                          <p:spTgt spid="13"/>
                                        </p:tgtEl>
                                        <p:attrNameLst>
                                          <p:attrName>r</p:attrName>
                                        </p:attrNameLst>
                                      </p:cBhvr>
                                    </p:animRot>
                                  </p:childTnLst>
                                </p:cTn>
                              </p:par>
                              <p:par>
                                <p:cTn id="79" presetID="32" presetClass="emph" presetSubtype="0" fill="hold" nodeType="withEffect">
                                  <p:stCondLst>
                                    <p:cond delay="3000"/>
                                  </p:stCondLst>
                                  <p:childTnLst>
                                    <p:animRot by="120000">
                                      <p:cBhvr>
                                        <p:cTn id="80" dur="100" fill="hold">
                                          <p:stCondLst>
                                            <p:cond delay="0"/>
                                          </p:stCondLst>
                                        </p:cTn>
                                        <p:tgtEl>
                                          <p:spTgt spid="18"/>
                                        </p:tgtEl>
                                        <p:attrNameLst>
                                          <p:attrName>r</p:attrName>
                                        </p:attrNameLst>
                                      </p:cBhvr>
                                    </p:animRot>
                                    <p:animRot by="-240000">
                                      <p:cBhvr>
                                        <p:cTn id="81" dur="200" fill="hold">
                                          <p:stCondLst>
                                            <p:cond delay="200"/>
                                          </p:stCondLst>
                                        </p:cTn>
                                        <p:tgtEl>
                                          <p:spTgt spid="18"/>
                                        </p:tgtEl>
                                        <p:attrNameLst>
                                          <p:attrName>r</p:attrName>
                                        </p:attrNameLst>
                                      </p:cBhvr>
                                    </p:animRot>
                                    <p:animRot by="240000">
                                      <p:cBhvr>
                                        <p:cTn id="82" dur="200" fill="hold">
                                          <p:stCondLst>
                                            <p:cond delay="400"/>
                                          </p:stCondLst>
                                        </p:cTn>
                                        <p:tgtEl>
                                          <p:spTgt spid="18"/>
                                        </p:tgtEl>
                                        <p:attrNameLst>
                                          <p:attrName>r</p:attrName>
                                        </p:attrNameLst>
                                      </p:cBhvr>
                                    </p:animRot>
                                    <p:animRot by="-240000">
                                      <p:cBhvr>
                                        <p:cTn id="83" dur="200" fill="hold">
                                          <p:stCondLst>
                                            <p:cond delay="600"/>
                                          </p:stCondLst>
                                        </p:cTn>
                                        <p:tgtEl>
                                          <p:spTgt spid="18"/>
                                        </p:tgtEl>
                                        <p:attrNameLst>
                                          <p:attrName>r</p:attrName>
                                        </p:attrNameLst>
                                      </p:cBhvr>
                                    </p:animRot>
                                    <p:animRot by="120000">
                                      <p:cBhvr>
                                        <p:cTn id="84" dur="200" fill="hold">
                                          <p:stCondLst>
                                            <p:cond delay="800"/>
                                          </p:stCondLst>
                                        </p:cTn>
                                        <p:tgtEl>
                                          <p:spTgt spid="18"/>
                                        </p:tgtEl>
                                        <p:attrNameLst>
                                          <p:attrName>r</p:attrName>
                                        </p:attrNameLst>
                                      </p:cBhvr>
                                    </p:animRot>
                                  </p:childTnLst>
                                </p:cTn>
                              </p:par>
                              <p:par>
                                <p:cTn id="85" presetID="32" presetClass="emph" presetSubtype="0" fill="hold" nodeType="withEffect">
                                  <p:stCondLst>
                                    <p:cond delay="3000"/>
                                  </p:stCondLst>
                                  <p:childTnLst>
                                    <p:animRot by="120000">
                                      <p:cBhvr>
                                        <p:cTn id="86" dur="100" fill="hold">
                                          <p:stCondLst>
                                            <p:cond delay="0"/>
                                          </p:stCondLst>
                                        </p:cTn>
                                        <p:tgtEl>
                                          <p:spTgt spid="38"/>
                                        </p:tgtEl>
                                        <p:attrNameLst>
                                          <p:attrName>r</p:attrName>
                                        </p:attrNameLst>
                                      </p:cBhvr>
                                    </p:animRot>
                                    <p:animRot by="-240000">
                                      <p:cBhvr>
                                        <p:cTn id="87" dur="200" fill="hold">
                                          <p:stCondLst>
                                            <p:cond delay="200"/>
                                          </p:stCondLst>
                                        </p:cTn>
                                        <p:tgtEl>
                                          <p:spTgt spid="38"/>
                                        </p:tgtEl>
                                        <p:attrNameLst>
                                          <p:attrName>r</p:attrName>
                                        </p:attrNameLst>
                                      </p:cBhvr>
                                    </p:animRot>
                                    <p:animRot by="240000">
                                      <p:cBhvr>
                                        <p:cTn id="88" dur="200" fill="hold">
                                          <p:stCondLst>
                                            <p:cond delay="400"/>
                                          </p:stCondLst>
                                        </p:cTn>
                                        <p:tgtEl>
                                          <p:spTgt spid="38"/>
                                        </p:tgtEl>
                                        <p:attrNameLst>
                                          <p:attrName>r</p:attrName>
                                        </p:attrNameLst>
                                      </p:cBhvr>
                                    </p:animRot>
                                    <p:animRot by="-240000">
                                      <p:cBhvr>
                                        <p:cTn id="89" dur="200" fill="hold">
                                          <p:stCondLst>
                                            <p:cond delay="600"/>
                                          </p:stCondLst>
                                        </p:cTn>
                                        <p:tgtEl>
                                          <p:spTgt spid="38"/>
                                        </p:tgtEl>
                                        <p:attrNameLst>
                                          <p:attrName>r</p:attrName>
                                        </p:attrNameLst>
                                      </p:cBhvr>
                                    </p:animRot>
                                    <p:animRot by="120000">
                                      <p:cBhvr>
                                        <p:cTn id="90" dur="200" fill="hold">
                                          <p:stCondLst>
                                            <p:cond delay="800"/>
                                          </p:stCondLst>
                                        </p:cTn>
                                        <p:tgtEl>
                                          <p:spTgt spid="38"/>
                                        </p:tgtEl>
                                        <p:attrNameLst>
                                          <p:attrName>r</p:attrName>
                                        </p:attrNameLst>
                                      </p:cBhvr>
                                    </p:animRot>
                                  </p:childTnLst>
                                </p:cTn>
                              </p:par>
                            </p:childTnLst>
                          </p:cTn>
                        </p:par>
                        <p:par>
                          <p:cTn id="91" fill="hold">
                            <p:stCondLst>
                              <p:cond delay="5000"/>
                            </p:stCondLst>
                            <p:childTnLst>
                              <p:par>
                                <p:cTn id="92" presetID="10" presetClass="entr" presetSubtype="0" fill="hold" grpId="1" nodeType="after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10" presetClass="entr" presetSubtype="0" fill="hold" grpId="1"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500"/>
                                        <p:tgtEl>
                                          <p:spTgt spid="26"/>
                                        </p:tgtEl>
                                      </p:cBhvr>
                                    </p:animEffect>
                                  </p:childTnLst>
                                </p:cTn>
                              </p:par>
                              <p:par>
                                <p:cTn id="101" presetID="10" presetClass="entr" presetSubtype="0" fill="hold" grpId="1"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par>
                                <p:cTn id="104" presetID="10" presetClass="entr" presetSubtype="0" fill="hold" grpId="1" nodeType="with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500"/>
                                        <p:tgtEl>
                                          <p:spTgt spid="28"/>
                                        </p:tgtEl>
                                      </p:cBhvr>
                                    </p:animEffect>
                                  </p:childTnLst>
                                </p:cTn>
                              </p:par>
                              <p:par>
                                <p:cTn id="107" presetID="10" presetClass="entr" presetSubtype="0" fill="hold" grpId="1" nodeType="with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500"/>
                                        <p:tgtEl>
                                          <p:spTgt spid="29"/>
                                        </p:tgtEl>
                                      </p:cBhvr>
                                    </p:animEffect>
                                  </p:childTnLst>
                                </p:cTn>
                              </p:par>
                              <p:par>
                                <p:cTn id="110" presetID="10" presetClass="entr" presetSubtype="0" fill="hold" grpId="1" nodeType="with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par>
                                <p:cTn id="113" presetID="10" presetClass="entr" presetSubtype="0" fill="hold" grpId="1" nodeType="with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fade">
                                      <p:cBhvr>
                                        <p:cTn id="115" dur="500"/>
                                        <p:tgtEl>
                                          <p:spTgt spid="31"/>
                                        </p:tgtEl>
                                      </p:cBhvr>
                                    </p:animEffect>
                                  </p:childTnLst>
                                </p:cTn>
                              </p:par>
                              <p:par>
                                <p:cTn id="116" presetID="10" presetClass="entr" presetSubtype="0" fill="hold" grpId="1" nodeType="with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fade">
                                      <p:cBhvr>
                                        <p:cTn id="118" dur="500"/>
                                        <p:tgtEl>
                                          <p:spTgt spid="32"/>
                                        </p:tgtEl>
                                      </p:cBhvr>
                                    </p:animEffect>
                                  </p:childTnLst>
                                </p:cTn>
                              </p:par>
                              <p:par>
                                <p:cTn id="119" presetID="10" presetClass="entr" presetSubtype="0" fill="hold" grpId="1" nodeType="with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fade">
                                      <p:cBhvr>
                                        <p:cTn id="121" dur="500"/>
                                        <p:tgtEl>
                                          <p:spTgt spid="33"/>
                                        </p:tgtEl>
                                      </p:cBhvr>
                                    </p:animEffect>
                                  </p:childTnLst>
                                </p:cTn>
                              </p:par>
                            </p:childTnLst>
                          </p:cTn>
                        </p:par>
                        <p:par>
                          <p:cTn id="122" fill="hold">
                            <p:stCondLst>
                              <p:cond delay="5500"/>
                            </p:stCondLst>
                            <p:childTnLst>
                              <p:par>
                                <p:cTn id="123" presetID="1" presetClass="path" presetSubtype="0" repeatCount="3000" accel="50000" decel="50000" fill="remove" grpId="0" nodeType="afterEffect">
                                  <p:stCondLst>
                                    <p:cond delay="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24" dur="2000" fill="hold"/>
                                        <p:tgtEl>
                                          <p:spTgt spid="24"/>
                                        </p:tgtEl>
                                        <p:attrNameLst>
                                          <p:attrName>ppt_x</p:attrName>
                                          <p:attrName>ppt_y</p:attrName>
                                        </p:attrNameLst>
                                      </p:cBhvr>
                                      <p:rCtr x="17" y="18981"/>
                                    </p:animMotion>
                                  </p:childTnLst>
                                </p:cTn>
                              </p:par>
                              <p:par>
                                <p:cTn id="125" presetID="1" presetClass="path" presetSubtype="0" repeatCount="3000" accel="50000" decel="50000" fill="remove" grpId="0" nodeType="withEffect">
                                  <p:stCondLst>
                                    <p:cond delay="1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26" dur="2000" fill="hold"/>
                                        <p:tgtEl>
                                          <p:spTgt spid="25"/>
                                        </p:tgtEl>
                                        <p:attrNameLst>
                                          <p:attrName>ppt_x</p:attrName>
                                          <p:attrName>ppt_y</p:attrName>
                                        </p:attrNameLst>
                                      </p:cBhvr>
                                      <p:rCtr x="17" y="18981"/>
                                    </p:animMotion>
                                  </p:childTnLst>
                                </p:cTn>
                              </p:par>
                              <p:par>
                                <p:cTn id="127" presetID="1" presetClass="path" presetSubtype="0" repeatCount="3000" accel="50000" decel="50000" fill="remove" grpId="0" nodeType="withEffect">
                                  <p:stCondLst>
                                    <p:cond delay="2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28" dur="2000" fill="hold"/>
                                        <p:tgtEl>
                                          <p:spTgt spid="26"/>
                                        </p:tgtEl>
                                        <p:attrNameLst>
                                          <p:attrName>ppt_x</p:attrName>
                                          <p:attrName>ppt_y</p:attrName>
                                        </p:attrNameLst>
                                      </p:cBhvr>
                                      <p:rCtr x="17" y="18981"/>
                                    </p:animMotion>
                                  </p:childTnLst>
                                </p:cTn>
                              </p:par>
                              <p:par>
                                <p:cTn id="129" presetID="1" presetClass="path" presetSubtype="0" repeatCount="3000" accel="50000" decel="50000" fill="remove" grpId="0" nodeType="withEffect">
                                  <p:stCondLst>
                                    <p:cond delay="3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0" dur="2000" fill="hold"/>
                                        <p:tgtEl>
                                          <p:spTgt spid="27"/>
                                        </p:tgtEl>
                                        <p:attrNameLst>
                                          <p:attrName>ppt_x</p:attrName>
                                          <p:attrName>ppt_y</p:attrName>
                                        </p:attrNameLst>
                                      </p:cBhvr>
                                      <p:rCtr x="17" y="18981"/>
                                    </p:animMotion>
                                  </p:childTnLst>
                                </p:cTn>
                              </p:par>
                              <p:par>
                                <p:cTn id="131" presetID="1" presetClass="path" presetSubtype="0" repeatCount="3000" accel="50000" decel="50000" fill="remove" grpId="0" nodeType="withEffect">
                                  <p:stCondLst>
                                    <p:cond delay="4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2" dur="2000" fill="hold"/>
                                        <p:tgtEl>
                                          <p:spTgt spid="28"/>
                                        </p:tgtEl>
                                        <p:attrNameLst>
                                          <p:attrName>ppt_x</p:attrName>
                                          <p:attrName>ppt_y</p:attrName>
                                        </p:attrNameLst>
                                      </p:cBhvr>
                                      <p:rCtr x="17" y="18981"/>
                                    </p:animMotion>
                                  </p:childTnLst>
                                </p:cTn>
                              </p:par>
                              <p:par>
                                <p:cTn id="133" presetID="1" presetClass="path" presetSubtype="0" repeatCount="3000" accel="50000" decel="50000" fill="remove" grpId="0" nodeType="withEffect">
                                  <p:stCondLst>
                                    <p:cond delay="5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4" dur="2000" fill="hold"/>
                                        <p:tgtEl>
                                          <p:spTgt spid="29"/>
                                        </p:tgtEl>
                                        <p:attrNameLst>
                                          <p:attrName>ppt_x</p:attrName>
                                          <p:attrName>ppt_y</p:attrName>
                                        </p:attrNameLst>
                                      </p:cBhvr>
                                      <p:rCtr x="17" y="18981"/>
                                    </p:animMotion>
                                  </p:childTnLst>
                                </p:cTn>
                              </p:par>
                              <p:par>
                                <p:cTn id="135" presetID="1" presetClass="path" presetSubtype="0" repeatCount="3000" accel="50000" decel="50000" fill="remove" grpId="0" nodeType="withEffect">
                                  <p:stCondLst>
                                    <p:cond delay="6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6" dur="2000" fill="hold"/>
                                        <p:tgtEl>
                                          <p:spTgt spid="30"/>
                                        </p:tgtEl>
                                        <p:attrNameLst>
                                          <p:attrName>ppt_x</p:attrName>
                                          <p:attrName>ppt_y</p:attrName>
                                        </p:attrNameLst>
                                      </p:cBhvr>
                                      <p:rCtr x="17" y="18981"/>
                                    </p:animMotion>
                                  </p:childTnLst>
                                </p:cTn>
                              </p:par>
                              <p:par>
                                <p:cTn id="137" presetID="1" presetClass="path" presetSubtype="0" repeatCount="3000" accel="50000" decel="50000" fill="remove" grpId="0" nodeType="withEffect">
                                  <p:stCondLst>
                                    <p:cond delay="7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38" dur="2000" fill="hold"/>
                                        <p:tgtEl>
                                          <p:spTgt spid="31"/>
                                        </p:tgtEl>
                                        <p:attrNameLst>
                                          <p:attrName>ppt_x</p:attrName>
                                          <p:attrName>ppt_y</p:attrName>
                                        </p:attrNameLst>
                                      </p:cBhvr>
                                      <p:rCtr x="17" y="18981"/>
                                    </p:animMotion>
                                  </p:childTnLst>
                                </p:cTn>
                              </p:par>
                              <p:par>
                                <p:cTn id="139" presetID="1" presetClass="path" presetSubtype="0" repeatCount="3000" accel="50000" decel="50000" fill="remove" grpId="0" nodeType="withEffect">
                                  <p:stCondLst>
                                    <p:cond delay="8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0" dur="2000" fill="hold"/>
                                        <p:tgtEl>
                                          <p:spTgt spid="32"/>
                                        </p:tgtEl>
                                        <p:attrNameLst>
                                          <p:attrName>ppt_x</p:attrName>
                                          <p:attrName>ppt_y</p:attrName>
                                        </p:attrNameLst>
                                      </p:cBhvr>
                                      <p:rCtr x="17" y="18981"/>
                                    </p:animMotion>
                                  </p:childTnLst>
                                </p:cTn>
                              </p:par>
                              <p:par>
                                <p:cTn id="141" presetID="1" presetClass="path" presetSubtype="0" repeatCount="3000" accel="50000" decel="50000" fill="remove" grpId="0" nodeType="withEffect">
                                  <p:stCondLst>
                                    <p:cond delay="9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142" dur="2000" fill="hold"/>
                                        <p:tgtEl>
                                          <p:spTgt spid="33"/>
                                        </p:tgtEl>
                                        <p:attrNameLst>
                                          <p:attrName>ppt_x</p:attrName>
                                          <p:attrName>ppt_y</p:attrName>
                                        </p:attrNameLst>
                                      </p:cBhvr>
                                      <p:rCtr x="17" y="1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P spid="35" grpId="0" animBg="1"/>
      <p:bldP spid="3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15" y="1628800"/>
            <a:ext cx="8256712" cy="3528392"/>
          </a:xfrm>
          <a:prstGeom prst="rect">
            <a:avLst/>
          </a:prstGeom>
          <a:solidFill>
            <a:srgbClr val="D9D9D9">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1085047" y="1484784"/>
            <a:ext cx="6474128" cy="2339102"/>
          </a:xfrm>
          <a:prstGeom prst="rect">
            <a:avLst/>
          </a:prstGeom>
          <a:noFill/>
        </p:spPr>
        <p:txBody>
          <a:bodyPr wrap="square" rtlCol="0">
            <a:spAutoFit/>
          </a:bodyPr>
          <a:lstStyle/>
          <a:p>
            <a:endParaRPr lang="en-US" altLang="zh-CN" sz="6600" b="1" dirty="0" smtClean="0">
              <a:solidFill>
                <a:srgbClr val="2C3637"/>
              </a:solidFill>
              <a:latin typeface="微软雅黑" pitchFamily="34" charset="-122"/>
              <a:ea typeface="微软雅黑" pitchFamily="34" charset="-122"/>
            </a:endParaRPr>
          </a:p>
          <a:p>
            <a:r>
              <a:rPr lang="zh-CN" altLang="en-US" sz="8000" b="1" dirty="0" smtClean="0">
                <a:solidFill>
                  <a:srgbClr val="2C3637"/>
                </a:solidFill>
                <a:latin typeface="微软雅黑" panose="020B0503020204020204" pitchFamily="34" charset="-122"/>
                <a:ea typeface="微软雅黑" panose="020B0503020204020204" pitchFamily="34" charset="-122"/>
              </a:rPr>
              <a:t>谢谢您的指导</a:t>
            </a:r>
            <a:endParaRPr lang="zh-CN" altLang="en-US" sz="8000" b="1" dirty="0">
              <a:solidFill>
                <a:srgbClr val="2C3637"/>
              </a:solidFill>
              <a:latin typeface="微软雅黑" panose="020B0503020204020204" pitchFamily="34" charset="-122"/>
              <a:ea typeface="微软雅黑" panose="020B0503020204020204" pitchFamily="34" charset="-122"/>
            </a:endParaRPr>
          </a:p>
        </p:txBody>
      </p:sp>
      <p:sp>
        <p:nvSpPr>
          <p:cNvPr id="8" name="标题 4"/>
          <p:cNvSpPr txBox="1">
            <a:spLocks/>
          </p:cNvSpPr>
          <p:nvPr/>
        </p:nvSpPr>
        <p:spPr>
          <a:xfrm>
            <a:off x="1018948" y="3561962"/>
            <a:ext cx="4596011" cy="803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000" b="1" dirty="0" smtClean="0">
                <a:solidFill>
                  <a:srgbClr val="2C3637"/>
                </a:solidFill>
                <a:latin typeface="微软雅黑" panose="020B0503020204020204" pitchFamily="34" charset="-122"/>
                <a:ea typeface="微软雅黑" panose="020B0503020204020204" pitchFamily="34" charset="-122"/>
              </a:rPr>
              <a:t>适用于投资合作</a:t>
            </a:r>
            <a:r>
              <a:rPr lang="en-US" altLang="zh-CN" sz="2000" b="1" dirty="0" smtClean="0">
                <a:solidFill>
                  <a:srgbClr val="2C3637"/>
                </a:solidFill>
                <a:latin typeface="微软雅黑" panose="020B0503020204020204" pitchFamily="34" charset="-122"/>
                <a:ea typeface="微软雅黑" panose="020B0503020204020204" pitchFamily="34" charset="-122"/>
              </a:rPr>
              <a:t>/</a:t>
            </a:r>
            <a:r>
              <a:rPr lang="zh-CN" altLang="en-US" sz="2000" b="1" dirty="0" smtClean="0">
                <a:solidFill>
                  <a:srgbClr val="2C3637"/>
                </a:solidFill>
                <a:latin typeface="微软雅黑" panose="020B0503020204020204" pitchFamily="34" charset="-122"/>
                <a:ea typeface="微软雅黑" panose="020B0503020204020204" pitchFamily="34" charset="-122"/>
              </a:rPr>
              <a:t>项目推广</a:t>
            </a:r>
            <a:r>
              <a:rPr lang="en-US" altLang="zh-CN" sz="2000" b="1" dirty="0" smtClean="0">
                <a:solidFill>
                  <a:srgbClr val="2C3637"/>
                </a:solidFill>
                <a:latin typeface="微软雅黑" panose="020B0503020204020204" pitchFamily="34" charset="-122"/>
                <a:ea typeface="微软雅黑" panose="020B0503020204020204" pitchFamily="34" charset="-122"/>
              </a:rPr>
              <a:t>/</a:t>
            </a:r>
            <a:r>
              <a:rPr lang="zh-CN" altLang="en-US" sz="2000" b="1" dirty="0" smtClean="0">
                <a:solidFill>
                  <a:srgbClr val="2C3637"/>
                </a:solidFill>
                <a:latin typeface="微软雅黑" panose="020B0503020204020204" pitchFamily="34" charset="-122"/>
                <a:ea typeface="微软雅黑" panose="020B0503020204020204" pitchFamily="34" charset="-122"/>
              </a:rPr>
              <a:t>企业宣传等</a:t>
            </a:r>
            <a:endParaRPr lang="en-US" altLang="zh-CN" sz="2000" b="1" dirty="0">
              <a:solidFill>
                <a:srgbClr val="2C3637"/>
              </a:solidFill>
              <a:latin typeface="微软雅黑" panose="020B0503020204020204" pitchFamily="34" charset="-122"/>
              <a:ea typeface="微软雅黑" panose="020B0503020204020204" pitchFamily="34" charset="-122"/>
            </a:endParaRPr>
          </a:p>
        </p:txBody>
      </p:sp>
      <p:sp>
        <p:nvSpPr>
          <p:cNvPr id="9" name="前言"/>
          <p:cNvSpPr>
            <a:spLocks noChangeArrowheads="1"/>
          </p:cNvSpPr>
          <p:nvPr/>
        </p:nvSpPr>
        <p:spPr bwMode="auto">
          <a:xfrm>
            <a:off x="1129035" y="955074"/>
            <a:ext cx="4702553" cy="55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2" tIns="60956" rIns="121912" bIns="609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spcBef>
                <a:spcPct val="0"/>
              </a:spcBef>
              <a:buNone/>
            </a:pPr>
            <a:r>
              <a:rPr lang="en-US" altLang="zh-CN" sz="2800" b="1" dirty="0" smtClean="0">
                <a:solidFill>
                  <a:srgbClr val="C00000"/>
                </a:solidFill>
                <a:latin typeface="Impact MT Std" pitchFamily="34" charset="0"/>
              </a:rPr>
              <a:t>THANK YOU FOR YOUR GUIDANCE</a:t>
            </a:r>
            <a:endParaRPr lang="zh-CN" altLang="en-US" sz="2933" dirty="0">
              <a:solidFill>
                <a:srgbClr val="C00000"/>
              </a:solidFill>
              <a:latin typeface="Impact MT Std" pitchFamily="34" charset="0"/>
              <a:sym typeface="Impact" pitchFamily="34" charset="0"/>
            </a:endParaRPr>
          </a:p>
        </p:txBody>
      </p:sp>
      <p:grpSp>
        <p:nvGrpSpPr>
          <p:cNvPr id="18" name="组合 17"/>
          <p:cNvGrpSpPr/>
          <p:nvPr/>
        </p:nvGrpSpPr>
        <p:grpSpPr>
          <a:xfrm>
            <a:off x="7897787" y="2132856"/>
            <a:ext cx="715716" cy="719823"/>
            <a:chOff x="1721162" y="4373847"/>
            <a:chExt cx="715716" cy="719823"/>
          </a:xfrm>
        </p:grpSpPr>
        <p:sp>
          <p:nvSpPr>
            <p:cNvPr id="19" name="Oval 28"/>
            <p:cNvSpPr/>
            <p:nvPr/>
          </p:nvSpPr>
          <p:spPr>
            <a:xfrm>
              <a:off x="1721162" y="4373847"/>
              <a:ext cx="715716" cy="719823"/>
            </a:xfrm>
            <a:prstGeom prst="ellipse">
              <a:avLst/>
            </a:prstGeom>
            <a:solidFill>
              <a:srgbClr val="C00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733">
                <a:solidFill>
                  <a:srgbClr val="2C3637"/>
                </a:solidFill>
              </a:endParaRPr>
            </a:p>
          </p:txBody>
        </p:sp>
        <p:sp>
          <p:nvSpPr>
            <p:cNvPr id="20" name="Freeform 7"/>
            <p:cNvSpPr>
              <a:spLocks/>
            </p:cNvSpPr>
            <p:nvPr/>
          </p:nvSpPr>
          <p:spPr bwMode="auto">
            <a:xfrm>
              <a:off x="1892225" y="4715743"/>
              <a:ext cx="388938" cy="225425"/>
            </a:xfrm>
            <a:custGeom>
              <a:avLst/>
              <a:gdLst>
                <a:gd name="T0" fmla="*/ 103 w 103"/>
                <a:gd name="T1" fmla="*/ 33 h 60"/>
                <a:gd name="T2" fmla="*/ 94 w 103"/>
                <a:gd name="T3" fmla="*/ 10 h 60"/>
                <a:gd name="T4" fmla="*/ 68 w 103"/>
                <a:gd name="T5" fmla="*/ 0 h 60"/>
                <a:gd name="T6" fmla="*/ 68 w 103"/>
                <a:gd name="T7" fmla="*/ 0 h 60"/>
                <a:gd name="T8" fmla="*/ 67 w 103"/>
                <a:gd name="T9" fmla="*/ 0 h 60"/>
                <a:gd name="T10" fmla="*/ 59 w 103"/>
                <a:gd name="T11" fmla="*/ 38 h 60"/>
                <a:gd name="T12" fmla="*/ 55 w 103"/>
                <a:gd name="T13" fmla="*/ 12 h 60"/>
                <a:gd name="T14" fmla="*/ 58 w 103"/>
                <a:gd name="T15" fmla="*/ 6 h 60"/>
                <a:gd name="T16" fmla="*/ 53 w 103"/>
                <a:gd name="T17" fmla="*/ 2 h 60"/>
                <a:gd name="T18" fmla="*/ 52 w 103"/>
                <a:gd name="T19" fmla="*/ 2 h 60"/>
                <a:gd name="T20" fmla="*/ 52 w 103"/>
                <a:gd name="T21" fmla="*/ 2 h 60"/>
                <a:gd name="T22" fmla="*/ 50 w 103"/>
                <a:gd name="T23" fmla="*/ 2 h 60"/>
                <a:gd name="T24" fmla="*/ 46 w 103"/>
                <a:gd name="T25" fmla="*/ 6 h 60"/>
                <a:gd name="T26" fmla="*/ 49 w 103"/>
                <a:gd name="T27" fmla="*/ 12 h 60"/>
                <a:gd name="T28" fmla="*/ 44 w 103"/>
                <a:gd name="T29" fmla="*/ 38 h 60"/>
                <a:gd name="T30" fmla="*/ 36 w 103"/>
                <a:gd name="T31" fmla="*/ 0 h 60"/>
                <a:gd name="T32" fmla="*/ 36 w 103"/>
                <a:gd name="T33" fmla="*/ 0 h 60"/>
                <a:gd name="T34" fmla="*/ 35 w 103"/>
                <a:gd name="T35" fmla="*/ 0 h 60"/>
                <a:gd name="T36" fmla="*/ 9 w 103"/>
                <a:gd name="T37" fmla="*/ 10 h 60"/>
                <a:gd name="T38" fmla="*/ 1 w 103"/>
                <a:gd name="T39" fmla="*/ 33 h 60"/>
                <a:gd name="T40" fmla="*/ 0 w 103"/>
                <a:gd name="T41" fmla="*/ 57 h 60"/>
                <a:gd name="T42" fmla="*/ 19 w 103"/>
                <a:gd name="T43" fmla="*/ 59 h 60"/>
                <a:gd name="T44" fmla="*/ 19 w 103"/>
                <a:gd name="T45" fmla="*/ 38 h 60"/>
                <a:gd name="T46" fmla="*/ 21 w 103"/>
                <a:gd name="T47" fmla="*/ 30 h 60"/>
                <a:gd name="T48" fmla="*/ 21 w 103"/>
                <a:gd name="T49" fmla="*/ 59 h 60"/>
                <a:gd name="T50" fmla="*/ 52 w 103"/>
                <a:gd name="T51" fmla="*/ 60 h 60"/>
                <a:gd name="T52" fmla="*/ 82 w 103"/>
                <a:gd name="T53" fmla="*/ 59 h 60"/>
                <a:gd name="T54" fmla="*/ 82 w 103"/>
                <a:gd name="T55" fmla="*/ 30 h 60"/>
                <a:gd name="T56" fmla="*/ 84 w 103"/>
                <a:gd name="T57" fmla="*/ 38 h 60"/>
                <a:gd name="T58" fmla="*/ 84 w 103"/>
                <a:gd name="T59" fmla="*/ 59 h 60"/>
                <a:gd name="T60" fmla="*/ 103 w 103"/>
                <a:gd name="T61" fmla="*/ 57 h 60"/>
                <a:gd name="T62" fmla="*/ 103 w 103"/>
                <a:gd name="T63" fmla="*/ 3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60">
                  <a:moveTo>
                    <a:pt x="103" y="33"/>
                  </a:moveTo>
                  <a:cubicBezTo>
                    <a:pt x="101" y="17"/>
                    <a:pt x="97" y="12"/>
                    <a:pt x="94" y="10"/>
                  </a:cubicBezTo>
                  <a:cubicBezTo>
                    <a:pt x="87" y="6"/>
                    <a:pt x="73" y="2"/>
                    <a:pt x="68" y="0"/>
                  </a:cubicBezTo>
                  <a:cubicBezTo>
                    <a:pt x="68" y="0"/>
                    <a:pt x="68" y="0"/>
                    <a:pt x="68" y="0"/>
                  </a:cubicBezTo>
                  <a:cubicBezTo>
                    <a:pt x="68" y="0"/>
                    <a:pt x="68" y="0"/>
                    <a:pt x="67" y="0"/>
                  </a:cubicBezTo>
                  <a:cubicBezTo>
                    <a:pt x="67" y="5"/>
                    <a:pt x="59" y="38"/>
                    <a:pt x="59" y="38"/>
                  </a:cubicBezTo>
                  <a:cubicBezTo>
                    <a:pt x="59" y="38"/>
                    <a:pt x="55" y="12"/>
                    <a:pt x="55" y="12"/>
                  </a:cubicBezTo>
                  <a:cubicBezTo>
                    <a:pt x="55" y="12"/>
                    <a:pt x="58" y="6"/>
                    <a:pt x="58" y="6"/>
                  </a:cubicBezTo>
                  <a:cubicBezTo>
                    <a:pt x="53" y="2"/>
                    <a:pt x="53" y="2"/>
                    <a:pt x="53" y="2"/>
                  </a:cubicBezTo>
                  <a:cubicBezTo>
                    <a:pt x="52" y="2"/>
                    <a:pt x="52" y="2"/>
                    <a:pt x="52" y="2"/>
                  </a:cubicBezTo>
                  <a:cubicBezTo>
                    <a:pt x="52" y="2"/>
                    <a:pt x="52" y="2"/>
                    <a:pt x="52" y="2"/>
                  </a:cubicBezTo>
                  <a:cubicBezTo>
                    <a:pt x="50" y="2"/>
                    <a:pt x="50" y="2"/>
                    <a:pt x="50" y="2"/>
                  </a:cubicBezTo>
                  <a:cubicBezTo>
                    <a:pt x="46" y="6"/>
                    <a:pt x="46" y="6"/>
                    <a:pt x="46" y="6"/>
                  </a:cubicBezTo>
                  <a:cubicBezTo>
                    <a:pt x="49" y="12"/>
                    <a:pt x="49" y="12"/>
                    <a:pt x="49" y="12"/>
                  </a:cubicBezTo>
                  <a:cubicBezTo>
                    <a:pt x="44" y="38"/>
                    <a:pt x="44" y="38"/>
                    <a:pt x="44" y="38"/>
                  </a:cubicBezTo>
                  <a:cubicBezTo>
                    <a:pt x="44" y="38"/>
                    <a:pt x="37" y="5"/>
                    <a:pt x="36" y="0"/>
                  </a:cubicBezTo>
                  <a:cubicBezTo>
                    <a:pt x="36" y="0"/>
                    <a:pt x="36" y="0"/>
                    <a:pt x="36" y="0"/>
                  </a:cubicBezTo>
                  <a:cubicBezTo>
                    <a:pt x="36" y="0"/>
                    <a:pt x="35" y="0"/>
                    <a:pt x="35" y="0"/>
                  </a:cubicBezTo>
                  <a:cubicBezTo>
                    <a:pt x="30" y="2"/>
                    <a:pt x="16" y="6"/>
                    <a:pt x="9" y="10"/>
                  </a:cubicBezTo>
                  <a:cubicBezTo>
                    <a:pt x="7" y="12"/>
                    <a:pt x="2" y="17"/>
                    <a:pt x="1" y="33"/>
                  </a:cubicBezTo>
                  <a:cubicBezTo>
                    <a:pt x="1" y="34"/>
                    <a:pt x="1" y="47"/>
                    <a:pt x="0" y="57"/>
                  </a:cubicBezTo>
                  <a:cubicBezTo>
                    <a:pt x="7" y="58"/>
                    <a:pt x="12" y="59"/>
                    <a:pt x="19" y="59"/>
                  </a:cubicBezTo>
                  <a:cubicBezTo>
                    <a:pt x="19" y="52"/>
                    <a:pt x="19" y="41"/>
                    <a:pt x="19" y="38"/>
                  </a:cubicBezTo>
                  <a:cubicBezTo>
                    <a:pt x="19" y="35"/>
                    <a:pt x="20" y="32"/>
                    <a:pt x="21" y="30"/>
                  </a:cubicBezTo>
                  <a:cubicBezTo>
                    <a:pt x="21" y="59"/>
                    <a:pt x="21" y="59"/>
                    <a:pt x="21" y="59"/>
                  </a:cubicBezTo>
                  <a:cubicBezTo>
                    <a:pt x="30" y="60"/>
                    <a:pt x="42" y="60"/>
                    <a:pt x="52" y="60"/>
                  </a:cubicBezTo>
                  <a:cubicBezTo>
                    <a:pt x="62" y="60"/>
                    <a:pt x="73" y="60"/>
                    <a:pt x="82" y="59"/>
                  </a:cubicBezTo>
                  <a:cubicBezTo>
                    <a:pt x="82" y="30"/>
                    <a:pt x="82" y="30"/>
                    <a:pt x="82" y="30"/>
                  </a:cubicBezTo>
                  <a:cubicBezTo>
                    <a:pt x="83" y="32"/>
                    <a:pt x="84" y="35"/>
                    <a:pt x="84" y="38"/>
                  </a:cubicBezTo>
                  <a:cubicBezTo>
                    <a:pt x="84" y="41"/>
                    <a:pt x="84" y="52"/>
                    <a:pt x="84" y="59"/>
                  </a:cubicBezTo>
                  <a:cubicBezTo>
                    <a:pt x="91" y="58"/>
                    <a:pt x="97" y="58"/>
                    <a:pt x="103" y="57"/>
                  </a:cubicBezTo>
                  <a:cubicBezTo>
                    <a:pt x="103" y="47"/>
                    <a:pt x="103" y="34"/>
                    <a:pt x="103" y="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2C3637"/>
                </a:solidFill>
              </a:endParaRPr>
            </a:p>
          </p:txBody>
        </p:sp>
        <p:sp>
          <p:nvSpPr>
            <p:cNvPr id="21" name="Freeform 8"/>
            <p:cNvSpPr>
              <a:spLocks/>
            </p:cNvSpPr>
            <p:nvPr/>
          </p:nvSpPr>
          <p:spPr bwMode="auto">
            <a:xfrm>
              <a:off x="1990650" y="4469681"/>
              <a:ext cx="196850" cy="230188"/>
            </a:xfrm>
            <a:custGeom>
              <a:avLst/>
              <a:gdLst>
                <a:gd name="T0" fmla="*/ 4 w 52"/>
                <a:gd name="T1" fmla="*/ 25 h 61"/>
                <a:gd name="T2" fmla="*/ 0 w 52"/>
                <a:gd name="T3" fmla="*/ 29 h 61"/>
                <a:gd name="T4" fmla="*/ 5 w 52"/>
                <a:gd name="T5" fmla="*/ 39 h 61"/>
                <a:gd name="T6" fmla="*/ 26 w 52"/>
                <a:gd name="T7" fmla="*/ 61 h 61"/>
                <a:gd name="T8" fmla="*/ 47 w 52"/>
                <a:gd name="T9" fmla="*/ 39 h 61"/>
                <a:gd name="T10" fmla="*/ 52 w 52"/>
                <a:gd name="T11" fmla="*/ 29 h 61"/>
                <a:gd name="T12" fmla="*/ 48 w 52"/>
                <a:gd name="T13" fmla="*/ 25 h 61"/>
                <a:gd name="T14" fmla="*/ 26 w 52"/>
                <a:gd name="T15" fmla="*/ 0 h 61"/>
                <a:gd name="T16" fmla="*/ 4 w 52"/>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
                  <a:moveTo>
                    <a:pt x="4" y="25"/>
                  </a:moveTo>
                  <a:cubicBezTo>
                    <a:pt x="2" y="25"/>
                    <a:pt x="0" y="27"/>
                    <a:pt x="0" y="29"/>
                  </a:cubicBezTo>
                  <a:cubicBezTo>
                    <a:pt x="0" y="33"/>
                    <a:pt x="2" y="39"/>
                    <a:pt x="5" y="39"/>
                  </a:cubicBezTo>
                  <a:cubicBezTo>
                    <a:pt x="8" y="51"/>
                    <a:pt x="15" y="61"/>
                    <a:pt x="26" y="61"/>
                  </a:cubicBezTo>
                  <a:cubicBezTo>
                    <a:pt x="37" y="61"/>
                    <a:pt x="44" y="51"/>
                    <a:pt x="47" y="39"/>
                  </a:cubicBezTo>
                  <a:cubicBezTo>
                    <a:pt x="50" y="38"/>
                    <a:pt x="52" y="33"/>
                    <a:pt x="52" y="29"/>
                  </a:cubicBezTo>
                  <a:cubicBezTo>
                    <a:pt x="51" y="27"/>
                    <a:pt x="50" y="26"/>
                    <a:pt x="48" y="25"/>
                  </a:cubicBezTo>
                  <a:cubicBezTo>
                    <a:pt x="48" y="11"/>
                    <a:pt x="39" y="0"/>
                    <a:pt x="26" y="0"/>
                  </a:cubicBezTo>
                  <a:cubicBezTo>
                    <a:pt x="13" y="0"/>
                    <a:pt x="4" y="11"/>
                    <a:pt x="4" y="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2C3637"/>
                </a:solidFill>
              </a:endParaRPr>
            </a:p>
          </p:txBody>
        </p:sp>
      </p:grpSp>
      <p:sp>
        <p:nvSpPr>
          <p:cNvPr id="22" name="矩形 47"/>
          <p:cNvSpPr>
            <a:spLocks noChangeArrowheads="1"/>
          </p:cNvSpPr>
          <p:nvPr/>
        </p:nvSpPr>
        <p:spPr bwMode="auto">
          <a:xfrm>
            <a:off x="8459565" y="3476601"/>
            <a:ext cx="3468488" cy="11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buNone/>
            </a:pPr>
            <a:r>
              <a:rPr lang="zh-CN" altLang="en-US" sz="1400" dirty="0" smtClean="0">
                <a:solidFill>
                  <a:srgbClr val="2C3637"/>
                </a:solidFill>
                <a:latin typeface="微软雅黑" panose="020B0503020204020204" pitchFamily="34" charset="-122"/>
                <a:ea typeface="微软雅黑" panose="020B0503020204020204" pitchFamily="34" charset="-122"/>
                <a:sym typeface="微软雅黑" pitchFamily="34" charset="-122"/>
              </a:rPr>
              <a:t>现任职销售部经理，毕业于美国麻省理工大学设计系，曾获全国“十佳青年”。</a:t>
            </a:r>
            <a:endParaRPr lang="en-US" altLang="zh-CN" sz="1400" dirty="0" smtClean="0">
              <a:solidFill>
                <a:srgbClr val="2C3637"/>
              </a:solidFill>
              <a:latin typeface="微软雅黑" panose="020B0503020204020204" pitchFamily="34" charset="-122"/>
              <a:ea typeface="微软雅黑" panose="020B0503020204020204" pitchFamily="34" charset="-122"/>
              <a:sym typeface="微软雅黑" pitchFamily="34" charset="-122"/>
            </a:endParaRPr>
          </a:p>
          <a:p>
            <a:pPr>
              <a:lnSpc>
                <a:spcPct val="130000"/>
              </a:lnSpc>
              <a:spcBef>
                <a:spcPct val="0"/>
              </a:spcBef>
              <a:buNone/>
            </a:pPr>
            <a:r>
              <a:rPr lang="zh-CN" altLang="en-US" sz="1400" dirty="0" smtClean="0">
                <a:solidFill>
                  <a:srgbClr val="2C3637"/>
                </a:solidFill>
                <a:latin typeface="微软雅黑" panose="020B0503020204020204" pitchFamily="34" charset="-122"/>
                <a:ea typeface="微软雅黑" panose="020B0503020204020204" pitchFamily="34" charset="-122"/>
                <a:sym typeface="微软雅黑" pitchFamily="34" charset="-122"/>
              </a:rPr>
              <a:t>相信在我的带领下，公司一定会步入一个新的纪元，开拓创新。</a:t>
            </a:r>
            <a:endParaRPr lang="zh-CN" altLang="en-US" sz="1400" dirty="0">
              <a:solidFill>
                <a:srgbClr val="2C3637"/>
              </a:solidFill>
              <a:latin typeface="微软雅黑" panose="020B0503020204020204" pitchFamily="34" charset="-122"/>
              <a:ea typeface="微软雅黑" panose="020B0503020204020204" pitchFamily="34" charset="-122"/>
              <a:sym typeface="微软雅黑" pitchFamily="34" charset="-122"/>
            </a:endParaRPr>
          </a:p>
        </p:txBody>
      </p:sp>
      <p:sp>
        <p:nvSpPr>
          <p:cNvPr id="23" name="矩形 3"/>
          <p:cNvSpPr>
            <a:spLocks noChangeArrowheads="1"/>
          </p:cNvSpPr>
          <p:nvPr/>
        </p:nvSpPr>
        <p:spPr bwMode="auto">
          <a:xfrm>
            <a:off x="8476088" y="2924944"/>
            <a:ext cx="2190329"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charset="0"/>
              <a:buNone/>
            </a:pPr>
            <a:r>
              <a:rPr lang="zh-CN" altLang="en-US" sz="2000" b="1" dirty="0">
                <a:solidFill>
                  <a:srgbClr val="2C3637"/>
                </a:solidFill>
                <a:latin typeface="微软雅黑" panose="020B0503020204020204" pitchFamily="34" charset="-122"/>
                <a:ea typeface="微软雅黑" panose="020B0503020204020204" pitchFamily="34" charset="-122"/>
                <a:cs typeface="Arial" panose="020B0604020202020204" pitchFamily="34" charset="0"/>
              </a:rPr>
              <a:t>汇报</a:t>
            </a:r>
            <a:r>
              <a:rPr lang="zh-CN" altLang="en-US" sz="2000" b="1" dirty="0" smtClean="0">
                <a:solidFill>
                  <a:srgbClr val="2C3637"/>
                </a:solidFill>
                <a:latin typeface="微软雅黑" panose="020B0503020204020204" pitchFamily="34" charset="-122"/>
                <a:ea typeface="微软雅黑" panose="020B0503020204020204" pitchFamily="34" charset="-122"/>
                <a:cs typeface="Arial" panose="020B0604020202020204" pitchFamily="34" charset="0"/>
              </a:rPr>
              <a:t>人：锐旗设计</a:t>
            </a:r>
            <a:endParaRPr lang="zh-CN" altLang="en-US" sz="2000" b="1" dirty="0">
              <a:solidFill>
                <a:srgbClr val="2C3637"/>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矩形 23"/>
          <p:cNvSpPr/>
          <p:nvPr/>
        </p:nvSpPr>
        <p:spPr>
          <a:xfrm>
            <a:off x="8535211" y="3385895"/>
            <a:ext cx="599800" cy="40500"/>
          </a:xfrm>
          <a:prstGeom prst="rect">
            <a:avLst/>
          </a:prstGeom>
          <a:solidFill>
            <a:srgbClr val="2C3637"/>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rgbClr val="2C3637"/>
              </a:solidFill>
              <a:latin typeface="微软雅黑" panose="020B0503020204020204" pitchFamily="34" charset="-122"/>
              <a:ea typeface="微软雅黑" panose="020B0503020204020204" pitchFamily="34" charset="-122"/>
            </a:endParaRPr>
          </a:p>
        </p:txBody>
      </p:sp>
      <p:sp>
        <p:nvSpPr>
          <p:cNvPr id="25" name="矩形 24"/>
          <p:cNvSpPr/>
          <p:nvPr/>
        </p:nvSpPr>
        <p:spPr>
          <a:xfrm>
            <a:off x="9150061" y="3385895"/>
            <a:ext cx="1215000" cy="405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rgbClr val="2C3637"/>
              </a:solidFill>
              <a:latin typeface="微软雅黑" panose="020B0503020204020204" pitchFamily="34" charset="-122"/>
              <a:ea typeface="微软雅黑" panose="020B0503020204020204" pitchFamily="34" charset="-122"/>
            </a:endParaRPr>
          </a:p>
        </p:txBody>
      </p:sp>
      <p:sp>
        <p:nvSpPr>
          <p:cNvPr id="14"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1977029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7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
                                        </p:tgtEl>
                                      </p:cBhvr>
                                    </p:animEffect>
                                  </p:childTnLst>
                                </p:cTn>
                              </p:par>
                              <p:par>
                                <p:cTn id="20" presetID="22" presetClass="entr" presetSubtype="8" fill="hold" grpId="0" nodeType="withEffect">
                                  <p:stCondLst>
                                    <p:cond delay="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2100"/>
                            </p:stCondLst>
                            <p:childTnLst>
                              <p:par>
                                <p:cTn id="24" presetID="53" presetClass="entr" presetSubtype="16"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par>
                          <p:cTn id="29" fill="hold">
                            <p:stCondLst>
                              <p:cond delay="2600"/>
                            </p:stCondLst>
                            <p:childTnLst>
                              <p:par>
                                <p:cTn id="30" presetID="2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par>
                          <p:cTn id="33" fill="hold">
                            <p:stCondLst>
                              <p:cond delay="3100"/>
                            </p:stCondLst>
                            <p:childTnLst>
                              <p:par>
                                <p:cTn id="34" presetID="22" presetClass="entr" presetSubtype="8"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par>
                          <p:cTn id="37" fill="hold">
                            <p:stCondLst>
                              <p:cond delay="3600"/>
                            </p:stCondLst>
                            <p:childTnLst>
                              <p:par>
                                <p:cTn id="38" presetID="22" presetClass="entr" presetSubtype="8"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750"/>
                                        <p:tgtEl>
                                          <p:spTgt spid="25"/>
                                        </p:tgtEl>
                                      </p:cBhvr>
                                    </p:animEffect>
                                  </p:childTnLst>
                                </p:cTn>
                              </p:par>
                            </p:childTnLst>
                          </p:cTn>
                        </p:par>
                        <p:par>
                          <p:cTn id="41" fill="hold">
                            <p:stCondLst>
                              <p:cond delay="4350"/>
                            </p:stCondLst>
                            <p:childTnLst>
                              <p:par>
                                <p:cTn id="42" presetID="14" presetClass="entr" presetSubtype="1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2" grpId="0"/>
      <p:bldP spid="23" grpId="0"/>
      <p:bldP spid="24"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8558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440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35332"/>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公司介绍  </a:t>
            </a:r>
            <a:r>
              <a:rPr lang="en-US" altLang="zh-CN" sz="2000"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COMPANY INTRODUCTION</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84" name="直接连接符 83"/>
          <p:cNvCxnSpPr/>
          <p:nvPr/>
        </p:nvCxnSpPr>
        <p:spPr>
          <a:xfrm>
            <a:off x="192931" y="3623991"/>
            <a:ext cx="11881320" cy="0"/>
          </a:xfrm>
          <a:prstGeom prst="line">
            <a:avLst/>
          </a:prstGeom>
          <a:ln>
            <a:solidFill>
              <a:srgbClr val="2C3637"/>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5" name="组合 84"/>
          <p:cNvGrpSpPr/>
          <p:nvPr/>
        </p:nvGrpSpPr>
        <p:grpSpPr>
          <a:xfrm>
            <a:off x="1489075" y="3512171"/>
            <a:ext cx="216024" cy="216024"/>
            <a:chOff x="3793331" y="2276872"/>
            <a:chExt cx="216024" cy="216024"/>
          </a:xfrm>
          <a:solidFill>
            <a:srgbClr val="2C3637"/>
          </a:solidFill>
        </p:grpSpPr>
        <p:sp>
          <p:nvSpPr>
            <p:cNvPr id="86" name="椭圆 85"/>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2929235" y="3512171"/>
            <a:ext cx="216024" cy="216024"/>
            <a:chOff x="3793331" y="2276872"/>
            <a:chExt cx="216024" cy="216024"/>
          </a:xfrm>
          <a:solidFill>
            <a:srgbClr val="2C3637"/>
          </a:solidFill>
        </p:grpSpPr>
        <p:sp>
          <p:nvSpPr>
            <p:cNvPr id="89" name="椭圆 88"/>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4441403" y="3512171"/>
            <a:ext cx="216024" cy="216024"/>
            <a:chOff x="3793331" y="2276872"/>
            <a:chExt cx="216024" cy="216024"/>
          </a:xfrm>
          <a:solidFill>
            <a:srgbClr val="2C3637"/>
          </a:solidFill>
        </p:grpSpPr>
        <p:sp>
          <p:nvSpPr>
            <p:cNvPr id="92" name="椭圆 91"/>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5953571" y="3512171"/>
            <a:ext cx="216024" cy="216024"/>
            <a:chOff x="3793331" y="2276872"/>
            <a:chExt cx="216024" cy="216024"/>
          </a:xfrm>
          <a:solidFill>
            <a:srgbClr val="2C3637"/>
          </a:solidFill>
        </p:grpSpPr>
        <p:sp>
          <p:nvSpPr>
            <p:cNvPr id="95" name="椭圆 94"/>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7465738" y="3476167"/>
            <a:ext cx="288032" cy="288032"/>
            <a:chOff x="3793331" y="2276872"/>
            <a:chExt cx="216024" cy="216024"/>
          </a:xfrm>
          <a:solidFill>
            <a:srgbClr val="2C3637"/>
          </a:solidFill>
        </p:grpSpPr>
        <p:sp>
          <p:nvSpPr>
            <p:cNvPr id="98" name="椭圆 97"/>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8977907" y="3512171"/>
            <a:ext cx="216024" cy="216024"/>
            <a:chOff x="3793331" y="2276872"/>
            <a:chExt cx="216024" cy="216024"/>
          </a:xfrm>
          <a:solidFill>
            <a:srgbClr val="2C3637"/>
          </a:solidFill>
        </p:grpSpPr>
        <p:sp>
          <p:nvSpPr>
            <p:cNvPr id="101" name="椭圆 100"/>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10490075" y="3512171"/>
            <a:ext cx="216024" cy="216024"/>
            <a:chOff x="3793331" y="2276872"/>
            <a:chExt cx="216024" cy="216024"/>
          </a:xfrm>
          <a:solidFill>
            <a:srgbClr val="2C3637"/>
          </a:solidFill>
        </p:grpSpPr>
        <p:sp>
          <p:nvSpPr>
            <p:cNvPr id="104" name="椭圆 103"/>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6" name="标题 4"/>
          <p:cNvSpPr txBox="1">
            <a:spLocks/>
          </p:cNvSpPr>
          <p:nvPr/>
        </p:nvSpPr>
        <p:spPr>
          <a:xfrm>
            <a:off x="841003" y="3912023"/>
            <a:ext cx="1368152" cy="4688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2005.9.10</a:t>
            </a:r>
          </a:p>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公司</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成立</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7" name="标题 4"/>
          <p:cNvSpPr txBox="1">
            <a:spLocks/>
          </p:cNvSpPr>
          <p:nvPr/>
        </p:nvSpPr>
        <p:spPr>
          <a:xfrm>
            <a:off x="2317167" y="4056039"/>
            <a:ext cx="1476164" cy="4688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2007.5.19</a:t>
            </a:r>
          </a:p>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公司公开募股成立全资公司</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8" name="标题 4"/>
          <p:cNvSpPr txBox="1">
            <a:spLocks/>
          </p:cNvSpPr>
          <p:nvPr/>
        </p:nvSpPr>
        <p:spPr>
          <a:xfrm>
            <a:off x="3937347" y="4056039"/>
            <a:ext cx="1296144" cy="4688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2009.8.29</a:t>
            </a:r>
          </a:p>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公司收购七点公司</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9" name="标题 4"/>
          <p:cNvSpPr txBox="1">
            <a:spLocks/>
          </p:cNvSpPr>
          <p:nvPr/>
        </p:nvSpPr>
        <p:spPr>
          <a:xfrm>
            <a:off x="5376737" y="4056039"/>
            <a:ext cx="1368922" cy="4688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2014.3.15</a:t>
            </a:r>
          </a:p>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公司总市值超</a:t>
            </a:r>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10</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亿</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0" name="标题 4"/>
          <p:cNvSpPr txBox="1">
            <a:spLocks/>
          </p:cNvSpPr>
          <p:nvPr/>
        </p:nvSpPr>
        <p:spPr>
          <a:xfrm>
            <a:off x="6745659" y="4056039"/>
            <a:ext cx="1728192" cy="4688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800" b="1" dirty="0" smtClean="0">
                <a:solidFill>
                  <a:srgbClr val="C00000"/>
                </a:solidFill>
                <a:latin typeface="微软雅黑" panose="020B0503020204020204" pitchFamily="34" charset="-122"/>
                <a:ea typeface="微软雅黑" panose="020B0503020204020204" pitchFamily="34" charset="-122"/>
              </a:rPr>
              <a:t>2016.1.15</a:t>
            </a:r>
          </a:p>
          <a:p>
            <a:r>
              <a:rPr lang="zh-CN" altLang="en-US" sz="1800" b="1" dirty="0" smtClean="0">
                <a:solidFill>
                  <a:srgbClr val="C00000"/>
                </a:solidFill>
                <a:latin typeface="微软雅黑" panose="020B0503020204020204" pitchFamily="34" charset="-122"/>
                <a:ea typeface="微软雅黑" panose="020B0503020204020204" pitchFamily="34" charset="-122"/>
              </a:rPr>
              <a:t>公司公开融资</a:t>
            </a:r>
            <a:endParaRPr lang="en-US" altLang="zh-CN" sz="1800" b="1" dirty="0" smtClean="0">
              <a:solidFill>
                <a:srgbClr val="C00000"/>
              </a:solidFill>
              <a:latin typeface="微软雅黑" panose="020B0503020204020204" pitchFamily="34" charset="-122"/>
              <a:ea typeface="微软雅黑" panose="020B0503020204020204" pitchFamily="34" charset="-122"/>
            </a:endParaRPr>
          </a:p>
          <a:p>
            <a:r>
              <a:rPr lang="zh-CN" altLang="en-US" sz="1800" b="1" dirty="0" smtClean="0">
                <a:solidFill>
                  <a:srgbClr val="C00000"/>
                </a:solidFill>
                <a:latin typeface="微软雅黑" panose="020B0503020204020204" pitchFamily="34" charset="-122"/>
                <a:ea typeface="微软雅黑" panose="020B0503020204020204" pitchFamily="34" charset="-122"/>
              </a:rPr>
              <a:t>计划上市</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111" name="标题 4"/>
          <p:cNvSpPr txBox="1">
            <a:spLocks/>
          </p:cNvSpPr>
          <p:nvPr/>
        </p:nvSpPr>
        <p:spPr>
          <a:xfrm>
            <a:off x="8329835" y="4056039"/>
            <a:ext cx="1512168" cy="4688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2016.5.1</a:t>
            </a:r>
          </a:p>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公司将计划进军房地产</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2" name="标题 4"/>
          <p:cNvSpPr txBox="1">
            <a:spLocks/>
          </p:cNvSpPr>
          <p:nvPr/>
        </p:nvSpPr>
        <p:spPr>
          <a:xfrm>
            <a:off x="9914011" y="4128047"/>
            <a:ext cx="1440160" cy="3248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2017.1.10</a:t>
            </a:r>
          </a:p>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公司将开发首个工业区</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13" name="组合 112"/>
          <p:cNvGrpSpPr/>
          <p:nvPr/>
        </p:nvGrpSpPr>
        <p:grpSpPr>
          <a:xfrm>
            <a:off x="4900644" y="1412776"/>
            <a:ext cx="5373407" cy="1927164"/>
            <a:chOff x="5130397" y="1052736"/>
            <a:chExt cx="4968552" cy="1927164"/>
          </a:xfrm>
          <a:solidFill>
            <a:srgbClr val="C00000"/>
          </a:solidFill>
        </p:grpSpPr>
        <p:sp>
          <p:nvSpPr>
            <p:cNvPr id="114" name="圆角矩形 113"/>
            <p:cNvSpPr/>
            <p:nvPr/>
          </p:nvSpPr>
          <p:spPr>
            <a:xfrm>
              <a:off x="5130397" y="1052736"/>
              <a:ext cx="4968552" cy="165618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等腰三角形 114"/>
            <p:cNvSpPr/>
            <p:nvPr/>
          </p:nvSpPr>
          <p:spPr>
            <a:xfrm rot="10800000">
              <a:off x="7465738" y="2691868"/>
              <a:ext cx="334117" cy="28803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7" name="矩形 47"/>
          <p:cNvSpPr>
            <a:spLocks noChangeArrowheads="1"/>
          </p:cNvSpPr>
          <p:nvPr/>
        </p:nvSpPr>
        <p:spPr bwMode="auto">
          <a:xfrm>
            <a:off x="5653435" y="1871454"/>
            <a:ext cx="4188568" cy="9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buNone/>
            </a:pPr>
            <a:r>
              <a:rPr lang="zh-CN" altLang="en-US" sz="1400" dirty="0">
                <a:solidFill>
                  <a:schemeClr val="bg1"/>
                </a:solidFill>
                <a:latin typeface="微软雅黑" panose="020B0503020204020204" pitchFamily="34" charset="-122"/>
                <a:ea typeface="微软雅黑" panose="020B0503020204020204" pitchFamily="34" charset="-122"/>
              </a:rPr>
              <a:t>右键点击图片选择设置图片格式可直接替换图片。您的内容打在这里，或者通过复制您的文本后，在此框中选择粘贴，并选择只保留文字。</a:t>
            </a:r>
            <a:endParaRPr lang="zh-CN" altLang="en-US" sz="140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sp>
        <p:nvSpPr>
          <p:cNvPr id="118" name="矩形 3"/>
          <p:cNvSpPr>
            <a:spLocks noChangeArrowheads="1"/>
          </p:cNvSpPr>
          <p:nvPr/>
        </p:nvSpPr>
        <p:spPr bwMode="auto">
          <a:xfrm>
            <a:off x="5669958" y="1535759"/>
            <a:ext cx="1061815" cy="34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charset="0"/>
              <a:buNone/>
            </a:pPr>
            <a:r>
              <a:rPr lang="zh-CN" altLang="en-US"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公司简介</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19" name="组合 118"/>
          <p:cNvGrpSpPr/>
          <p:nvPr/>
        </p:nvGrpSpPr>
        <p:grpSpPr>
          <a:xfrm>
            <a:off x="1561083" y="5805264"/>
            <a:ext cx="2520280" cy="288032"/>
            <a:chOff x="913011" y="5805264"/>
            <a:chExt cx="2520280" cy="288032"/>
          </a:xfrm>
          <a:solidFill>
            <a:srgbClr val="C00000"/>
          </a:solidFill>
        </p:grpSpPr>
        <p:sp>
          <p:nvSpPr>
            <p:cNvPr id="120" name="圆角矩形 119"/>
            <p:cNvSpPr/>
            <p:nvPr/>
          </p:nvSpPr>
          <p:spPr>
            <a:xfrm>
              <a:off x="1345059" y="5805264"/>
              <a:ext cx="1692188" cy="288032"/>
            </a:xfrm>
            <a:prstGeom prst="roundRect">
              <a:avLst>
                <a:gd name="adj" fmla="val 50000"/>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1" name="直接连接符 120"/>
            <p:cNvCxnSpPr/>
            <p:nvPr/>
          </p:nvCxnSpPr>
          <p:spPr>
            <a:xfrm>
              <a:off x="913011" y="5949280"/>
              <a:ext cx="2520280"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2" name="矩形 3"/>
          <p:cNvSpPr>
            <a:spLocks noChangeArrowheads="1"/>
          </p:cNvSpPr>
          <p:nvPr/>
        </p:nvSpPr>
        <p:spPr bwMode="auto">
          <a:xfrm>
            <a:off x="1921123" y="5808609"/>
            <a:ext cx="1729632" cy="284687"/>
          </a:xfrm>
          <a:prstGeom prst="rect">
            <a:avLst/>
          </a:prstGeom>
          <a:noFill/>
          <a:ln w="9525">
            <a:noFill/>
            <a:miter lim="800000"/>
            <a:headEnd/>
            <a:tailEnd/>
          </a:ln>
          <a:extLst/>
        </p:spPr>
        <p:txBody>
          <a:bodyPr wrap="square" lIns="68573" tIns="34287" rIns="68573" bIns="34287">
            <a:spAutoFit/>
          </a:bodyPr>
          <a:lstStyle/>
          <a:p>
            <a:pPr algn="ctr">
              <a:spcBef>
                <a:spcPct val="0"/>
              </a:spcBef>
              <a:buFont typeface="Arial" charset="0"/>
              <a:buNone/>
            </a:pPr>
            <a:r>
              <a:rPr lang="zh-CN" altLang="en-US" sz="14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十年史诗历程</a:t>
            </a:r>
            <a:endPar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23" name="组合 122"/>
          <p:cNvGrpSpPr/>
          <p:nvPr/>
        </p:nvGrpSpPr>
        <p:grpSpPr>
          <a:xfrm>
            <a:off x="4873451" y="5805264"/>
            <a:ext cx="2520280" cy="288032"/>
            <a:chOff x="913011" y="5805264"/>
            <a:chExt cx="2520280" cy="288032"/>
          </a:xfrm>
          <a:solidFill>
            <a:srgbClr val="C00000"/>
          </a:solidFill>
        </p:grpSpPr>
        <p:sp>
          <p:nvSpPr>
            <p:cNvPr id="124" name="圆角矩形 123"/>
            <p:cNvSpPr/>
            <p:nvPr/>
          </p:nvSpPr>
          <p:spPr>
            <a:xfrm>
              <a:off x="1345059" y="5805264"/>
              <a:ext cx="1692188" cy="288032"/>
            </a:xfrm>
            <a:prstGeom prst="roundRect">
              <a:avLst>
                <a:gd name="adj" fmla="val 50000"/>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5" name="直接连接符 124"/>
            <p:cNvCxnSpPr/>
            <p:nvPr/>
          </p:nvCxnSpPr>
          <p:spPr>
            <a:xfrm>
              <a:off x="913011" y="5949280"/>
              <a:ext cx="2520280"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6" name="矩形 3"/>
          <p:cNvSpPr>
            <a:spLocks noChangeArrowheads="1"/>
          </p:cNvSpPr>
          <p:nvPr/>
        </p:nvSpPr>
        <p:spPr bwMode="auto">
          <a:xfrm>
            <a:off x="5233491" y="5808609"/>
            <a:ext cx="1729632" cy="2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spcBef>
                <a:spcPct val="0"/>
              </a:spcBef>
              <a:buFont typeface="Arial" charset="0"/>
              <a:buNone/>
            </a:pPr>
            <a:r>
              <a:rPr lang="zh-CN" altLang="en-US" sz="14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十年风云典范</a:t>
            </a:r>
            <a:endPar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27" name="组合 126"/>
          <p:cNvGrpSpPr/>
          <p:nvPr/>
        </p:nvGrpSpPr>
        <p:grpSpPr>
          <a:xfrm>
            <a:off x="8257827" y="5805264"/>
            <a:ext cx="2520280" cy="288032"/>
            <a:chOff x="913011" y="5805264"/>
            <a:chExt cx="2520280" cy="288032"/>
          </a:xfrm>
          <a:solidFill>
            <a:srgbClr val="C00000"/>
          </a:solidFill>
        </p:grpSpPr>
        <p:sp>
          <p:nvSpPr>
            <p:cNvPr id="128" name="圆角矩形 127"/>
            <p:cNvSpPr/>
            <p:nvPr/>
          </p:nvSpPr>
          <p:spPr>
            <a:xfrm>
              <a:off x="1345059" y="5805264"/>
              <a:ext cx="1692188" cy="288032"/>
            </a:xfrm>
            <a:prstGeom prst="roundRect">
              <a:avLst>
                <a:gd name="adj" fmla="val 50000"/>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9" name="直接连接符 128"/>
            <p:cNvCxnSpPr/>
            <p:nvPr/>
          </p:nvCxnSpPr>
          <p:spPr>
            <a:xfrm>
              <a:off x="913011" y="5949280"/>
              <a:ext cx="2520280"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30" name="矩形 3"/>
          <p:cNvSpPr>
            <a:spLocks noChangeArrowheads="1"/>
          </p:cNvSpPr>
          <p:nvPr/>
        </p:nvSpPr>
        <p:spPr bwMode="auto">
          <a:xfrm>
            <a:off x="8617867" y="5808609"/>
            <a:ext cx="1729632" cy="2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spcBef>
                <a:spcPct val="0"/>
              </a:spcBef>
              <a:buFont typeface="Arial" charset="0"/>
              <a:buNone/>
            </a:pPr>
            <a:r>
              <a:rPr lang="zh-CN" altLang="en-US" sz="14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十年见证实力</a:t>
            </a:r>
            <a:endPar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6" name="圆角矩形 65"/>
          <p:cNvSpPr/>
          <p:nvPr/>
        </p:nvSpPr>
        <p:spPr>
          <a:xfrm>
            <a:off x="-239117" y="128272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a:off x="-383132" y="1665978"/>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标题 4"/>
          <p:cNvSpPr txBox="1">
            <a:spLocks/>
          </p:cNvSpPr>
          <p:nvPr/>
        </p:nvSpPr>
        <p:spPr>
          <a:xfrm>
            <a:off x="48915" y="1303956"/>
            <a:ext cx="1224135"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solidFill>
                <a:latin typeface="微软雅黑" panose="020B0503020204020204" pitchFamily="34" charset="-122"/>
                <a:ea typeface="微软雅黑" panose="020B0503020204020204" pitchFamily="34" charset="-122"/>
              </a:rPr>
              <a:t>我们是谁</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69" name="标题 4"/>
          <p:cNvSpPr txBox="1">
            <a:spLocks/>
          </p:cNvSpPr>
          <p:nvPr/>
        </p:nvSpPr>
        <p:spPr>
          <a:xfrm>
            <a:off x="48916" y="1665978"/>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0" name="圆角矩形 69"/>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2" name="圆角矩形 71"/>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4" name="圆角矩形 73"/>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6" name="圆角矩形 75"/>
          <p:cNvSpPr/>
          <p:nvPr/>
        </p:nvSpPr>
        <p:spPr>
          <a:xfrm>
            <a:off x="11786219"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标题 4"/>
          <p:cNvSpPr txBox="1">
            <a:spLocks/>
          </p:cNvSpPr>
          <p:nvPr/>
        </p:nvSpPr>
        <p:spPr>
          <a:xfrm>
            <a:off x="11858227"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5</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149112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par>
                                <p:cTn id="8" presetID="53" presetClass="entr" presetSubtype="16" fill="hold" nodeType="withEffect">
                                  <p:stCondLst>
                                    <p:cond delay="500"/>
                                  </p:stCondLst>
                                  <p:childTnLst>
                                    <p:set>
                                      <p:cBhvr>
                                        <p:cTn id="9" dur="1" fill="hold">
                                          <p:stCondLst>
                                            <p:cond delay="0"/>
                                          </p:stCondLst>
                                        </p:cTn>
                                        <p:tgtEl>
                                          <p:spTgt spid="85"/>
                                        </p:tgtEl>
                                        <p:attrNameLst>
                                          <p:attrName>style.visibility</p:attrName>
                                        </p:attrNameLst>
                                      </p:cBhvr>
                                      <p:to>
                                        <p:strVal val="visible"/>
                                      </p:to>
                                    </p:set>
                                    <p:anim calcmode="lin" valueType="num">
                                      <p:cBhvr>
                                        <p:cTn id="10" dur="500" fill="hold"/>
                                        <p:tgtEl>
                                          <p:spTgt spid="85"/>
                                        </p:tgtEl>
                                        <p:attrNameLst>
                                          <p:attrName>ppt_w</p:attrName>
                                        </p:attrNameLst>
                                      </p:cBhvr>
                                      <p:tavLst>
                                        <p:tav tm="0">
                                          <p:val>
                                            <p:fltVal val="0"/>
                                          </p:val>
                                        </p:tav>
                                        <p:tav tm="100000">
                                          <p:val>
                                            <p:strVal val="#ppt_w"/>
                                          </p:val>
                                        </p:tav>
                                      </p:tavLst>
                                    </p:anim>
                                    <p:anim calcmode="lin" valueType="num">
                                      <p:cBhvr>
                                        <p:cTn id="11" dur="500" fill="hold"/>
                                        <p:tgtEl>
                                          <p:spTgt spid="85"/>
                                        </p:tgtEl>
                                        <p:attrNameLst>
                                          <p:attrName>ppt_h</p:attrName>
                                        </p:attrNameLst>
                                      </p:cBhvr>
                                      <p:tavLst>
                                        <p:tav tm="0">
                                          <p:val>
                                            <p:fltVal val="0"/>
                                          </p:val>
                                        </p:tav>
                                        <p:tav tm="100000">
                                          <p:val>
                                            <p:strVal val="#ppt_h"/>
                                          </p:val>
                                        </p:tav>
                                      </p:tavLst>
                                    </p:anim>
                                    <p:animEffect transition="in" filter="fade">
                                      <p:cBhvr>
                                        <p:cTn id="12" dur="500"/>
                                        <p:tgtEl>
                                          <p:spTgt spid="85"/>
                                        </p:tgtEl>
                                      </p:cBhvr>
                                    </p:animEffect>
                                  </p:childTnLst>
                                </p:cTn>
                              </p:par>
                              <p:par>
                                <p:cTn id="13" presetID="53" presetClass="entr" presetSubtype="16" fill="hold" nodeType="withEffect">
                                  <p:stCondLst>
                                    <p:cond delay="500"/>
                                  </p:stCondLst>
                                  <p:childTnLst>
                                    <p:set>
                                      <p:cBhvr>
                                        <p:cTn id="14" dur="1" fill="hold">
                                          <p:stCondLst>
                                            <p:cond delay="0"/>
                                          </p:stCondLst>
                                        </p:cTn>
                                        <p:tgtEl>
                                          <p:spTgt spid="88"/>
                                        </p:tgtEl>
                                        <p:attrNameLst>
                                          <p:attrName>style.visibility</p:attrName>
                                        </p:attrNameLst>
                                      </p:cBhvr>
                                      <p:to>
                                        <p:strVal val="visible"/>
                                      </p:to>
                                    </p:set>
                                    <p:anim calcmode="lin" valueType="num">
                                      <p:cBhvr>
                                        <p:cTn id="15" dur="500" fill="hold"/>
                                        <p:tgtEl>
                                          <p:spTgt spid="88"/>
                                        </p:tgtEl>
                                        <p:attrNameLst>
                                          <p:attrName>ppt_w</p:attrName>
                                        </p:attrNameLst>
                                      </p:cBhvr>
                                      <p:tavLst>
                                        <p:tav tm="0">
                                          <p:val>
                                            <p:fltVal val="0"/>
                                          </p:val>
                                        </p:tav>
                                        <p:tav tm="100000">
                                          <p:val>
                                            <p:strVal val="#ppt_w"/>
                                          </p:val>
                                        </p:tav>
                                      </p:tavLst>
                                    </p:anim>
                                    <p:anim calcmode="lin" valueType="num">
                                      <p:cBhvr>
                                        <p:cTn id="16" dur="500" fill="hold"/>
                                        <p:tgtEl>
                                          <p:spTgt spid="88"/>
                                        </p:tgtEl>
                                        <p:attrNameLst>
                                          <p:attrName>ppt_h</p:attrName>
                                        </p:attrNameLst>
                                      </p:cBhvr>
                                      <p:tavLst>
                                        <p:tav tm="0">
                                          <p:val>
                                            <p:fltVal val="0"/>
                                          </p:val>
                                        </p:tav>
                                        <p:tav tm="100000">
                                          <p:val>
                                            <p:strVal val="#ppt_h"/>
                                          </p:val>
                                        </p:tav>
                                      </p:tavLst>
                                    </p:anim>
                                    <p:animEffect transition="in" filter="fade">
                                      <p:cBhvr>
                                        <p:cTn id="17" dur="500"/>
                                        <p:tgtEl>
                                          <p:spTgt spid="88"/>
                                        </p:tgtEl>
                                      </p:cBhvr>
                                    </p:animEffect>
                                  </p:childTnLst>
                                </p:cTn>
                              </p:par>
                              <p:par>
                                <p:cTn id="18" presetID="53" presetClass="entr" presetSubtype="16" fill="hold" nodeType="withEffect">
                                  <p:stCondLst>
                                    <p:cond delay="500"/>
                                  </p:stCondLst>
                                  <p:childTnLst>
                                    <p:set>
                                      <p:cBhvr>
                                        <p:cTn id="19" dur="1" fill="hold">
                                          <p:stCondLst>
                                            <p:cond delay="0"/>
                                          </p:stCondLst>
                                        </p:cTn>
                                        <p:tgtEl>
                                          <p:spTgt spid="91"/>
                                        </p:tgtEl>
                                        <p:attrNameLst>
                                          <p:attrName>style.visibility</p:attrName>
                                        </p:attrNameLst>
                                      </p:cBhvr>
                                      <p:to>
                                        <p:strVal val="visible"/>
                                      </p:to>
                                    </p:set>
                                    <p:anim calcmode="lin" valueType="num">
                                      <p:cBhvr>
                                        <p:cTn id="20" dur="500" fill="hold"/>
                                        <p:tgtEl>
                                          <p:spTgt spid="91"/>
                                        </p:tgtEl>
                                        <p:attrNameLst>
                                          <p:attrName>ppt_w</p:attrName>
                                        </p:attrNameLst>
                                      </p:cBhvr>
                                      <p:tavLst>
                                        <p:tav tm="0">
                                          <p:val>
                                            <p:fltVal val="0"/>
                                          </p:val>
                                        </p:tav>
                                        <p:tav tm="100000">
                                          <p:val>
                                            <p:strVal val="#ppt_w"/>
                                          </p:val>
                                        </p:tav>
                                      </p:tavLst>
                                    </p:anim>
                                    <p:anim calcmode="lin" valueType="num">
                                      <p:cBhvr>
                                        <p:cTn id="21" dur="500" fill="hold"/>
                                        <p:tgtEl>
                                          <p:spTgt spid="91"/>
                                        </p:tgtEl>
                                        <p:attrNameLst>
                                          <p:attrName>ppt_h</p:attrName>
                                        </p:attrNameLst>
                                      </p:cBhvr>
                                      <p:tavLst>
                                        <p:tav tm="0">
                                          <p:val>
                                            <p:fltVal val="0"/>
                                          </p:val>
                                        </p:tav>
                                        <p:tav tm="100000">
                                          <p:val>
                                            <p:strVal val="#ppt_h"/>
                                          </p:val>
                                        </p:tav>
                                      </p:tavLst>
                                    </p:anim>
                                    <p:animEffect transition="in" filter="fade">
                                      <p:cBhvr>
                                        <p:cTn id="22" dur="500"/>
                                        <p:tgtEl>
                                          <p:spTgt spid="91"/>
                                        </p:tgtEl>
                                      </p:cBhvr>
                                    </p:animEffect>
                                  </p:childTnLst>
                                </p:cTn>
                              </p:par>
                              <p:par>
                                <p:cTn id="23" presetID="53" presetClass="entr" presetSubtype="16" fill="hold" nodeType="withEffect">
                                  <p:stCondLst>
                                    <p:cond delay="500"/>
                                  </p:stCondLst>
                                  <p:childTnLst>
                                    <p:set>
                                      <p:cBhvr>
                                        <p:cTn id="24" dur="1" fill="hold">
                                          <p:stCondLst>
                                            <p:cond delay="0"/>
                                          </p:stCondLst>
                                        </p:cTn>
                                        <p:tgtEl>
                                          <p:spTgt spid="94"/>
                                        </p:tgtEl>
                                        <p:attrNameLst>
                                          <p:attrName>style.visibility</p:attrName>
                                        </p:attrNameLst>
                                      </p:cBhvr>
                                      <p:to>
                                        <p:strVal val="visible"/>
                                      </p:to>
                                    </p:set>
                                    <p:anim calcmode="lin" valueType="num">
                                      <p:cBhvr>
                                        <p:cTn id="25" dur="500" fill="hold"/>
                                        <p:tgtEl>
                                          <p:spTgt spid="94"/>
                                        </p:tgtEl>
                                        <p:attrNameLst>
                                          <p:attrName>ppt_w</p:attrName>
                                        </p:attrNameLst>
                                      </p:cBhvr>
                                      <p:tavLst>
                                        <p:tav tm="0">
                                          <p:val>
                                            <p:fltVal val="0"/>
                                          </p:val>
                                        </p:tav>
                                        <p:tav tm="100000">
                                          <p:val>
                                            <p:strVal val="#ppt_w"/>
                                          </p:val>
                                        </p:tav>
                                      </p:tavLst>
                                    </p:anim>
                                    <p:anim calcmode="lin" valueType="num">
                                      <p:cBhvr>
                                        <p:cTn id="26" dur="500" fill="hold"/>
                                        <p:tgtEl>
                                          <p:spTgt spid="94"/>
                                        </p:tgtEl>
                                        <p:attrNameLst>
                                          <p:attrName>ppt_h</p:attrName>
                                        </p:attrNameLst>
                                      </p:cBhvr>
                                      <p:tavLst>
                                        <p:tav tm="0">
                                          <p:val>
                                            <p:fltVal val="0"/>
                                          </p:val>
                                        </p:tav>
                                        <p:tav tm="100000">
                                          <p:val>
                                            <p:strVal val="#ppt_h"/>
                                          </p:val>
                                        </p:tav>
                                      </p:tavLst>
                                    </p:anim>
                                    <p:animEffect transition="in" filter="fade">
                                      <p:cBhvr>
                                        <p:cTn id="27" dur="500"/>
                                        <p:tgtEl>
                                          <p:spTgt spid="94"/>
                                        </p:tgtEl>
                                      </p:cBhvr>
                                    </p:animEffect>
                                  </p:childTnLst>
                                </p:cTn>
                              </p:par>
                              <p:par>
                                <p:cTn id="28" presetID="53" presetClass="entr" presetSubtype="16" fill="hold" nodeType="withEffect">
                                  <p:stCondLst>
                                    <p:cond delay="500"/>
                                  </p:stCondLst>
                                  <p:childTnLst>
                                    <p:set>
                                      <p:cBhvr>
                                        <p:cTn id="29" dur="1" fill="hold">
                                          <p:stCondLst>
                                            <p:cond delay="0"/>
                                          </p:stCondLst>
                                        </p:cTn>
                                        <p:tgtEl>
                                          <p:spTgt spid="97"/>
                                        </p:tgtEl>
                                        <p:attrNameLst>
                                          <p:attrName>style.visibility</p:attrName>
                                        </p:attrNameLst>
                                      </p:cBhvr>
                                      <p:to>
                                        <p:strVal val="visible"/>
                                      </p:to>
                                    </p:set>
                                    <p:anim calcmode="lin" valueType="num">
                                      <p:cBhvr>
                                        <p:cTn id="30" dur="500" fill="hold"/>
                                        <p:tgtEl>
                                          <p:spTgt spid="97"/>
                                        </p:tgtEl>
                                        <p:attrNameLst>
                                          <p:attrName>ppt_w</p:attrName>
                                        </p:attrNameLst>
                                      </p:cBhvr>
                                      <p:tavLst>
                                        <p:tav tm="0">
                                          <p:val>
                                            <p:fltVal val="0"/>
                                          </p:val>
                                        </p:tav>
                                        <p:tav tm="100000">
                                          <p:val>
                                            <p:strVal val="#ppt_w"/>
                                          </p:val>
                                        </p:tav>
                                      </p:tavLst>
                                    </p:anim>
                                    <p:anim calcmode="lin" valueType="num">
                                      <p:cBhvr>
                                        <p:cTn id="31" dur="500" fill="hold"/>
                                        <p:tgtEl>
                                          <p:spTgt spid="97"/>
                                        </p:tgtEl>
                                        <p:attrNameLst>
                                          <p:attrName>ppt_h</p:attrName>
                                        </p:attrNameLst>
                                      </p:cBhvr>
                                      <p:tavLst>
                                        <p:tav tm="0">
                                          <p:val>
                                            <p:fltVal val="0"/>
                                          </p:val>
                                        </p:tav>
                                        <p:tav tm="100000">
                                          <p:val>
                                            <p:strVal val="#ppt_h"/>
                                          </p:val>
                                        </p:tav>
                                      </p:tavLst>
                                    </p:anim>
                                    <p:animEffect transition="in" filter="fade">
                                      <p:cBhvr>
                                        <p:cTn id="32" dur="500"/>
                                        <p:tgtEl>
                                          <p:spTgt spid="97"/>
                                        </p:tgtEl>
                                      </p:cBhvr>
                                    </p:animEffect>
                                  </p:childTnLst>
                                </p:cTn>
                              </p:par>
                              <p:par>
                                <p:cTn id="33" presetID="53" presetClass="entr" presetSubtype="16" fill="hold" nodeType="withEffect">
                                  <p:stCondLst>
                                    <p:cond delay="500"/>
                                  </p:stCondLst>
                                  <p:childTnLst>
                                    <p:set>
                                      <p:cBhvr>
                                        <p:cTn id="34" dur="1" fill="hold">
                                          <p:stCondLst>
                                            <p:cond delay="0"/>
                                          </p:stCondLst>
                                        </p:cTn>
                                        <p:tgtEl>
                                          <p:spTgt spid="100"/>
                                        </p:tgtEl>
                                        <p:attrNameLst>
                                          <p:attrName>style.visibility</p:attrName>
                                        </p:attrNameLst>
                                      </p:cBhvr>
                                      <p:to>
                                        <p:strVal val="visible"/>
                                      </p:to>
                                    </p:set>
                                    <p:anim calcmode="lin" valueType="num">
                                      <p:cBhvr>
                                        <p:cTn id="35" dur="500" fill="hold"/>
                                        <p:tgtEl>
                                          <p:spTgt spid="100"/>
                                        </p:tgtEl>
                                        <p:attrNameLst>
                                          <p:attrName>ppt_w</p:attrName>
                                        </p:attrNameLst>
                                      </p:cBhvr>
                                      <p:tavLst>
                                        <p:tav tm="0">
                                          <p:val>
                                            <p:fltVal val="0"/>
                                          </p:val>
                                        </p:tav>
                                        <p:tav tm="100000">
                                          <p:val>
                                            <p:strVal val="#ppt_w"/>
                                          </p:val>
                                        </p:tav>
                                      </p:tavLst>
                                    </p:anim>
                                    <p:anim calcmode="lin" valueType="num">
                                      <p:cBhvr>
                                        <p:cTn id="36" dur="500" fill="hold"/>
                                        <p:tgtEl>
                                          <p:spTgt spid="100"/>
                                        </p:tgtEl>
                                        <p:attrNameLst>
                                          <p:attrName>ppt_h</p:attrName>
                                        </p:attrNameLst>
                                      </p:cBhvr>
                                      <p:tavLst>
                                        <p:tav tm="0">
                                          <p:val>
                                            <p:fltVal val="0"/>
                                          </p:val>
                                        </p:tav>
                                        <p:tav tm="100000">
                                          <p:val>
                                            <p:strVal val="#ppt_h"/>
                                          </p:val>
                                        </p:tav>
                                      </p:tavLst>
                                    </p:anim>
                                    <p:animEffect transition="in" filter="fade">
                                      <p:cBhvr>
                                        <p:cTn id="37" dur="500"/>
                                        <p:tgtEl>
                                          <p:spTgt spid="100"/>
                                        </p:tgtEl>
                                      </p:cBhvr>
                                    </p:animEffect>
                                  </p:childTnLst>
                                </p:cTn>
                              </p:par>
                              <p:par>
                                <p:cTn id="38" presetID="53" presetClass="entr" presetSubtype="16" fill="hold" nodeType="withEffect">
                                  <p:stCondLst>
                                    <p:cond delay="500"/>
                                  </p:stCondLst>
                                  <p:childTnLst>
                                    <p:set>
                                      <p:cBhvr>
                                        <p:cTn id="39" dur="1" fill="hold">
                                          <p:stCondLst>
                                            <p:cond delay="0"/>
                                          </p:stCondLst>
                                        </p:cTn>
                                        <p:tgtEl>
                                          <p:spTgt spid="103"/>
                                        </p:tgtEl>
                                        <p:attrNameLst>
                                          <p:attrName>style.visibility</p:attrName>
                                        </p:attrNameLst>
                                      </p:cBhvr>
                                      <p:to>
                                        <p:strVal val="visible"/>
                                      </p:to>
                                    </p:set>
                                    <p:anim calcmode="lin" valueType="num">
                                      <p:cBhvr>
                                        <p:cTn id="40" dur="500" fill="hold"/>
                                        <p:tgtEl>
                                          <p:spTgt spid="103"/>
                                        </p:tgtEl>
                                        <p:attrNameLst>
                                          <p:attrName>ppt_w</p:attrName>
                                        </p:attrNameLst>
                                      </p:cBhvr>
                                      <p:tavLst>
                                        <p:tav tm="0">
                                          <p:val>
                                            <p:fltVal val="0"/>
                                          </p:val>
                                        </p:tav>
                                        <p:tav tm="100000">
                                          <p:val>
                                            <p:strVal val="#ppt_w"/>
                                          </p:val>
                                        </p:tav>
                                      </p:tavLst>
                                    </p:anim>
                                    <p:anim calcmode="lin" valueType="num">
                                      <p:cBhvr>
                                        <p:cTn id="41" dur="500" fill="hold"/>
                                        <p:tgtEl>
                                          <p:spTgt spid="103"/>
                                        </p:tgtEl>
                                        <p:attrNameLst>
                                          <p:attrName>ppt_h</p:attrName>
                                        </p:attrNameLst>
                                      </p:cBhvr>
                                      <p:tavLst>
                                        <p:tav tm="0">
                                          <p:val>
                                            <p:fltVal val="0"/>
                                          </p:val>
                                        </p:tav>
                                        <p:tav tm="100000">
                                          <p:val>
                                            <p:strVal val="#ppt_h"/>
                                          </p:val>
                                        </p:tav>
                                      </p:tavLst>
                                    </p:anim>
                                    <p:animEffect transition="in" filter="fade">
                                      <p:cBhvr>
                                        <p:cTn id="42" dur="500"/>
                                        <p:tgtEl>
                                          <p:spTgt spid="103"/>
                                        </p:tgtEl>
                                      </p:cBhvr>
                                    </p:animEffect>
                                  </p:childTnLst>
                                </p:cTn>
                              </p:par>
                            </p:childTnLst>
                          </p:cTn>
                        </p:par>
                        <p:par>
                          <p:cTn id="43" fill="hold">
                            <p:stCondLst>
                              <p:cond delay="10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06"/>
                                        </p:tgtEl>
                                        <p:attrNameLst>
                                          <p:attrName>style.visibility</p:attrName>
                                        </p:attrNameLst>
                                      </p:cBhvr>
                                      <p:to>
                                        <p:strVal val="visible"/>
                                      </p:to>
                                    </p:set>
                                    <p:anim calcmode="lin" valueType="num">
                                      <p:cBhvr>
                                        <p:cTn id="46" dur="500" fill="hold"/>
                                        <p:tgtEl>
                                          <p:spTgt spid="106"/>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06"/>
                                        </p:tgtEl>
                                        <p:attrNameLst>
                                          <p:attrName>ppt_y</p:attrName>
                                        </p:attrNameLst>
                                      </p:cBhvr>
                                      <p:tavLst>
                                        <p:tav tm="0">
                                          <p:val>
                                            <p:strVal val="#ppt_y"/>
                                          </p:val>
                                        </p:tav>
                                        <p:tav tm="100000">
                                          <p:val>
                                            <p:strVal val="#ppt_y"/>
                                          </p:val>
                                        </p:tav>
                                      </p:tavLst>
                                    </p:anim>
                                    <p:anim calcmode="lin" valueType="num">
                                      <p:cBhvr>
                                        <p:cTn id="48" dur="500" fill="hold"/>
                                        <p:tgtEl>
                                          <p:spTgt spid="106"/>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06"/>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06"/>
                                        </p:tgtEl>
                                      </p:cBhvr>
                                    </p:animEffect>
                                  </p:childTnLst>
                                </p:cTn>
                              </p:par>
                            </p:childTnLst>
                          </p:cTn>
                        </p:par>
                        <p:par>
                          <p:cTn id="51" fill="hold">
                            <p:stCondLst>
                              <p:cond delay="2100"/>
                            </p:stCondLst>
                            <p:childTnLst>
                              <p:par>
                                <p:cTn id="52" presetID="41" presetClass="entr" presetSubtype="0" fill="hold" grpId="0" nodeType="afterEffect">
                                  <p:stCondLst>
                                    <p:cond delay="0"/>
                                  </p:stCondLst>
                                  <p:iterate type="lt">
                                    <p:tmPct val="10000"/>
                                  </p:iterate>
                                  <p:childTnLst>
                                    <p:set>
                                      <p:cBhvr>
                                        <p:cTn id="53" dur="1" fill="hold">
                                          <p:stCondLst>
                                            <p:cond delay="0"/>
                                          </p:stCondLst>
                                        </p:cTn>
                                        <p:tgtEl>
                                          <p:spTgt spid="107"/>
                                        </p:tgtEl>
                                        <p:attrNameLst>
                                          <p:attrName>style.visibility</p:attrName>
                                        </p:attrNameLst>
                                      </p:cBhvr>
                                      <p:to>
                                        <p:strVal val="visible"/>
                                      </p:to>
                                    </p:set>
                                    <p:anim calcmode="lin" valueType="num">
                                      <p:cBhvr>
                                        <p:cTn id="54" dur="500" fill="hold"/>
                                        <p:tgtEl>
                                          <p:spTgt spid="107"/>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107"/>
                                        </p:tgtEl>
                                        <p:attrNameLst>
                                          <p:attrName>ppt_y</p:attrName>
                                        </p:attrNameLst>
                                      </p:cBhvr>
                                      <p:tavLst>
                                        <p:tav tm="0">
                                          <p:val>
                                            <p:strVal val="#ppt_y"/>
                                          </p:val>
                                        </p:tav>
                                        <p:tav tm="100000">
                                          <p:val>
                                            <p:strVal val="#ppt_y"/>
                                          </p:val>
                                        </p:tav>
                                      </p:tavLst>
                                    </p:anim>
                                    <p:anim calcmode="lin" valueType="num">
                                      <p:cBhvr>
                                        <p:cTn id="56" dur="500" fill="hold"/>
                                        <p:tgtEl>
                                          <p:spTgt spid="107"/>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107"/>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107"/>
                                        </p:tgtEl>
                                      </p:cBhvr>
                                    </p:animEffect>
                                  </p:childTnLst>
                                </p:cTn>
                              </p:par>
                            </p:childTnLst>
                          </p:cTn>
                        </p:par>
                        <p:par>
                          <p:cTn id="59" fill="hold">
                            <p:stCondLst>
                              <p:cond delay="360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108"/>
                                        </p:tgtEl>
                                        <p:attrNameLst>
                                          <p:attrName>style.visibility</p:attrName>
                                        </p:attrNameLst>
                                      </p:cBhvr>
                                      <p:to>
                                        <p:strVal val="visible"/>
                                      </p:to>
                                    </p:set>
                                    <p:anim calcmode="lin" valueType="num">
                                      <p:cBhvr>
                                        <p:cTn id="62" dur="500" fill="hold"/>
                                        <p:tgtEl>
                                          <p:spTgt spid="108"/>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108"/>
                                        </p:tgtEl>
                                        <p:attrNameLst>
                                          <p:attrName>ppt_y</p:attrName>
                                        </p:attrNameLst>
                                      </p:cBhvr>
                                      <p:tavLst>
                                        <p:tav tm="0">
                                          <p:val>
                                            <p:strVal val="#ppt_y"/>
                                          </p:val>
                                        </p:tav>
                                        <p:tav tm="100000">
                                          <p:val>
                                            <p:strVal val="#ppt_y"/>
                                          </p:val>
                                        </p:tav>
                                      </p:tavLst>
                                    </p:anim>
                                    <p:anim calcmode="lin" valueType="num">
                                      <p:cBhvr>
                                        <p:cTn id="64" dur="500" fill="hold"/>
                                        <p:tgtEl>
                                          <p:spTgt spid="108"/>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108"/>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108"/>
                                        </p:tgtEl>
                                      </p:cBhvr>
                                    </p:animEffect>
                                  </p:childTnLst>
                                </p:cTn>
                              </p:par>
                            </p:childTnLst>
                          </p:cTn>
                        </p:par>
                        <p:par>
                          <p:cTn id="67" fill="hold">
                            <p:stCondLst>
                              <p:cond delay="4900"/>
                            </p:stCondLst>
                            <p:childTnLst>
                              <p:par>
                                <p:cTn id="68" presetID="41" presetClass="entr" presetSubtype="0" fill="hold" grpId="0" nodeType="afterEffect">
                                  <p:stCondLst>
                                    <p:cond delay="0"/>
                                  </p:stCondLst>
                                  <p:iterate type="lt">
                                    <p:tmPct val="10000"/>
                                  </p:iterate>
                                  <p:childTnLst>
                                    <p:set>
                                      <p:cBhvr>
                                        <p:cTn id="69" dur="1" fill="hold">
                                          <p:stCondLst>
                                            <p:cond delay="0"/>
                                          </p:stCondLst>
                                        </p:cTn>
                                        <p:tgtEl>
                                          <p:spTgt spid="109"/>
                                        </p:tgtEl>
                                        <p:attrNameLst>
                                          <p:attrName>style.visibility</p:attrName>
                                        </p:attrNameLst>
                                      </p:cBhvr>
                                      <p:to>
                                        <p:strVal val="visible"/>
                                      </p:to>
                                    </p:set>
                                    <p:anim calcmode="lin" valueType="num">
                                      <p:cBhvr>
                                        <p:cTn id="70" dur="500" fill="hold"/>
                                        <p:tgtEl>
                                          <p:spTgt spid="109"/>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109"/>
                                        </p:tgtEl>
                                        <p:attrNameLst>
                                          <p:attrName>ppt_y</p:attrName>
                                        </p:attrNameLst>
                                      </p:cBhvr>
                                      <p:tavLst>
                                        <p:tav tm="0">
                                          <p:val>
                                            <p:strVal val="#ppt_y"/>
                                          </p:val>
                                        </p:tav>
                                        <p:tav tm="100000">
                                          <p:val>
                                            <p:strVal val="#ppt_y"/>
                                          </p:val>
                                        </p:tav>
                                      </p:tavLst>
                                    </p:anim>
                                    <p:anim calcmode="lin" valueType="num">
                                      <p:cBhvr>
                                        <p:cTn id="72" dur="500" fill="hold"/>
                                        <p:tgtEl>
                                          <p:spTgt spid="109"/>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109"/>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109"/>
                                        </p:tgtEl>
                                      </p:cBhvr>
                                    </p:animEffect>
                                  </p:childTnLst>
                                </p:cTn>
                              </p:par>
                            </p:childTnLst>
                          </p:cTn>
                        </p:par>
                        <p:par>
                          <p:cTn id="75" fill="hold">
                            <p:stCondLst>
                              <p:cond delay="6250"/>
                            </p:stCondLst>
                            <p:childTnLst>
                              <p:par>
                                <p:cTn id="76" presetID="41" presetClass="entr" presetSubtype="0" fill="hold" grpId="0" nodeType="afterEffect">
                                  <p:stCondLst>
                                    <p:cond delay="0"/>
                                  </p:stCondLst>
                                  <p:iterate type="lt">
                                    <p:tmPct val="10000"/>
                                  </p:iterate>
                                  <p:childTnLst>
                                    <p:set>
                                      <p:cBhvr>
                                        <p:cTn id="77" dur="1" fill="hold">
                                          <p:stCondLst>
                                            <p:cond delay="0"/>
                                          </p:stCondLst>
                                        </p:cTn>
                                        <p:tgtEl>
                                          <p:spTgt spid="110"/>
                                        </p:tgtEl>
                                        <p:attrNameLst>
                                          <p:attrName>style.visibility</p:attrName>
                                        </p:attrNameLst>
                                      </p:cBhvr>
                                      <p:to>
                                        <p:strVal val="visible"/>
                                      </p:to>
                                    </p:set>
                                    <p:anim calcmode="lin" valueType="num">
                                      <p:cBhvr>
                                        <p:cTn id="78" dur="500" fill="hold"/>
                                        <p:tgtEl>
                                          <p:spTgt spid="110"/>
                                        </p:tgtEl>
                                        <p:attrNameLst>
                                          <p:attrName>ppt_x</p:attrName>
                                        </p:attrNameLst>
                                      </p:cBhvr>
                                      <p:tavLst>
                                        <p:tav tm="0">
                                          <p:val>
                                            <p:strVal val="#ppt_x"/>
                                          </p:val>
                                        </p:tav>
                                        <p:tav tm="50000">
                                          <p:val>
                                            <p:strVal val="#ppt_x+.1"/>
                                          </p:val>
                                        </p:tav>
                                        <p:tav tm="100000">
                                          <p:val>
                                            <p:strVal val="#ppt_x"/>
                                          </p:val>
                                        </p:tav>
                                      </p:tavLst>
                                    </p:anim>
                                    <p:anim calcmode="lin" valueType="num">
                                      <p:cBhvr>
                                        <p:cTn id="79" dur="500" fill="hold"/>
                                        <p:tgtEl>
                                          <p:spTgt spid="110"/>
                                        </p:tgtEl>
                                        <p:attrNameLst>
                                          <p:attrName>ppt_y</p:attrName>
                                        </p:attrNameLst>
                                      </p:cBhvr>
                                      <p:tavLst>
                                        <p:tav tm="0">
                                          <p:val>
                                            <p:strVal val="#ppt_y"/>
                                          </p:val>
                                        </p:tav>
                                        <p:tav tm="100000">
                                          <p:val>
                                            <p:strVal val="#ppt_y"/>
                                          </p:val>
                                        </p:tav>
                                      </p:tavLst>
                                    </p:anim>
                                    <p:anim calcmode="lin" valueType="num">
                                      <p:cBhvr>
                                        <p:cTn id="80" dur="500" fill="hold"/>
                                        <p:tgtEl>
                                          <p:spTgt spid="110"/>
                                        </p:tgtEl>
                                        <p:attrNameLst>
                                          <p:attrName>ppt_h</p:attrName>
                                        </p:attrNameLst>
                                      </p:cBhvr>
                                      <p:tavLst>
                                        <p:tav tm="0">
                                          <p:val>
                                            <p:strVal val="#ppt_h/10"/>
                                          </p:val>
                                        </p:tav>
                                        <p:tav tm="50000">
                                          <p:val>
                                            <p:strVal val="#ppt_h+.01"/>
                                          </p:val>
                                        </p:tav>
                                        <p:tav tm="100000">
                                          <p:val>
                                            <p:strVal val="#ppt_h"/>
                                          </p:val>
                                        </p:tav>
                                      </p:tavLst>
                                    </p:anim>
                                    <p:anim calcmode="lin" valueType="num">
                                      <p:cBhvr>
                                        <p:cTn id="81" dur="500" fill="hold"/>
                                        <p:tgtEl>
                                          <p:spTgt spid="110"/>
                                        </p:tgtEl>
                                        <p:attrNameLst>
                                          <p:attrName>ppt_w</p:attrName>
                                        </p:attrNameLst>
                                      </p:cBhvr>
                                      <p:tavLst>
                                        <p:tav tm="0">
                                          <p:val>
                                            <p:strVal val="#ppt_w/10"/>
                                          </p:val>
                                        </p:tav>
                                        <p:tav tm="50000">
                                          <p:val>
                                            <p:strVal val="#ppt_w+.01"/>
                                          </p:val>
                                        </p:tav>
                                        <p:tav tm="100000">
                                          <p:val>
                                            <p:strVal val="#ppt_w"/>
                                          </p:val>
                                        </p:tav>
                                      </p:tavLst>
                                    </p:anim>
                                    <p:animEffect transition="in" filter="fade">
                                      <p:cBhvr>
                                        <p:cTn id="82" dur="500" tmFilter="0,0; .5, 1; 1, 1"/>
                                        <p:tgtEl>
                                          <p:spTgt spid="110"/>
                                        </p:tgtEl>
                                      </p:cBhvr>
                                    </p:animEffect>
                                  </p:childTnLst>
                                </p:cTn>
                              </p:par>
                            </p:childTnLst>
                          </p:cTn>
                        </p:par>
                        <p:par>
                          <p:cTn id="83" fill="hold">
                            <p:stCondLst>
                              <p:cond delay="7650"/>
                            </p:stCondLst>
                            <p:childTnLst>
                              <p:par>
                                <p:cTn id="84" presetID="41" presetClass="entr" presetSubtype="0" fill="hold" grpId="0" nodeType="afterEffect">
                                  <p:stCondLst>
                                    <p:cond delay="0"/>
                                  </p:stCondLst>
                                  <p:iterate type="lt">
                                    <p:tmPct val="10000"/>
                                  </p:iterate>
                                  <p:childTnLst>
                                    <p:set>
                                      <p:cBhvr>
                                        <p:cTn id="85" dur="1" fill="hold">
                                          <p:stCondLst>
                                            <p:cond delay="0"/>
                                          </p:stCondLst>
                                        </p:cTn>
                                        <p:tgtEl>
                                          <p:spTgt spid="111"/>
                                        </p:tgtEl>
                                        <p:attrNameLst>
                                          <p:attrName>style.visibility</p:attrName>
                                        </p:attrNameLst>
                                      </p:cBhvr>
                                      <p:to>
                                        <p:strVal val="visible"/>
                                      </p:to>
                                    </p:set>
                                    <p:anim calcmode="lin" valueType="num">
                                      <p:cBhvr>
                                        <p:cTn id="86" dur="500" fill="hold"/>
                                        <p:tgtEl>
                                          <p:spTgt spid="111"/>
                                        </p:tgtEl>
                                        <p:attrNameLst>
                                          <p:attrName>ppt_x</p:attrName>
                                        </p:attrNameLst>
                                      </p:cBhvr>
                                      <p:tavLst>
                                        <p:tav tm="0">
                                          <p:val>
                                            <p:strVal val="#ppt_x"/>
                                          </p:val>
                                        </p:tav>
                                        <p:tav tm="50000">
                                          <p:val>
                                            <p:strVal val="#ppt_x+.1"/>
                                          </p:val>
                                        </p:tav>
                                        <p:tav tm="100000">
                                          <p:val>
                                            <p:strVal val="#ppt_x"/>
                                          </p:val>
                                        </p:tav>
                                      </p:tavLst>
                                    </p:anim>
                                    <p:anim calcmode="lin" valueType="num">
                                      <p:cBhvr>
                                        <p:cTn id="87" dur="500" fill="hold"/>
                                        <p:tgtEl>
                                          <p:spTgt spid="111"/>
                                        </p:tgtEl>
                                        <p:attrNameLst>
                                          <p:attrName>ppt_y</p:attrName>
                                        </p:attrNameLst>
                                      </p:cBhvr>
                                      <p:tavLst>
                                        <p:tav tm="0">
                                          <p:val>
                                            <p:strVal val="#ppt_y"/>
                                          </p:val>
                                        </p:tav>
                                        <p:tav tm="100000">
                                          <p:val>
                                            <p:strVal val="#ppt_y"/>
                                          </p:val>
                                        </p:tav>
                                      </p:tavLst>
                                    </p:anim>
                                    <p:anim calcmode="lin" valueType="num">
                                      <p:cBhvr>
                                        <p:cTn id="88" dur="500" fill="hold"/>
                                        <p:tgtEl>
                                          <p:spTgt spid="111"/>
                                        </p:tgtEl>
                                        <p:attrNameLst>
                                          <p:attrName>ppt_h</p:attrName>
                                        </p:attrNameLst>
                                      </p:cBhvr>
                                      <p:tavLst>
                                        <p:tav tm="0">
                                          <p:val>
                                            <p:strVal val="#ppt_h/10"/>
                                          </p:val>
                                        </p:tav>
                                        <p:tav tm="50000">
                                          <p:val>
                                            <p:strVal val="#ppt_h+.01"/>
                                          </p:val>
                                        </p:tav>
                                        <p:tav tm="100000">
                                          <p:val>
                                            <p:strVal val="#ppt_h"/>
                                          </p:val>
                                        </p:tav>
                                      </p:tavLst>
                                    </p:anim>
                                    <p:anim calcmode="lin" valueType="num">
                                      <p:cBhvr>
                                        <p:cTn id="89" dur="500" fill="hold"/>
                                        <p:tgtEl>
                                          <p:spTgt spid="111"/>
                                        </p:tgtEl>
                                        <p:attrNameLst>
                                          <p:attrName>ppt_w</p:attrName>
                                        </p:attrNameLst>
                                      </p:cBhvr>
                                      <p:tavLst>
                                        <p:tav tm="0">
                                          <p:val>
                                            <p:strVal val="#ppt_w/10"/>
                                          </p:val>
                                        </p:tav>
                                        <p:tav tm="50000">
                                          <p:val>
                                            <p:strVal val="#ppt_w+.01"/>
                                          </p:val>
                                        </p:tav>
                                        <p:tav tm="100000">
                                          <p:val>
                                            <p:strVal val="#ppt_w"/>
                                          </p:val>
                                        </p:tav>
                                      </p:tavLst>
                                    </p:anim>
                                    <p:animEffect transition="in" filter="fade">
                                      <p:cBhvr>
                                        <p:cTn id="90" dur="500" tmFilter="0,0; .5, 1; 1, 1"/>
                                        <p:tgtEl>
                                          <p:spTgt spid="111"/>
                                        </p:tgtEl>
                                      </p:cBhvr>
                                    </p:animEffect>
                                  </p:childTnLst>
                                </p:cTn>
                              </p:par>
                            </p:childTnLst>
                          </p:cTn>
                        </p:par>
                        <p:par>
                          <p:cTn id="91" fill="hold">
                            <p:stCondLst>
                              <p:cond delay="9000"/>
                            </p:stCondLst>
                            <p:childTnLst>
                              <p:par>
                                <p:cTn id="92" presetID="41" presetClass="entr" presetSubtype="0" fill="hold" grpId="0" nodeType="afterEffect">
                                  <p:stCondLst>
                                    <p:cond delay="0"/>
                                  </p:stCondLst>
                                  <p:iterate type="lt">
                                    <p:tmPct val="10000"/>
                                  </p:iterate>
                                  <p:childTnLst>
                                    <p:set>
                                      <p:cBhvr>
                                        <p:cTn id="93" dur="1" fill="hold">
                                          <p:stCondLst>
                                            <p:cond delay="0"/>
                                          </p:stCondLst>
                                        </p:cTn>
                                        <p:tgtEl>
                                          <p:spTgt spid="112"/>
                                        </p:tgtEl>
                                        <p:attrNameLst>
                                          <p:attrName>style.visibility</p:attrName>
                                        </p:attrNameLst>
                                      </p:cBhvr>
                                      <p:to>
                                        <p:strVal val="visible"/>
                                      </p:to>
                                    </p:set>
                                    <p:anim calcmode="lin" valueType="num">
                                      <p:cBhvr>
                                        <p:cTn id="94" dur="500" fill="hold"/>
                                        <p:tgtEl>
                                          <p:spTgt spid="112"/>
                                        </p:tgtEl>
                                        <p:attrNameLst>
                                          <p:attrName>ppt_x</p:attrName>
                                        </p:attrNameLst>
                                      </p:cBhvr>
                                      <p:tavLst>
                                        <p:tav tm="0">
                                          <p:val>
                                            <p:strVal val="#ppt_x"/>
                                          </p:val>
                                        </p:tav>
                                        <p:tav tm="50000">
                                          <p:val>
                                            <p:strVal val="#ppt_x+.1"/>
                                          </p:val>
                                        </p:tav>
                                        <p:tav tm="100000">
                                          <p:val>
                                            <p:strVal val="#ppt_x"/>
                                          </p:val>
                                        </p:tav>
                                      </p:tavLst>
                                    </p:anim>
                                    <p:anim calcmode="lin" valueType="num">
                                      <p:cBhvr>
                                        <p:cTn id="95" dur="500" fill="hold"/>
                                        <p:tgtEl>
                                          <p:spTgt spid="112"/>
                                        </p:tgtEl>
                                        <p:attrNameLst>
                                          <p:attrName>ppt_y</p:attrName>
                                        </p:attrNameLst>
                                      </p:cBhvr>
                                      <p:tavLst>
                                        <p:tav tm="0">
                                          <p:val>
                                            <p:strVal val="#ppt_y"/>
                                          </p:val>
                                        </p:tav>
                                        <p:tav tm="100000">
                                          <p:val>
                                            <p:strVal val="#ppt_y"/>
                                          </p:val>
                                        </p:tav>
                                      </p:tavLst>
                                    </p:anim>
                                    <p:anim calcmode="lin" valueType="num">
                                      <p:cBhvr>
                                        <p:cTn id="96" dur="500" fill="hold"/>
                                        <p:tgtEl>
                                          <p:spTgt spid="112"/>
                                        </p:tgtEl>
                                        <p:attrNameLst>
                                          <p:attrName>ppt_h</p:attrName>
                                        </p:attrNameLst>
                                      </p:cBhvr>
                                      <p:tavLst>
                                        <p:tav tm="0">
                                          <p:val>
                                            <p:strVal val="#ppt_h/10"/>
                                          </p:val>
                                        </p:tav>
                                        <p:tav tm="50000">
                                          <p:val>
                                            <p:strVal val="#ppt_h+.01"/>
                                          </p:val>
                                        </p:tav>
                                        <p:tav tm="100000">
                                          <p:val>
                                            <p:strVal val="#ppt_h"/>
                                          </p:val>
                                        </p:tav>
                                      </p:tavLst>
                                    </p:anim>
                                    <p:anim calcmode="lin" valueType="num">
                                      <p:cBhvr>
                                        <p:cTn id="97" dur="500" fill="hold"/>
                                        <p:tgtEl>
                                          <p:spTgt spid="112"/>
                                        </p:tgtEl>
                                        <p:attrNameLst>
                                          <p:attrName>ppt_w</p:attrName>
                                        </p:attrNameLst>
                                      </p:cBhvr>
                                      <p:tavLst>
                                        <p:tav tm="0">
                                          <p:val>
                                            <p:strVal val="#ppt_w/10"/>
                                          </p:val>
                                        </p:tav>
                                        <p:tav tm="50000">
                                          <p:val>
                                            <p:strVal val="#ppt_w+.01"/>
                                          </p:val>
                                        </p:tav>
                                        <p:tav tm="100000">
                                          <p:val>
                                            <p:strVal val="#ppt_w"/>
                                          </p:val>
                                        </p:tav>
                                      </p:tavLst>
                                    </p:anim>
                                    <p:animEffect transition="in" filter="fade">
                                      <p:cBhvr>
                                        <p:cTn id="98" dur="500" tmFilter="0,0; .5, 1; 1, 1"/>
                                        <p:tgtEl>
                                          <p:spTgt spid="112"/>
                                        </p:tgtEl>
                                      </p:cBhvr>
                                    </p:animEffect>
                                  </p:childTnLst>
                                </p:cTn>
                              </p:par>
                            </p:childTnLst>
                          </p:cTn>
                        </p:par>
                        <p:par>
                          <p:cTn id="99" fill="hold">
                            <p:stCondLst>
                              <p:cond delay="10400"/>
                            </p:stCondLst>
                            <p:childTnLst>
                              <p:par>
                                <p:cTn id="100" presetID="42" presetClass="entr" presetSubtype="0" fill="hold" nodeType="afterEffect">
                                  <p:stCondLst>
                                    <p:cond delay="0"/>
                                  </p:stCondLst>
                                  <p:childTnLst>
                                    <p:set>
                                      <p:cBhvr>
                                        <p:cTn id="101" dur="1" fill="hold">
                                          <p:stCondLst>
                                            <p:cond delay="0"/>
                                          </p:stCondLst>
                                        </p:cTn>
                                        <p:tgtEl>
                                          <p:spTgt spid="113"/>
                                        </p:tgtEl>
                                        <p:attrNameLst>
                                          <p:attrName>style.visibility</p:attrName>
                                        </p:attrNameLst>
                                      </p:cBhvr>
                                      <p:to>
                                        <p:strVal val="visible"/>
                                      </p:to>
                                    </p:set>
                                    <p:animEffect transition="in" filter="fade">
                                      <p:cBhvr>
                                        <p:cTn id="102" dur="1000"/>
                                        <p:tgtEl>
                                          <p:spTgt spid="113"/>
                                        </p:tgtEl>
                                      </p:cBhvr>
                                    </p:animEffect>
                                    <p:anim calcmode="lin" valueType="num">
                                      <p:cBhvr>
                                        <p:cTn id="103" dur="1000" fill="hold"/>
                                        <p:tgtEl>
                                          <p:spTgt spid="113"/>
                                        </p:tgtEl>
                                        <p:attrNameLst>
                                          <p:attrName>ppt_x</p:attrName>
                                        </p:attrNameLst>
                                      </p:cBhvr>
                                      <p:tavLst>
                                        <p:tav tm="0">
                                          <p:val>
                                            <p:strVal val="#ppt_x"/>
                                          </p:val>
                                        </p:tav>
                                        <p:tav tm="100000">
                                          <p:val>
                                            <p:strVal val="#ppt_x"/>
                                          </p:val>
                                        </p:tav>
                                      </p:tavLst>
                                    </p:anim>
                                    <p:anim calcmode="lin" valueType="num">
                                      <p:cBhvr>
                                        <p:cTn id="104" dur="1000" fill="hold"/>
                                        <p:tgtEl>
                                          <p:spTgt spid="113"/>
                                        </p:tgtEl>
                                        <p:attrNameLst>
                                          <p:attrName>ppt_y</p:attrName>
                                        </p:attrNameLst>
                                      </p:cBhvr>
                                      <p:tavLst>
                                        <p:tav tm="0">
                                          <p:val>
                                            <p:strVal val="#ppt_y+.1"/>
                                          </p:val>
                                        </p:tav>
                                        <p:tav tm="100000">
                                          <p:val>
                                            <p:strVal val="#ppt_y"/>
                                          </p:val>
                                        </p:tav>
                                      </p:tavLst>
                                    </p:anim>
                                  </p:childTnLst>
                                </p:cTn>
                              </p:par>
                            </p:childTnLst>
                          </p:cTn>
                        </p:par>
                        <p:par>
                          <p:cTn id="105" fill="hold">
                            <p:stCondLst>
                              <p:cond delay="11400"/>
                            </p:stCondLst>
                            <p:childTnLst>
                              <p:par>
                                <p:cTn id="106" presetID="22" presetClass="entr" presetSubtype="8" fill="hold" grpId="0" nodeType="afterEffect">
                                  <p:stCondLst>
                                    <p:cond delay="0"/>
                                  </p:stCondLst>
                                  <p:childTnLst>
                                    <p:set>
                                      <p:cBhvr>
                                        <p:cTn id="107" dur="1" fill="hold">
                                          <p:stCondLst>
                                            <p:cond delay="0"/>
                                          </p:stCondLst>
                                        </p:cTn>
                                        <p:tgtEl>
                                          <p:spTgt spid="118"/>
                                        </p:tgtEl>
                                        <p:attrNameLst>
                                          <p:attrName>style.visibility</p:attrName>
                                        </p:attrNameLst>
                                      </p:cBhvr>
                                      <p:to>
                                        <p:strVal val="visible"/>
                                      </p:to>
                                    </p:set>
                                    <p:animEffect transition="in" filter="wipe(left)">
                                      <p:cBhvr>
                                        <p:cTn id="108" dur="500"/>
                                        <p:tgtEl>
                                          <p:spTgt spid="118"/>
                                        </p:tgtEl>
                                      </p:cBhvr>
                                    </p:animEffect>
                                  </p:childTnLst>
                                </p:cTn>
                              </p:par>
                            </p:childTnLst>
                          </p:cTn>
                        </p:par>
                        <p:par>
                          <p:cTn id="109" fill="hold">
                            <p:stCondLst>
                              <p:cond delay="11900"/>
                            </p:stCondLst>
                            <p:childTnLst>
                              <p:par>
                                <p:cTn id="110" presetID="14" presetClass="entr" presetSubtype="10" fill="hold" grpId="0" nodeType="afterEffect">
                                  <p:stCondLst>
                                    <p:cond delay="0"/>
                                  </p:stCondLst>
                                  <p:childTnLst>
                                    <p:set>
                                      <p:cBhvr>
                                        <p:cTn id="111" dur="1" fill="hold">
                                          <p:stCondLst>
                                            <p:cond delay="0"/>
                                          </p:stCondLst>
                                        </p:cTn>
                                        <p:tgtEl>
                                          <p:spTgt spid="117"/>
                                        </p:tgtEl>
                                        <p:attrNameLst>
                                          <p:attrName>style.visibility</p:attrName>
                                        </p:attrNameLst>
                                      </p:cBhvr>
                                      <p:to>
                                        <p:strVal val="visible"/>
                                      </p:to>
                                    </p:set>
                                    <p:animEffect transition="in" filter="randombar(horizontal)">
                                      <p:cBhvr>
                                        <p:cTn id="112" dur="750"/>
                                        <p:tgtEl>
                                          <p:spTgt spid="117"/>
                                        </p:tgtEl>
                                      </p:cBhvr>
                                    </p:animEffect>
                                  </p:childTnLst>
                                </p:cTn>
                              </p:par>
                            </p:childTnLst>
                          </p:cTn>
                        </p:par>
                        <p:par>
                          <p:cTn id="113" fill="hold">
                            <p:stCondLst>
                              <p:cond delay="12650"/>
                            </p:stCondLst>
                            <p:childTnLst>
                              <p:par>
                                <p:cTn id="114" presetID="53" presetClass="entr" presetSubtype="16" fill="hold" nodeType="afterEffect">
                                  <p:stCondLst>
                                    <p:cond delay="0"/>
                                  </p:stCondLst>
                                  <p:childTnLst>
                                    <p:set>
                                      <p:cBhvr>
                                        <p:cTn id="115" dur="1" fill="hold">
                                          <p:stCondLst>
                                            <p:cond delay="0"/>
                                          </p:stCondLst>
                                        </p:cTn>
                                        <p:tgtEl>
                                          <p:spTgt spid="119"/>
                                        </p:tgtEl>
                                        <p:attrNameLst>
                                          <p:attrName>style.visibility</p:attrName>
                                        </p:attrNameLst>
                                      </p:cBhvr>
                                      <p:to>
                                        <p:strVal val="visible"/>
                                      </p:to>
                                    </p:set>
                                    <p:anim calcmode="lin" valueType="num">
                                      <p:cBhvr>
                                        <p:cTn id="116" dur="500" fill="hold"/>
                                        <p:tgtEl>
                                          <p:spTgt spid="119"/>
                                        </p:tgtEl>
                                        <p:attrNameLst>
                                          <p:attrName>ppt_w</p:attrName>
                                        </p:attrNameLst>
                                      </p:cBhvr>
                                      <p:tavLst>
                                        <p:tav tm="0">
                                          <p:val>
                                            <p:fltVal val="0"/>
                                          </p:val>
                                        </p:tav>
                                        <p:tav tm="100000">
                                          <p:val>
                                            <p:strVal val="#ppt_w"/>
                                          </p:val>
                                        </p:tav>
                                      </p:tavLst>
                                    </p:anim>
                                    <p:anim calcmode="lin" valueType="num">
                                      <p:cBhvr>
                                        <p:cTn id="117" dur="500" fill="hold"/>
                                        <p:tgtEl>
                                          <p:spTgt spid="119"/>
                                        </p:tgtEl>
                                        <p:attrNameLst>
                                          <p:attrName>ppt_h</p:attrName>
                                        </p:attrNameLst>
                                      </p:cBhvr>
                                      <p:tavLst>
                                        <p:tav tm="0">
                                          <p:val>
                                            <p:fltVal val="0"/>
                                          </p:val>
                                        </p:tav>
                                        <p:tav tm="100000">
                                          <p:val>
                                            <p:strVal val="#ppt_h"/>
                                          </p:val>
                                        </p:tav>
                                      </p:tavLst>
                                    </p:anim>
                                    <p:animEffect transition="in" filter="fade">
                                      <p:cBhvr>
                                        <p:cTn id="118" dur="500"/>
                                        <p:tgtEl>
                                          <p:spTgt spid="119"/>
                                        </p:tgtEl>
                                      </p:cBhvr>
                                    </p:animEffect>
                                  </p:childTnLst>
                                </p:cTn>
                              </p:par>
                            </p:childTnLst>
                          </p:cTn>
                        </p:par>
                        <p:par>
                          <p:cTn id="119" fill="hold">
                            <p:stCondLst>
                              <p:cond delay="13150"/>
                            </p:stCondLst>
                            <p:childTnLst>
                              <p:par>
                                <p:cTn id="120" presetID="22" presetClass="entr" presetSubtype="8" fill="hold" grpId="0" nodeType="after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wipe(left)">
                                      <p:cBhvr>
                                        <p:cTn id="122" dur="500"/>
                                        <p:tgtEl>
                                          <p:spTgt spid="122"/>
                                        </p:tgtEl>
                                      </p:cBhvr>
                                    </p:animEffect>
                                  </p:childTnLst>
                                </p:cTn>
                              </p:par>
                            </p:childTnLst>
                          </p:cTn>
                        </p:par>
                        <p:par>
                          <p:cTn id="123" fill="hold">
                            <p:stCondLst>
                              <p:cond delay="13650"/>
                            </p:stCondLst>
                            <p:childTnLst>
                              <p:par>
                                <p:cTn id="124" presetID="53" presetClass="entr" presetSubtype="16" fill="hold" nodeType="afterEffect">
                                  <p:stCondLst>
                                    <p:cond delay="0"/>
                                  </p:stCondLst>
                                  <p:childTnLst>
                                    <p:set>
                                      <p:cBhvr>
                                        <p:cTn id="125" dur="1" fill="hold">
                                          <p:stCondLst>
                                            <p:cond delay="0"/>
                                          </p:stCondLst>
                                        </p:cTn>
                                        <p:tgtEl>
                                          <p:spTgt spid="123"/>
                                        </p:tgtEl>
                                        <p:attrNameLst>
                                          <p:attrName>style.visibility</p:attrName>
                                        </p:attrNameLst>
                                      </p:cBhvr>
                                      <p:to>
                                        <p:strVal val="visible"/>
                                      </p:to>
                                    </p:set>
                                    <p:anim calcmode="lin" valueType="num">
                                      <p:cBhvr>
                                        <p:cTn id="126" dur="500" fill="hold"/>
                                        <p:tgtEl>
                                          <p:spTgt spid="123"/>
                                        </p:tgtEl>
                                        <p:attrNameLst>
                                          <p:attrName>ppt_w</p:attrName>
                                        </p:attrNameLst>
                                      </p:cBhvr>
                                      <p:tavLst>
                                        <p:tav tm="0">
                                          <p:val>
                                            <p:fltVal val="0"/>
                                          </p:val>
                                        </p:tav>
                                        <p:tav tm="100000">
                                          <p:val>
                                            <p:strVal val="#ppt_w"/>
                                          </p:val>
                                        </p:tav>
                                      </p:tavLst>
                                    </p:anim>
                                    <p:anim calcmode="lin" valueType="num">
                                      <p:cBhvr>
                                        <p:cTn id="127" dur="500" fill="hold"/>
                                        <p:tgtEl>
                                          <p:spTgt spid="123"/>
                                        </p:tgtEl>
                                        <p:attrNameLst>
                                          <p:attrName>ppt_h</p:attrName>
                                        </p:attrNameLst>
                                      </p:cBhvr>
                                      <p:tavLst>
                                        <p:tav tm="0">
                                          <p:val>
                                            <p:fltVal val="0"/>
                                          </p:val>
                                        </p:tav>
                                        <p:tav tm="100000">
                                          <p:val>
                                            <p:strVal val="#ppt_h"/>
                                          </p:val>
                                        </p:tav>
                                      </p:tavLst>
                                    </p:anim>
                                    <p:animEffect transition="in" filter="fade">
                                      <p:cBhvr>
                                        <p:cTn id="128" dur="500"/>
                                        <p:tgtEl>
                                          <p:spTgt spid="123"/>
                                        </p:tgtEl>
                                      </p:cBhvr>
                                    </p:animEffect>
                                  </p:childTnLst>
                                </p:cTn>
                              </p:par>
                            </p:childTnLst>
                          </p:cTn>
                        </p:par>
                        <p:par>
                          <p:cTn id="129" fill="hold">
                            <p:stCondLst>
                              <p:cond delay="14150"/>
                            </p:stCondLst>
                            <p:childTnLst>
                              <p:par>
                                <p:cTn id="130" presetID="22" presetClass="entr" presetSubtype="8" fill="hold" grpId="0" nodeType="afterEffect">
                                  <p:stCondLst>
                                    <p:cond delay="0"/>
                                  </p:stCondLst>
                                  <p:childTnLst>
                                    <p:set>
                                      <p:cBhvr>
                                        <p:cTn id="131" dur="1" fill="hold">
                                          <p:stCondLst>
                                            <p:cond delay="0"/>
                                          </p:stCondLst>
                                        </p:cTn>
                                        <p:tgtEl>
                                          <p:spTgt spid="126"/>
                                        </p:tgtEl>
                                        <p:attrNameLst>
                                          <p:attrName>style.visibility</p:attrName>
                                        </p:attrNameLst>
                                      </p:cBhvr>
                                      <p:to>
                                        <p:strVal val="visible"/>
                                      </p:to>
                                    </p:set>
                                    <p:animEffect transition="in" filter="wipe(left)">
                                      <p:cBhvr>
                                        <p:cTn id="132" dur="500"/>
                                        <p:tgtEl>
                                          <p:spTgt spid="126"/>
                                        </p:tgtEl>
                                      </p:cBhvr>
                                    </p:animEffect>
                                  </p:childTnLst>
                                </p:cTn>
                              </p:par>
                            </p:childTnLst>
                          </p:cTn>
                        </p:par>
                        <p:par>
                          <p:cTn id="133" fill="hold">
                            <p:stCondLst>
                              <p:cond delay="14650"/>
                            </p:stCondLst>
                            <p:childTnLst>
                              <p:par>
                                <p:cTn id="134" presetID="53" presetClass="entr" presetSubtype="16" fill="hold" nodeType="afterEffect">
                                  <p:stCondLst>
                                    <p:cond delay="0"/>
                                  </p:stCondLst>
                                  <p:childTnLst>
                                    <p:set>
                                      <p:cBhvr>
                                        <p:cTn id="135" dur="1" fill="hold">
                                          <p:stCondLst>
                                            <p:cond delay="0"/>
                                          </p:stCondLst>
                                        </p:cTn>
                                        <p:tgtEl>
                                          <p:spTgt spid="127"/>
                                        </p:tgtEl>
                                        <p:attrNameLst>
                                          <p:attrName>style.visibility</p:attrName>
                                        </p:attrNameLst>
                                      </p:cBhvr>
                                      <p:to>
                                        <p:strVal val="visible"/>
                                      </p:to>
                                    </p:set>
                                    <p:anim calcmode="lin" valueType="num">
                                      <p:cBhvr>
                                        <p:cTn id="136" dur="500" fill="hold"/>
                                        <p:tgtEl>
                                          <p:spTgt spid="127"/>
                                        </p:tgtEl>
                                        <p:attrNameLst>
                                          <p:attrName>ppt_w</p:attrName>
                                        </p:attrNameLst>
                                      </p:cBhvr>
                                      <p:tavLst>
                                        <p:tav tm="0">
                                          <p:val>
                                            <p:fltVal val="0"/>
                                          </p:val>
                                        </p:tav>
                                        <p:tav tm="100000">
                                          <p:val>
                                            <p:strVal val="#ppt_w"/>
                                          </p:val>
                                        </p:tav>
                                      </p:tavLst>
                                    </p:anim>
                                    <p:anim calcmode="lin" valueType="num">
                                      <p:cBhvr>
                                        <p:cTn id="137" dur="500" fill="hold"/>
                                        <p:tgtEl>
                                          <p:spTgt spid="127"/>
                                        </p:tgtEl>
                                        <p:attrNameLst>
                                          <p:attrName>ppt_h</p:attrName>
                                        </p:attrNameLst>
                                      </p:cBhvr>
                                      <p:tavLst>
                                        <p:tav tm="0">
                                          <p:val>
                                            <p:fltVal val="0"/>
                                          </p:val>
                                        </p:tav>
                                        <p:tav tm="100000">
                                          <p:val>
                                            <p:strVal val="#ppt_h"/>
                                          </p:val>
                                        </p:tav>
                                      </p:tavLst>
                                    </p:anim>
                                    <p:animEffect transition="in" filter="fade">
                                      <p:cBhvr>
                                        <p:cTn id="138" dur="500"/>
                                        <p:tgtEl>
                                          <p:spTgt spid="127"/>
                                        </p:tgtEl>
                                      </p:cBhvr>
                                    </p:animEffect>
                                  </p:childTnLst>
                                </p:cTn>
                              </p:par>
                            </p:childTnLst>
                          </p:cTn>
                        </p:par>
                        <p:par>
                          <p:cTn id="139" fill="hold">
                            <p:stCondLst>
                              <p:cond delay="15150"/>
                            </p:stCondLst>
                            <p:childTnLst>
                              <p:par>
                                <p:cTn id="140" presetID="22" presetClass="entr" presetSubtype="8" fill="hold" grpId="0" nodeType="afterEffect">
                                  <p:stCondLst>
                                    <p:cond delay="0"/>
                                  </p:stCondLst>
                                  <p:childTnLst>
                                    <p:set>
                                      <p:cBhvr>
                                        <p:cTn id="141" dur="1" fill="hold">
                                          <p:stCondLst>
                                            <p:cond delay="0"/>
                                          </p:stCondLst>
                                        </p:cTn>
                                        <p:tgtEl>
                                          <p:spTgt spid="130"/>
                                        </p:tgtEl>
                                        <p:attrNameLst>
                                          <p:attrName>style.visibility</p:attrName>
                                        </p:attrNameLst>
                                      </p:cBhvr>
                                      <p:to>
                                        <p:strVal val="visible"/>
                                      </p:to>
                                    </p:set>
                                    <p:animEffect transition="in" filter="wipe(left)">
                                      <p:cBhvr>
                                        <p:cTn id="142"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08" grpId="0"/>
      <p:bldP spid="109" grpId="0"/>
      <p:bldP spid="110" grpId="0"/>
      <p:bldP spid="111" grpId="0"/>
      <p:bldP spid="112" grpId="0"/>
      <p:bldP spid="117" grpId="0"/>
      <p:bldP spid="118" grpId="0"/>
      <p:bldP spid="122" grpId="0"/>
      <p:bldP spid="126" grpId="0"/>
      <p:bldP spid="1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35332"/>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团队介绍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TEAM TO INTRODUCE</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209" name="圆角矩形 208"/>
          <p:cNvSpPr/>
          <p:nvPr/>
        </p:nvSpPr>
        <p:spPr>
          <a:xfrm>
            <a:off x="-239117" y="128272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圆角矩形 209"/>
          <p:cNvSpPr/>
          <p:nvPr/>
        </p:nvSpPr>
        <p:spPr>
          <a:xfrm>
            <a:off x="-383132" y="1665978"/>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标题 4"/>
          <p:cNvSpPr txBox="1">
            <a:spLocks/>
          </p:cNvSpPr>
          <p:nvPr/>
        </p:nvSpPr>
        <p:spPr>
          <a:xfrm>
            <a:off x="48915" y="1303956"/>
            <a:ext cx="1224135"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solidFill>
                <a:latin typeface="微软雅黑" panose="020B0503020204020204" pitchFamily="34" charset="-122"/>
                <a:ea typeface="微软雅黑" panose="020B0503020204020204" pitchFamily="34" charset="-122"/>
              </a:rPr>
              <a:t>我们是谁</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12" name="标题 4"/>
          <p:cNvSpPr txBox="1">
            <a:spLocks/>
          </p:cNvSpPr>
          <p:nvPr/>
        </p:nvSpPr>
        <p:spPr>
          <a:xfrm>
            <a:off x="48916" y="1665978"/>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213" name="圆角矩形 212"/>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225" name="圆角矩形 224"/>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227" name="圆角矩形 226"/>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229" name="圆角矩形 228"/>
          <p:cNvSpPr/>
          <p:nvPr/>
        </p:nvSpPr>
        <p:spPr>
          <a:xfrm>
            <a:off x="11786219"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标题 4"/>
          <p:cNvSpPr txBox="1">
            <a:spLocks/>
          </p:cNvSpPr>
          <p:nvPr/>
        </p:nvSpPr>
        <p:spPr>
          <a:xfrm>
            <a:off x="11858227"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6</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nvGrpSpPr>
          <p:cNvPr id="239" name="组合 238"/>
          <p:cNvGrpSpPr/>
          <p:nvPr/>
        </p:nvGrpSpPr>
        <p:grpSpPr>
          <a:xfrm>
            <a:off x="3145366" y="1208331"/>
            <a:ext cx="710200" cy="771543"/>
            <a:chOff x="3185939" y="1739094"/>
            <a:chExt cx="710200" cy="771543"/>
          </a:xfrm>
        </p:grpSpPr>
        <p:sp>
          <p:nvSpPr>
            <p:cNvPr id="240" name="任意多边形 239"/>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b="1" dirty="0">
                <a:solidFill>
                  <a:srgbClr val="FF0000"/>
                </a:solidFill>
                <a:latin typeface="DIN-BoldItalic" pitchFamily="50" charset="0"/>
              </a:endParaRPr>
            </a:p>
          </p:txBody>
        </p:sp>
        <p:sp>
          <p:nvSpPr>
            <p:cNvPr id="241" name="椭圆 240"/>
            <p:cNvSpPr/>
            <p:nvPr/>
          </p:nvSpPr>
          <p:spPr>
            <a:xfrm>
              <a:off x="3343511" y="1739094"/>
              <a:ext cx="552628" cy="552628"/>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2" name="椭圆 241"/>
            <p:cNvSpPr/>
            <p:nvPr/>
          </p:nvSpPr>
          <p:spPr>
            <a:xfrm>
              <a:off x="3393790" y="1789373"/>
              <a:ext cx="452071" cy="4520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3" name="Rectangle 215"/>
            <p:cNvSpPr>
              <a:spLocks noChangeArrowheads="1"/>
            </p:cNvSpPr>
            <p:nvPr/>
          </p:nvSpPr>
          <p:spPr bwMode="auto">
            <a:xfrm>
              <a:off x="3581800" y="2000772"/>
              <a:ext cx="645" cy="645"/>
            </a:xfrm>
            <a:prstGeom prst="rect">
              <a:avLst/>
            </a:prstGeom>
            <a:solidFill>
              <a:srgbClr val="DF53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FF0000"/>
                </a:solidFill>
              </a:endParaRPr>
            </a:p>
          </p:txBody>
        </p:sp>
      </p:grpSp>
      <p:sp>
        <p:nvSpPr>
          <p:cNvPr id="244" name="Oval 21"/>
          <p:cNvSpPr/>
          <p:nvPr/>
        </p:nvSpPr>
        <p:spPr>
          <a:xfrm>
            <a:off x="1633091" y="1663560"/>
            <a:ext cx="1932614" cy="1932614"/>
          </a:xfrm>
          <a:prstGeom prst="ellipse">
            <a:avLst/>
          </a:prstGeom>
          <a:solidFill>
            <a:srgbClr val="C0000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16D63"/>
              </a:solidFill>
              <a:latin typeface="DIN-BoldItalic" pitchFamily="50" charset="0"/>
            </a:endParaRPr>
          </a:p>
        </p:txBody>
      </p:sp>
      <p:sp>
        <p:nvSpPr>
          <p:cNvPr id="245" name="椭圆 244"/>
          <p:cNvSpPr/>
          <p:nvPr/>
        </p:nvSpPr>
        <p:spPr>
          <a:xfrm>
            <a:off x="1791329" y="1821249"/>
            <a:ext cx="1616138" cy="1617237"/>
          </a:xfrm>
          <a:prstGeom prst="ellipse">
            <a:avLst/>
          </a:prstGeom>
          <a:blipFill dpi="0" rotWithShape="1">
            <a:blip r:embed="rId3">
              <a:extLst>
                <a:ext uri="{BEBA8EAE-BF5A-486C-A8C5-ECC9F3942E4B}">
                  <a14:imgProps xmlns:a14="http://schemas.microsoft.com/office/drawing/2010/main">
                    <a14:imgLayer r:embed="rId4">
                      <a14:imgEffect>
                        <a14:sharpenSoften amount="-42000"/>
                      </a14:imgEffect>
                      <a14:imgEffect>
                        <a14:brightnessContrast bright="9000"/>
                      </a14:imgEffect>
                    </a14:imgLayer>
                  </a14:imgProps>
                </a:ext>
              </a:extLst>
            </a:blip>
            <a:srcRect/>
            <a:stretch>
              <a:fillRect l="-153819" t="-73544" r="-100359" b="-69092"/>
            </a:stretch>
          </a:blipFill>
          <a:ln w="9525">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246" name="标题 11"/>
          <p:cNvSpPr txBox="1">
            <a:spLocks/>
          </p:cNvSpPr>
          <p:nvPr/>
        </p:nvSpPr>
        <p:spPr>
          <a:xfrm>
            <a:off x="3314435" y="1246617"/>
            <a:ext cx="541131" cy="464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dirty="0" smtClean="0">
                <a:solidFill>
                  <a:srgbClr val="C00000"/>
                </a:solidFill>
                <a:latin typeface="Impact MT Std" pitchFamily="34" charset="0"/>
                <a:ea typeface="微软雅黑" panose="020B0503020204020204" pitchFamily="34" charset="-122"/>
              </a:rPr>
              <a:t>01</a:t>
            </a:r>
            <a:endParaRPr lang="zh-CN" altLang="en-US" sz="2400" dirty="0">
              <a:solidFill>
                <a:srgbClr val="C00000"/>
              </a:solidFill>
              <a:latin typeface="Impact MT Std" pitchFamily="34" charset="0"/>
              <a:ea typeface="微软雅黑" panose="020B0503020204020204" pitchFamily="34" charset="-122"/>
            </a:endParaRPr>
          </a:p>
        </p:txBody>
      </p:sp>
      <p:cxnSp>
        <p:nvCxnSpPr>
          <p:cNvPr id="247" name="直接连接符 246"/>
          <p:cNvCxnSpPr/>
          <p:nvPr/>
        </p:nvCxnSpPr>
        <p:spPr>
          <a:xfrm>
            <a:off x="1993131" y="3728611"/>
            <a:ext cx="0" cy="2630574"/>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8" name="标题 11"/>
          <p:cNvSpPr txBox="1">
            <a:spLocks/>
          </p:cNvSpPr>
          <p:nvPr/>
        </p:nvSpPr>
        <p:spPr>
          <a:xfrm>
            <a:off x="2085859" y="3766897"/>
            <a:ext cx="1203416"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姓名：</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9" name="标题 11"/>
          <p:cNvSpPr txBox="1">
            <a:spLocks/>
          </p:cNvSpPr>
          <p:nvPr/>
        </p:nvSpPr>
        <p:spPr>
          <a:xfrm>
            <a:off x="2065139" y="4054929"/>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dirty="0" smtClean="0">
                <a:solidFill>
                  <a:schemeClr val="bg1">
                    <a:lumMod val="50000"/>
                  </a:schemeClr>
                </a:solidFill>
                <a:latin typeface="微软雅黑" panose="020B0503020204020204" pitchFamily="34" charset="-122"/>
                <a:ea typeface="微软雅黑" panose="020B0503020204020204" pitchFamily="34" charset="-122"/>
              </a:rPr>
              <a:t>DUAN OUY</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0" name="标题 11"/>
          <p:cNvSpPr txBox="1">
            <a:spLocks/>
          </p:cNvSpPr>
          <p:nvPr/>
        </p:nvSpPr>
        <p:spPr>
          <a:xfrm>
            <a:off x="2085859" y="4424097"/>
            <a:ext cx="1455368"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出生年月：</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1" name="标题 11"/>
          <p:cNvSpPr txBox="1">
            <a:spLocks/>
          </p:cNvSpPr>
          <p:nvPr/>
        </p:nvSpPr>
        <p:spPr>
          <a:xfrm>
            <a:off x="2065139" y="4712129"/>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dirty="0" smtClean="0">
                <a:solidFill>
                  <a:schemeClr val="bg1">
                    <a:lumMod val="50000"/>
                  </a:schemeClr>
                </a:solidFill>
                <a:latin typeface="微软雅黑" panose="020B0503020204020204" pitchFamily="34" charset="-122"/>
                <a:ea typeface="微软雅黑" panose="020B0503020204020204" pitchFamily="34" charset="-122"/>
              </a:rPr>
              <a:t>1989-10-10</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2" name="标题 11"/>
          <p:cNvSpPr txBox="1">
            <a:spLocks/>
          </p:cNvSpPr>
          <p:nvPr/>
        </p:nvSpPr>
        <p:spPr>
          <a:xfrm>
            <a:off x="2085859" y="5072169"/>
            <a:ext cx="1455368"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最高学历：</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3" name="标题 11"/>
          <p:cNvSpPr txBox="1">
            <a:spLocks/>
          </p:cNvSpPr>
          <p:nvPr/>
        </p:nvSpPr>
        <p:spPr>
          <a:xfrm>
            <a:off x="2065139" y="5360201"/>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金融博士在读</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4" name="标题 11"/>
          <p:cNvSpPr txBox="1">
            <a:spLocks/>
          </p:cNvSpPr>
          <p:nvPr/>
        </p:nvSpPr>
        <p:spPr>
          <a:xfrm>
            <a:off x="2085859" y="5715677"/>
            <a:ext cx="1455368"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现</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任职位：</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5" name="标题 11"/>
          <p:cNvSpPr txBox="1">
            <a:spLocks/>
          </p:cNvSpPr>
          <p:nvPr/>
        </p:nvSpPr>
        <p:spPr>
          <a:xfrm>
            <a:off x="2065139" y="6003709"/>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50000"/>
                  </a:schemeClr>
                </a:solidFill>
                <a:latin typeface="微软雅黑" panose="020B0503020204020204" pitchFamily="34" charset="-122"/>
                <a:ea typeface="微软雅黑" panose="020B0503020204020204" pitchFamily="34" charset="-122"/>
              </a:rPr>
              <a:t>销售</a:t>
            </a: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部拓展经理</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56" name="组合 255"/>
          <p:cNvGrpSpPr/>
          <p:nvPr/>
        </p:nvGrpSpPr>
        <p:grpSpPr>
          <a:xfrm>
            <a:off x="5502084" y="1208331"/>
            <a:ext cx="710200" cy="771543"/>
            <a:chOff x="3185939" y="1739094"/>
            <a:chExt cx="710200" cy="771543"/>
          </a:xfrm>
        </p:grpSpPr>
        <p:sp>
          <p:nvSpPr>
            <p:cNvPr id="257" name="任意多边形 256"/>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b="1" dirty="0">
                <a:solidFill>
                  <a:schemeClr val="bg1">
                    <a:lumMod val="50000"/>
                  </a:schemeClr>
                </a:solidFill>
                <a:latin typeface="DIN-BoldItalic" pitchFamily="50" charset="0"/>
              </a:endParaRPr>
            </a:p>
          </p:txBody>
        </p:sp>
        <p:sp>
          <p:nvSpPr>
            <p:cNvPr id="258" name="椭圆 257"/>
            <p:cNvSpPr/>
            <p:nvPr/>
          </p:nvSpPr>
          <p:spPr>
            <a:xfrm>
              <a:off x="3343511" y="1739094"/>
              <a:ext cx="552628" cy="552628"/>
            </a:xfrm>
            <a:prstGeom prst="ellipse">
              <a:avLst/>
            </a:prstGeom>
            <a:solidFill>
              <a:srgbClr val="E62A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59" name="椭圆 258"/>
            <p:cNvSpPr/>
            <p:nvPr/>
          </p:nvSpPr>
          <p:spPr>
            <a:xfrm>
              <a:off x="3393790" y="1789373"/>
              <a:ext cx="452071" cy="4520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60" name="Rectangle 215"/>
            <p:cNvSpPr>
              <a:spLocks noChangeArrowheads="1"/>
            </p:cNvSpPr>
            <p:nvPr/>
          </p:nvSpPr>
          <p:spPr bwMode="auto">
            <a:xfrm>
              <a:off x="3581800" y="2000772"/>
              <a:ext cx="645" cy="645"/>
            </a:xfrm>
            <a:prstGeom prst="rect">
              <a:avLst/>
            </a:prstGeom>
            <a:solidFill>
              <a:srgbClr val="DF53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grpSp>
      <p:sp>
        <p:nvSpPr>
          <p:cNvPr id="261" name="Oval 21"/>
          <p:cNvSpPr/>
          <p:nvPr/>
        </p:nvSpPr>
        <p:spPr>
          <a:xfrm>
            <a:off x="3989809" y="1663560"/>
            <a:ext cx="1932614" cy="1932614"/>
          </a:xfrm>
          <a:prstGeom prst="ellipse">
            <a:avLst/>
          </a:prstGeom>
          <a:solidFill>
            <a:srgbClr val="E62A2A"/>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16D63"/>
              </a:solidFill>
              <a:latin typeface="DIN-BoldItalic" pitchFamily="50" charset="0"/>
            </a:endParaRPr>
          </a:p>
        </p:txBody>
      </p:sp>
      <p:sp>
        <p:nvSpPr>
          <p:cNvPr id="262" name="椭圆 261"/>
          <p:cNvSpPr/>
          <p:nvPr/>
        </p:nvSpPr>
        <p:spPr>
          <a:xfrm>
            <a:off x="4148047" y="1821249"/>
            <a:ext cx="1616138" cy="1617237"/>
          </a:xfrm>
          <a:prstGeom prst="ellipse">
            <a:avLst/>
          </a:prstGeom>
          <a:blipFill dpi="0" rotWithShape="1">
            <a:blip r:embed="rId5"/>
            <a:srcRect/>
            <a:stretch>
              <a:fillRect l="-193915" t="-5650" r="-11257" b="-161472"/>
            </a:stretch>
          </a:blipFill>
          <a:ln w="9525">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263" name="标题 11"/>
          <p:cNvSpPr txBox="1">
            <a:spLocks/>
          </p:cNvSpPr>
          <p:nvPr/>
        </p:nvSpPr>
        <p:spPr>
          <a:xfrm>
            <a:off x="5671153" y="1246617"/>
            <a:ext cx="541131" cy="464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dirty="0" smtClean="0">
                <a:solidFill>
                  <a:srgbClr val="C00000"/>
                </a:solidFill>
                <a:latin typeface="Impact MT Std" pitchFamily="34" charset="0"/>
                <a:ea typeface="微软雅黑" panose="020B0503020204020204" pitchFamily="34" charset="-122"/>
              </a:rPr>
              <a:t>02</a:t>
            </a:r>
            <a:endParaRPr lang="zh-CN" altLang="en-US" sz="2400" dirty="0">
              <a:solidFill>
                <a:srgbClr val="C00000"/>
              </a:solidFill>
              <a:latin typeface="Impact MT Std" pitchFamily="34" charset="0"/>
              <a:ea typeface="微软雅黑" panose="020B0503020204020204" pitchFamily="34" charset="-122"/>
            </a:endParaRPr>
          </a:p>
        </p:txBody>
      </p:sp>
      <p:cxnSp>
        <p:nvCxnSpPr>
          <p:cNvPr id="264" name="直接连接符 263"/>
          <p:cNvCxnSpPr/>
          <p:nvPr/>
        </p:nvCxnSpPr>
        <p:spPr>
          <a:xfrm>
            <a:off x="4359622" y="3728611"/>
            <a:ext cx="0" cy="2630574"/>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5" name="标题 11"/>
          <p:cNvSpPr txBox="1">
            <a:spLocks/>
          </p:cNvSpPr>
          <p:nvPr/>
        </p:nvSpPr>
        <p:spPr>
          <a:xfrm>
            <a:off x="4452350" y="3766897"/>
            <a:ext cx="1203416"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姓名：</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66" name="标题 11"/>
          <p:cNvSpPr txBox="1">
            <a:spLocks/>
          </p:cNvSpPr>
          <p:nvPr/>
        </p:nvSpPr>
        <p:spPr>
          <a:xfrm>
            <a:off x="4431630" y="4054929"/>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dirty="0" smtClean="0">
                <a:solidFill>
                  <a:schemeClr val="bg1">
                    <a:lumMod val="50000"/>
                  </a:schemeClr>
                </a:solidFill>
                <a:latin typeface="微软雅黑" panose="020B0503020204020204" pitchFamily="34" charset="-122"/>
                <a:ea typeface="微软雅黑" panose="020B0503020204020204" pitchFamily="34" charset="-122"/>
              </a:rPr>
              <a:t>LUSY DANY</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67" name="标题 11"/>
          <p:cNvSpPr txBox="1">
            <a:spLocks/>
          </p:cNvSpPr>
          <p:nvPr/>
        </p:nvSpPr>
        <p:spPr>
          <a:xfrm>
            <a:off x="4452350" y="4424097"/>
            <a:ext cx="1455368"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出生年月：</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68" name="标题 11"/>
          <p:cNvSpPr txBox="1">
            <a:spLocks/>
          </p:cNvSpPr>
          <p:nvPr/>
        </p:nvSpPr>
        <p:spPr>
          <a:xfrm>
            <a:off x="4431630" y="4712129"/>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dirty="0" smtClean="0">
                <a:solidFill>
                  <a:schemeClr val="bg1">
                    <a:lumMod val="50000"/>
                  </a:schemeClr>
                </a:solidFill>
                <a:latin typeface="微软雅黑" panose="020B0503020204020204" pitchFamily="34" charset="-122"/>
                <a:ea typeface="微软雅黑" panose="020B0503020204020204" pitchFamily="34" charset="-122"/>
              </a:rPr>
              <a:t>1979-11-15</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69" name="标题 11"/>
          <p:cNvSpPr txBox="1">
            <a:spLocks/>
          </p:cNvSpPr>
          <p:nvPr/>
        </p:nvSpPr>
        <p:spPr>
          <a:xfrm>
            <a:off x="4452350" y="5072169"/>
            <a:ext cx="1455368"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最高学历：</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0" name="标题 11"/>
          <p:cNvSpPr txBox="1">
            <a:spLocks/>
          </p:cNvSpPr>
          <p:nvPr/>
        </p:nvSpPr>
        <p:spPr>
          <a:xfrm>
            <a:off x="4431630" y="5360201"/>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剑桥管理</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硕士</a:t>
            </a:r>
          </a:p>
        </p:txBody>
      </p:sp>
      <p:sp>
        <p:nvSpPr>
          <p:cNvPr id="271" name="标题 11"/>
          <p:cNvSpPr txBox="1">
            <a:spLocks/>
          </p:cNvSpPr>
          <p:nvPr/>
        </p:nvSpPr>
        <p:spPr>
          <a:xfrm>
            <a:off x="4452350" y="5715677"/>
            <a:ext cx="1455368"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现</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任职位：</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2" name="标题 11"/>
          <p:cNvSpPr txBox="1">
            <a:spLocks/>
          </p:cNvSpPr>
          <p:nvPr/>
        </p:nvSpPr>
        <p:spPr>
          <a:xfrm>
            <a:off x="4431630" y="6003709"/>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a:solidFill>
                  <a:schemeClr val="bg1">
                    <a:lumMod val="50000"/>
                  </a:schemeClr>
                </a:solidFill>
                <a:latin typeface="微软雅黑" panose="020B0503020204020204" pitchFamily="34" charset="-122"/>
                <a:ea typeface="微软雅黑" panose="020B0503020204020204" pitchFamily="34" charset="-122"/>
              </a:rPr>
              <a:t>销售</a:t>
            </a: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部部门经理</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73" name="组合 272"/>
          <p:cNvGrpSpPr/>
          <p:nvPr/>
        </p:nvGrpSpPr>
        <p:grpSpPr>
          <a:xfrm>
            <a:off x="7858802" y="1208331"/>
            <a:ext cx="710200" cy="771543"/>
            <a:chOff x="3185939" y="1739094"/>
            <a:chExt cx="710200" cy="771543"/>
          </a:xfrm>
        </p:grpSpPr>
        <p:sp>
          <p:nvSpPr>
            <p:cNvPr id="274" name="任意多边形 273"/>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b="1" dirty="0">
                <a:solidFill>
                  <a:schemeClr val="bg1">
                    <a:lumMod val="50000"/>
                  </a:schemeClr>
                </a:solidFill>
                <a:latin typeface="DIN-BoldItalic" pitchFamily="50" charset="0"/>
              </a:endParaRPr>
            </a:p>
          </p:txBody>
        </p:sp>
        <p:sp>
          <p:nvSpPr>
            <p:cNvPr id="275" name="椭圆 274"/>
            <p:cNvSpPr/>
            <p:nvPr/>
          </p:nvSpPr>
          <p:spPr>
            <a:xfrm>
              <a:off x="3343511" y="1739094"/>
              <a:ext cx="552628" cy="552628"/>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76" name="椭圆 275"/>
            <p:cNvSpPr/>
            <p:nvPr/>
          </p:nvSpPr>
          <p:spPr>
            <a:xfrm>
              <a:off x="3393790" y="1789373"/>
              <a:ext cx="452071" cy="4520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77" name="Rectangle 215"/>
            <p:cNvSpPr>
              <a:spLocks noChangeArrowheads="1"/>
            </p:cNvSpPr>
            <p:nvPr/>
          </p:nvSpPr>
          <p:spPr bwMode="auto">
            <a:xfrm>
              <a:off x="3581800" y="2000772"/>
              <a:ext cx="645" cy="645"/>
            </a:xfrm>
            <a:prstGeom prst="rect">
              <a:avLst/>
            </a:prstGeom>
            <a:solidFill>
              <a:srgbClr val="DF53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grpSp>
      <p:sp>
        <p:nvSpPr>
          <p:cNvPr id="278" name="Oval 21"/>
          <p:cNvSpPr/>
          <p:nvPr/>
        </p:nvSpPr>
        <p:spPr>
          <a:xfrm>
            <a:off x="6346527" y="1663560"/>
            <a:ext cx="1932614" cy="1932614"/>
          </a:xfrm>
          <a:prstGeom prst="ellipse">
            <a:avLst/>
          </a:prstGeom>
          <a:solidFill>
            <a:srgbClr val="C0000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16D63"/>
              </a:solidFill>
              <a:latin typeface="DIN-BoldItalic" pitchFamily="50" charset="0"/>
            </a:endParaRPr>
          </a:p>
        </p:txBody>
      </p:sp>
      <p:sp>
        <p:nvSpPr>
          <p:cNvPr id="279" name="椭圆 278"/>
          <p:cNvSpPr/>
          <p:nvPr/>
        </p:nvSpPr>
        <p:spPr>
          <a:xfrm>
            <a:off x="6504765" y="1821249"/>
            <a:ext cx="1616138" cy="1617237"/>
          </a:xfrm>
          <a:prstGeom prst="ellipse">
            <a:avLst/>
          </a:prstGeom>
          <a:blipFill dpi="0" rotWithShape="1">
            <a:blip r:embed="rId6"/>
            <a:srcRect/>
            <a:stretch>
              <a:fillRect l="-1175" t="-4762" r="-169083" b="-116071"/>
            </a:stretch>
          </a:blipFill>
          <a:ln w="9525">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280" name="标题 11"/>
          <p:cNvSpPr txBox="1">
            <a:spLocks/>
          </p:cNvSpPr>
          <p:nvPr/>
        </p:nvSpPr>
        <p:spPr>
          <a:xfrm>
            <a:off x="8027871" y="1246617"/>
            <a:ext cx="541131" cy="464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dirty="0" smtClean="0">
                <a:solidFill>
                  <a:srgbClr val="C00000"/>
                </a:solidFill>
                <a:latin typeface="Impact MT Std" pitchFamily="34" charset="0"/>
                <a:ea typeface="微软雅黑" panose="020B0503020204020204" pitchFamily="34" charset="-122"/>
              </a:rPr>
              <a:t>03</a:t>
            </a:r>
            <a:endParaRPr lang="zh-CN" altLang="en-US" sz="2400" dirty="0">
              <a:solidFill>
                <a:srgbClr val="C00000"/>
              </a:solidFill>
              <a:latin typeface="Impact MT Std" pitchFamily="34" charset="0"/>
              <a:ea typeface="微软雅黑" panose="020B0503020204020204" pitchFamily="34" charset="-122"/>
            </a:endParaRPr>
          </a:p>
        </p:txBody>
      </p:sp>
      <p:cxnSp>
        <p:nvCxnSpPr>
          <p:cNvPr id="281" name="直接连接符 280"/>
          <p:cNvCxnSpPr/>
          <p:nvPr/>
        </p:nvCxnSpPr>
        <p:spPr>
          <a:xfrm>
            <a:off x="6716340" y="3728611"/>
            <a:ext cx="0" cy="2630574"/>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2" name="标题 11"/>
          <p:cNvSpPr txBox="1">
            <a:spLocks/>
          </p:cNvSpPr>
          <p:nvPr/>
        </p:nvSpPr>
        <p:spPr>
          <a:xfrm>
            <a:off x="6809068" y="3766897"/>
            <a:ext cx="1203416"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姓名：</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83" name="标题 11"/>
          <p:cNvSpPr txBox="1">
            <a:spLocks/>
          </p:cNvSpPr>
          <p:nvPr/>
        </p:nvSpPr>
        <p:spPr>
          <a:xfrm>
            <a:off x="6788348" y="4054929"/>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dirty="0" smtClean="0">
                <a:solidFill>
                  <a:schemeClr val="bg1">
                    <a:lumMod val="50000"/>
                  </a:schemeClr>
                </a:solidFill>
                <a:latin typeface="微软雅黑" panose="020B0503020204020204" pitchFamily="34" charset="-122"/>
                <a:ea typeface="微软雅黑" panose="020B0503020204020204" pitchFamily="34" charset="-122"/>
              </a:rPr>
              <a:t>DAB PUY</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84" name="标题 11"/>
          <p:cNvSpPr txBox="1">
            <a:spLocks/>
          </p:cNvSpPr>
          <p:nvPr/>
        </p:nvSpPr>
        <p:spPr>
          <a:xfrm>
            <a:off x="6809068" y="4424097"/>
            <a:ext cx="1455368"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出生年月：</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85" name="标题 11"/>
          <p:cNvSpPr txBox="1">
            <a:spLocks/>
          </p:cNvSpPr>
          <p:nvPr/>
        </p:nvSpPr>
        <p:spPr>
          <a:xfrm>
            <a:off x="6788348" y="4712129"/>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dirty="0" smtClean="0">
                <a:solidFill>
                  <a:schemeClr val="bg1">
                    <a:lumMod val="50000"/>
                  </a:schemeClr>
                </a:solidFill>
                <a:latin typeface="微软雅黑" panose="020B0503020204020204" pitchFamily="34" charset="-122"/>
                <a:ea typeface="微软雅黑" panose="020B0503020204020204" pitchFamily="34" charset="-122"/>
              </a:rPr>
              <a:t>1982-09-30</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86" name="标题 11"/>
          <p:cNvSpPr txBox="1">
            <a:spLocks/>
          </p:cNvSpPr>
          <p:nvPr/>
        </p:nvSpPr>
        <p:spPr>
          <a:xfrm>
            <a:off x="6809068" y="5072169"/>
            <a:ext cx="1455368"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最高学历：</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87" name="标题 11"/>
          <p:cNvSpPr txBox="1">
            <a:spLocks/>
          </p:cNvSpPr>
          <p:nvPr/>
        </p:nvSpPr>
        <p:spPr>
          <a:xfrm>
            <a:off x="6788348" y="5360201"/>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哈佛金融博士</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88" name="标题 11"/>
          <p:cNvSpPr txBox="1">
            <a:spLocks/>
          </p:cNvSpPr>
          <p:nvPr/>
        </p:nvSpPr>
        <p:spPr>
          <a:xfrm>
            <a:off x="6809068" y="5715677"/>
            <a:ext cx="1455368"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现</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任职位：</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89" name="标题 11"/>
          <p:cNvSpPr txBox="1">
            <a:spLocks/>
          </p:cNvSpPr>
          <p:nvPr/>
        </p:nvSpPr>
        <p:spPr>
          <a:xfrm>
            <a:off x="6788348" y="6003709"/>
            <a:ext cx="1872208"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设计总监及负责人</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90" name="组合 289"/>
          <p:cNvGrpSpPr/>
          <p:nvPr/>
        </p:nvGrpSpPr>
        <p:grpSpPr>
          <a:xfrm>
            <a:off x="10163058" y="1196752"/>
            <a:ext cx="710200" cy="771543"/>
            <a:chOff x="3185939" y="1739094"/>
            <a:chExt cx="710200" cy="771543"/>
          </a:xfrm>
        </p:grpSpPr>
        <p:sp>
          <p:nvSpPr>
            <p:cNvPr id="291" name="任意多边形 290"/>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b="1" dirty="0">
                <a:solidFill>
                  <a:schemeClr val="bg1">
                    <a:lumMod val="50000"/>
                  </a:schemeClr>
                </a:solidFill>
                <a:latin typeface="DIN-BoldItalic" pitchFamily="50" charset="0"/>
              </a:endParaRPr>
            </a:p>
          </p:txBody>
        </p:sp>
        <p:sp>
          <p:nvSpPr>
            <p:cNvPr id="292" name="椭圆 291"/>
            <p:cNvSpPr/>
            <p:nvPr/>
          </p:nvSpPr>
          <p:spPr>
            <a:xfrm>
              <a:off x="3343511" y="1739094"/>
              <a:ext cx="552628" cy="552628"/>
            </a:xfrm>
            <a:prstGeom prst="ellipse">
              <a:avLst/>
            </a:prstGeom>
            <a:solidFill>
              <a:srgbClr val="E62A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93" name="椭圆 292"/>
            <p:cNvSpPr/>
            <p:nvPr/>
          </p:nvSpPr>
          <p:spPr>
            <a:xfrm>
              <a:off x="3393790" y="1789373"/>
              <a:ext cx="452071" cy="4520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94" name="Rectangle 215"/>
            <p:cNvSpPr>
              <a:spLocks noChangeArrowheads="1"/>
            </p:cNvSpPr>
            <p:nvPr/>
          </p:nvSpPr>
          <p:spPr bwMode="auto">
            <a:xfrm>
              <a:off x="3581800" y="2000772"/>
              <a:ext cx="645" cy="645"/>
            </a:xfrm>
            <a:prstGeom prst="rect">
              <a:avLst/>
            </a:prstGeom>
            <a:solidFill>
              <a:srgbClr val="DF53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grpSp>
      <p:sp>
        <p:nvSpPr>
          <p:cNvPr id="295" name="Oval 21"/>
          <p:cNvSpPr/>
          <p:nvPr/>
        </p:nvSpPr>
        <p:spPr>
          <a:xfrm>
            <a:off x="8650783" y="1651981"/>
            <a:ext cx="1932614" cy="1932614"/>
          </a:xfrm>
          <a:prstGeom prst="ellipse">
            <a:avLst/>
          </a:prstGeom>
          <a:solidFill>
            <a:srgbClr val="E62A2A"/>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16D63"/>
              </a:solidFill>
              <a:latin typeface="DIN-BoldItalic" pitchFamily="50" charset="0"/>
            </a:endParaRPr>
          </a:p>
        </p:txBody>
      </p:sp>
      <p:sp>
        <p:nvSpPr>
          <p:cNvPr id="296" name="椭圆 295"/>
          <p:cNvSpPr/>
          <p:nvPr/>
        </p:nvSpPr>
        <p:spPr>
          <a:xfrm>
            <a:off x="8809021" y="1809670"/>
            <a:ext cx="1616138" cy="1617237"/>
          </a:xfrm>
          <a:prstGeom prst="ellipse">
            <a:avLst/>
          </a:prstGeom>
          <a:blipFill dpi="0" rotWithShape="1">
            <a:blip r:embed="rId6"/>
            <a:srcRect/>
            <a:stretch>
              <a:fillRect l="-9031" t="-100484" r="-178321" b="-20348"/>
            </a:stretch>
          </a:blipFill>
          <a:ln w="9525">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297" name="标题 11"/>
          <p:cNvSpPr txBox="1">
            <a:spLocks/>
          </p:cNvSpPr>
          <p:nvPr/>
        </p:nvSpPr>
        <p:spPr>
          <a:xfrm>
            <a:off x="10332127" y="1235038"/>
            <a:ext cx="541131" cy="464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dirty="0" smtClean="0">
                <a:solidFill>
                  <a:srgbClr val="C00000"/>
                </a:solidFill>
                <a:latin typeface="Impact MT Std" pitchFamily="34" charset="0"/>
                <a:ea typeface="微软雅黑" panose="020B0503020204020204" pitchFamily="34" charset="-122"/>
              </a:rPr>
              <a:t>04</a:t>
            </a:r>
            <a:endParaRPr lang="zh-CN" altLang="en-US" sz="2400" dirty="0">
              <a:solidFill>
                <a:srgbClr val="C00000"/>
              </a:solidFill>
              <a:latin typeface="Impact MT Std" pitchFamily="34" charset="0"/>
              <a:ea typeface="微软雅黑" panose="020B0503020204020204" pitchFamily="34" charset="-122"/>
            </a:endParaRPr>
          </a:p>
        </p:txBody>
      </p:sp>
      <p:cxnSp>
        <p:nvCxnSpPr>
          <p:cNvPr id="298" name="直接连接符 297"/>
          <p:cNvCxnSpPr/>
          <p:nvPr/>
        </p:nvCxnSpPr>
        <p:spPr>
          <a:xfrm>
            <a:off x="9020596" y="3728611"/>
            <a:ext cx="0" cy="2630574"/>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9" name="标题 11"/>
          <p:cNvSpPr txBox="1">
            <a:spLocks/>
          </p:cNvSpPr>
          <p:nvPr/>
        </p:nvSpPr>
        <p:spPr>
          <a:xfrm>
            <a:off x="9113324" y="3766897"/>
            <a:ext cx="1203416"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姓名：</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0" name="标题 11"/>
          <p:cNvSpPr txBox="1">
            <a:spLocks/>
          </p:cNvSpPr>
          <p:nvPr/>
        </p:nvSpPr>
        <p:spPr>
          <a:xfrm>
            <a:off x="9092604" y="4054929"/>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dirty="0" smtClean="0">
                <a:solidFill>
                  <a:schemeClr val="bg1">
                    <a:lumMod val="50000"/>
                  </a:schemeClr>
                </a:solidFill>
                <a:latin typeface="微软雅黑" panose="020B0503020204020204" pitchFamily="34" charset="-122"/>
                <a:ea typeface="微软雅黑" panose="020B0503020204020204" pitchFamily="34" charset="-122"/>
              </a:rPr>
              <a:t>COCO</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1" name="标题 11"/>
          <p:cNvSpPr txBox="1">
            <a:spLocks/>
          </p:cNvSpPr>
          <p:nvPr/>
        </p:nvSpPr>
        <p:spPr>
          <a:xfrm>
            <a:off x="9113324" y="4424097"/>
            <a:ext cx="1455368"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出生年月：</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2" name="标题 11"/>
          <p:cNvSpPr txBox="1">
            <a:spLocks/>
          </p:cNvSpPr>
          <p:nvPr/>
        </p:nvSpPr>
        <p:spPr>
          <a:xfrm>
            <a:off x="9092604" y="4712129"/>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dirty="0" smtClean="0">
                <a:solidFill>
                  <a:schemeClr val="bg1">
                    <a:lumMod val="50000"/>
                  </a:schemeClr>
                </a:solidFill>
                <a:latin typeface="微软雅黑" panose="020B0503020204020204" pitchFamily="34" charset="-122"/>
                <a:ea typeface="微软雅黑" panose="020B0503020204020204" pitchFamily="34" charset="-122"/>
              </a:rPr>
              <a:t>1983-12-18</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3" name="标题 11"/>
          <p:cNvSpPr txBox="1">
            <a:spLocks/>
          </p:cNvSpPr>
          <p:nvPr/>
        </p:nvSpPr>
        <p:spPr>
          <a:xfrm>
            <a:off x="9113324" y="5072169"/>
            <a:ext cx="1455368"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最高学历：</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4" name="标题 11"/>
          <p:cNvSpPr txBox="1">
            <a:spLocks/>
          </p:cNvSpPr>
          <p:nvPr/>
        </p:nvSpPr>
        <p:spPr>
          <a:xfrm>
            <a:off x="9092604" y="5360201"/>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行政管理博士</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5" name="标题 11"/>
          <p:cNvSpPr txBox="1">
            <a:spLocks/>
          </p:cNvSpPr>
          <p:nvPr/>
        </p:nvSpPr>
        <p:spPr>
          <a:xfrm>
            <a:off x="9113324" y="5715677"/>
            <a:ext cx="1455368"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现</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任职位：</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6" name="标题 11"/>
          <p:cNvSpPr txBox="1">
            <a:spLocks/>
          </p:cNvSpPr>
          <p:nvPr/>
        </p:nvSpPr>
        <p:spPr>
          <a:xfrm>
            <a:off x="9092604" y="6003709"/>
            <a:ext cx="1728192" cy="2834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行政部经理</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876309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39"/>
                                        </p:tgtEl>
                                        <p:attrNameLst>
                                          <p:attrName>style.visibility</p:attrName>
                                        </p:attrNameLst>
                                      </p:cBhvr>
                                      <p:to>
                                        <p:strVal val="visible"/>
                                      </p:to>
                                    </p:set>
                                    <p:anim calcmode="lin" valueType="num">
                                      <p:cBhvr>
                                        <p:cTn id="7" dur="500" fill="hold"/>
                                        <p:tgtEl>
                                          <p:spTgt spid="239"/>
                                        </p:tgtEl>
                                        <p:attrNameLst>
                                          <p:attrName>ppt_w</p:attrName>
                                        </p:attrNameLst>
                                      </p:cBhvr>
                                      <p:tavLst>
                                        <p:tav tm="0">
                                          <p:val>
                                            <p:fltVal val="0"/>
                                          </p:val>
                                        </p:tav>
                                        <p:tav tm="100000">
                                          <p:val>
                                            <p:strVal val="#ppt_w"/>
                                          </p:val>
                                        </p:tav>
                                      </p:tavLst>
                                    </p:anim>
                                    <p:anim calcmode="lin" valueType="num">
                                      <p:cBhvr>
                                        <p:cTn id="8" dur="500" fill="hold"/>
                                        <p:tgtEl>
                                          <p:spTgt spid="239"/>
                                        </p:tgtEl>
                                        <p:attrNameLst>
                                          <p:attrName>ppt_h</p:attrName>
                                        </p:attrNameLst>
                                      </p:cBhvr>
                                      <p:tavLst>
                                        <p:tav tm="0">
                                          <p:val>
                                            <p:fltVal val="0"/>
                                          </p:val>
                                        </p:tav>
                                        <p:tav tm="100000">
                                          <p:val>
                                            <p:strVal val="#ppt_h"/>
                                          </p:val>
                                        </p:tav>
                                      </p:tavLst>
                                    </p:anim>
                                    <p:animEffect transition="in" filter="fade">
                                      <p:cBhvr>
                                        <p:cTn id="9" dur="500"/>
                                        <p:tgtEl>
                                          <p:spTgt spid="239"/>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244"/>
                                        </p:tgtEl>
                                        <p:attrNameLst>
                                          <p:attrName>style.visibility</p:attrName>
                                        </p:attrNameLst>
                                      </p:cBhvr>
                                      <p:to>
                                        <p:strVal val="visible"/>
                                      </p:to>
                                    </p:set>
                                    <p:anim calcmode="lin" valueType="num">
                                      <p:cBhvr>
                                        <p:cTn id="12" dur="500" fill="hold"/>
                                        <p:tgtEl>
                                          <p:spTgt spid="244"/>
                                        </p:tgtEl>
                                        <p:attrNameLst>
                                          <p:attrName>ppt_w</p:attrName>
                                        </p:attrNameLst>
                                      </p:cBhvr>
                                      <p:tavLst>
                                        <p:tav tm="0">
                                          <p:val>
                                            <p:fltVal val="0"/>
                                          </p:val>
                                        </p:tav>
                                        <p:tav tm="100000">
                                          <p:val>
                                            <p:strVal val="#ppt_w"/>
                                          </p:val>
                                        </p:tav>
                                      </p:tavLst>
                                    </p:anim>
                                    <p:anim calcmode="lin" valueType="num">
                                      <p:cBhvr>
                                        <p:cTn id="13" dur="500" fill="hold"/>
                                        <p:tgtEl>
                                          <p:spTgt spid="244"/>
                                        </p:tgtEl>
                                        <p:attrNameLst>
                                          <p:attrName>ppt_h</p:attrName>
                                        </p:attrNameLst>
                                      </p:cBhvr>
                                      <p:tavLst>
                                        <p:tav tm="0">
                                          <p:val>
                                            <p:fltVal val="0"/>
                                          </p:val>
                                        </p:tav>
                                        <p:tav tm="100000">
                                          <p:val>
                                            <p:strVal val="#ppt_h"/>
                                          </p:val>
                                        </p:tav>
                                      </p:tavLst>
                                    </p:anim>
                                    <p:animEffect transition="in" filter="fade">
                                      <p:cBhvr>
                                        <p:cTn id="14" dur="500"/>
                                        <p:tgtEl>
                                          <p:spTgt spid="244"/>
                                        </p:tgtEl>
                                      </p:cBhvr>
                                    </p:animEffect>
                                  </p:childTnLst>
                                </p:cTn>
                              </p:par>
                              <p:par>
                                <p:cTn id="15" presetID="53" presetClass="entr" presetSubtype="16" fill="hold" nodeType="withEffect">
                                  <p:stCondLst>
                                    <p:cond delay="500"/>
                                  </p:stCondLst>
                                  <p:childTnLst>
                                    <p:set>
                                      <p:cBhvr>
                                        <p:cTn id="16" dur="1" fill="hold">
                                          <p:stCondLst>
                                            <p:cond delay="0"/>
                                          </p:stCondLst>
                                        </p:cTn>
                                        <p:tgtEl>
                                          <p:spTgt spid="245"/>
                                        </p:tgtEl>
                                        <p:attrNameLst>
                                          <p:attrName>style.visibility</p:attrName>
                                        </p:attrNameLst>
                                      </p:cBhvr>
                                      <p:to>
                                        <p:strVal val="visible"/>
                                      </p:to>
                                    </p:set>
                                    <p:anim calcmode="lin" valueType="num">
                                      <p:cBhvr>
                                        <p:cTn id="17" dur="500" fill="hold"/>
                                        <p:tgtEl>
                                          <p:spTgt spid="245"/>
                                        </p:tgtEl>
                                        <p:attrNameLst>
                                          <p:attrName>ppt_w</p:attrName>
                                        </p:attrNameLst>
                                      </p:cBhvr>
                                      <p:tavLst>
                                        <p:tav tm="0">
                                          <p:val>
                                            <p:fltVal val="0"/>
                                          </p:val>
                                        </p:tav>
                                        <p:tav tm="100000">
                                          <p:val>
                                            <p:strVal val="#ppt_w"/>
                                          </p:val>
                                        </p:tav>
                                      </p:tavLst>
                                    </p:anim>
                                    <p:anim calcmode="lin" valueType="num">
                                      <p:cBhvr>
                                        <p:cTn id="18" dur="500" fill="hold"/>
                                        <p:tgtEl>
                                          <p:spTgt spid="245"/>
                                        </p:tgtEl>
                                        <p:attrNameLst>
                                          <p:attrName>ppt_h</p:attrName>
                                        </p:attrNameLst>
                                      </p:cBhvr>
                                      <p:tavLst>
                                        <p:tav tm="0">
                                          <p:val>
                                            <p:fltVal val="0"/>
                                          </p:val>
                                        </p:tav>
                                        <p:tav tm="100000">
                                          <p:val>
                                            <p:strVal val="#ppt_h"/>
                                          </p:val>
                                        </p:tav>
                                      </p:tavLst>
                                    </p:anim>
                                    <p:animEffect transition="in" filter="fade">
                                      <p:cBhvr>
                                        <p:cTn id="19" dur="500"/>
                                        <p:tgtEl>
                                          <p:spTgt spid="245"/>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246"/>
                                        </p:tgtEl>
                                        <p:attrNameLst>
                                          <p:attrName>style.visibility</p:attrName>
                                        </p:attrNameLst>
                                      </p:cBhvr>
                                      <p:to>
                                        <p:strVal val="visible"/>
                                      </p:to>
                                    </p:set>
                                    <p:anim calcmode="lin" valueType="num">
                                      <p:cBhvr>
                                        <p:cTn id="22" dur="500" fill="hold"/>
                                        <p:tgtEl>
                                          <p:spTgt spid="246"/>
                                        </p:tgtEl>
                                        <p:attrNameLst>
                                          <p:attrName>ppt_w</p:attrName>
                                        </p:attrNameLst>
                                      </p:cBhvr>
                                      <p:tavLst>
                                        <p:tav tm="0">
                                          <p:val>
                                            <p:fltVal val="0"/>
                                          </p:val>
                                        </p:tav>
                                        <p:tav tm="100000">
                                          <p:val>
                                            <p:strVal val="#ppt_w"/>
                                          </p:val>
                                        </p:tav>
                                      </p:tavLst>
                                    </p:anim>
                                    <p:anim calcmode="lin" valueType="num">
                                      <p:cBhvr>
                                        <p:cTn id="23" dur="500" fill="hold"/>
                                        <p:tgtEl>
                                          <p:spTgt spid="246"/>
                                        </p:tgtEl>
                                        <p:attrNameLst>
                                          <p:attrName>ppt_h</p:attrName>
                                        </p:attrNameLst>
                                      </p:cBhvr>
                                      <p:tavLst>
                                        <p:tav tm="0">
                                          <p:val>
                                            <p:fltVal val="0"/>
                                          </p:val>
                                        </p:tav>
                                        <p:tav tm="100000">
                                          <p:val>
                                            <p:strVal val="#ppt_h"/>
                                          </p:val>
                                        </p:tav>
                                      </p:tavLst>
                                    </p:anim>
                                    <p:animEffect transition="in" filter="fade">
                                      <p:cBhvr>
                                        <p:cTn id="24" dur="500"/>
                                        <p:tgtEl>
                                          <p:spTgt spid="246"/>
                                        </p:tgtEl>
                                      </p:cBhvr>
                                    </p:animEffect>
                                  </p:childTnLst>
                                </p:cTn>
                              </p:par>
                              <p:par>
                                <p:cTn id="25" presetID="53" presetClass="entr" presetSubtype="16" fill="hold" nodeType="withEffect">
                                  <p:stCondLst>
                                    <p:cond delay="500"/>
                                  </p:stCondLst>
                                  <p:childTnLst>
                                    <p:set>
                                      <p:cBhvr>
                                        <p:cTn id="26" dur="1" fill="hold">
                                          <p:stCondLst>
                                            <p:cond delay="0"/>
                                          </p:stCondLst>
                                        </p:cTn>
                                        <p:tgtEl>
                                          <p:spTgt spid="247"/>
                                        </p:tgtEl>
                                        <p:attrNameLst>
                                          <p:attrName>style.visibility</p:attrName>
                                        </p:attrNameLst>
                                      </p:cBhvr>
                                      <p:to>
                                        <p:strVal val="visible"/>
                                      </p:to>
                                    </p:set>
                                    <p:anim calcmode="lin" valueType="num">
                                      <p:cBhvr>
                                        <p:cTn id="27" dur="500" fill="hold"/>
                                        <p:tgtEl>
                                          <p:spTgt spid="247"/>
                                        </p:tgtEl>
                                        <p:attrNameLst>
                                          <p:attrName>ppt_w</p:attrName>
                                        </p:attrNameLst>
                                      </p:cBhvr>
                                      <p:tavLst>
                                        <p:tav tm="0">
                                          <p:val>
                                            <p:fltVal val="0"/>
                                          </p:val>
                                        </p:tav>
                                        <p:tav tm="100000">
                                          <p:val>
                                            <p:strVal val="#ppt_w"/>
                                          </p:val>
                                        </p:tav>
                                      </p:tavLst>
                                    </p:anim>
                                    <p:anim calcmode="lin" valueType="num">
                                      <p:cBhvr>
                                        <p:cTn id="28" dur="500" fill="hold"/>
                                        <p:tgtEl>
                                          <p:spTgt spid="247"/>
                                        </p:tgtEl>
                                        <p:attrNameLst>
                                          <p:attrName>ppt_h</p:attrName>
                                        </p:attrNameLst>
                                      </p:cBhvr>
                                      <p:tavLst>
                                        <p:tav tm="0">
                                          <p:val>
                                            <p:fltVal val="0"/>
                                          </p:val>
                                        </p:tav>
                                        <p:tav tm="100000">
                                          <p:val>
                                            <p:strVal val="#ppt_h"/>
                                          </p:val>
                                        </p:tav>
                                      </p:tavLst>
                                    </p:anim>
                                    <p:animEffect transition="in" filter="fade">
                                      <p:cBhvr>
                                        <p:cTn id="29" dur="500"/>
                                        <p:tgtEl>
                                          <p:spTgt spid="247"/>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248"/>
                                        </p:tgtEl>
                                        <p:attrNameLst>
                                          <p:attrName>style.visibility</p:attrName>
                                        </p:attrNameLst>
                                      </p:cBhvr>
                                      <p:to>
                                        <p:strVal val="visible"/>
                                      </p:to>
                                    </p:set>
                                    <p:anim calcmode="lin" valueType="num">
                                      <p:cBhvr>
                                        <p:cTn id="32" dur="500" fill="hold"/>
                                        <p:tgtEl>
                                          <p:spTgt spid="248"/>
                                        </p:tgtEl>
                                        <p:attrNameLst>
                                          <p:attrName>ppt_w</p:attrName>
                                        </p:attrNameLst>
                                      </p:cBhvr>
                                      <p:tavLst>
                                        <p:tav tm="0">
                                          <p:val>
                                            <p:fltVal val="0"/>
                                          </p:val>
                                        </p:tav>
                                        <p:tav tm="100000">
                                          <p:val>
                                            <p:strVal val="#ppt_w"/>
                                          </p:val>
                                        </p:tav>
                                      </p:tavLst>
                                    </p:anim>
                                    <p:anim calcmode="lin" valueType="num">
                                      <p:cBhvr>
                                        <p:cTn id="33" dur="500" fill="hold"/>
                                        <p:tgtEl>
                                          <p:spTgt spid="248"/>
                                        </p:tgtEl>
                                        <p:attrNameLst>
                                          <p:attrName>ppt_h</p:attrName>
                                        </p:attrNameLst>
                                      </p:cBhvr>
                                      <p:tavLst>
                                        <p:tav tm="0">
                                          <p:val>
                                            <p:fltVal val="0"/>
                                          </p:val>
                                        </p:tav>
                                        <p:tav tm="100000">
                                          <p:val>
                                            <p:strVal val="#ppt_h"/>
                                          </p:val>
                                        </p:tav>
                                      </p:tavLst>
                                    </p:anim>
                                    <p:animEffect transition="in" filter="fade">
                                      <p:cBhvr>
                                        <p:cTn id="34" dur="500"/>
                                        <p:tgtEl>
                                          <p:spTgt spid="248"/>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249"/>
                                        </p:tgtEl>
                                        <p:attrNameLst>
                                          <p:attrName>style.visibility</p:attrName>
                                        </p:attrNameLst>
                                      </p:cBhvr>
                                      <p:to>
                                        <p:strVal val="visible"/>
                                      </p:to>
                                    </p:set>
                                    <p:anim calcmode="lin" valueType="num">
                                      <p:cBhvr>
                                        <p:cTn id="37" dur="500" fill="hold"/>
                                        <p:tgtEl>
                                          <p:spTgt spid="249"/>
                                        </p:tgtEl>
                                        <p:attrNameLst>
                                          <p:attrName>ppt_w</p:attrName>
                                        </p:attrNameLst>
                                      </p:cBhvr>
                                      <p:tavLst>
                                        <p:tav tm="0">
                                          <p:val>
                                            <p:fltVal val="0"/>
                                          </p:val>
                                        </p:tav>
                                        <p:tav tm="100000">
                                          <p:val>
                                            <p:strVal val="#ppt_w"/>
                                          </p:val>
                                        </p:tav>
                                      </p:tavLst>
                                    </p:anim>
                                    <p:anim calcmode="lin" valueType="num">
                                      <p:cBhvr>
                                        <p:cTn id="38" dur="500" fill="hold"/>
                                        <p:tgtEl>
                                          <p:spTgt spid="249"/>
                                        </p:tgtEl>
                                        <p:attrNameLst>
                                          <p:attrName>ppt_h</p:attrName>
                                        </p:attrNameLst>
                                      </p:cBhvr>
                                      <p:tavLst>
                                        <p:tav tm="0">
                                          <p:val>
                                            <p:fltVal val="0"/>
                                          </p:val>
                                        </p:tav>
                                        <p:tav tm="100000">
                                          <p:val>
                                            <p:strVal val="#ppt_h"/>
                                          </p:val>
                                        </p:tav>
                                      </p:tavLst>
                                    </p:anim>
                                    <p:animEffect transition="in" filter="fade">
                                      <p:cBhvr>
                                        <p:cTn id="39" dur="500"/>
                                        <p:tgtEl>
                                          <p:spTgt spid="249"/>
                                        </p:tgtEl>
                                      </p:cBhvr>
                                    </p:animEffect>
                                  </p:childTnLst>
                                </p:cTn>
                              </p:par>
                              <p:par>
                                <p:cTn id="40" presetID="53" presetClass="entr" presetSubtype="16" fill="hold" grpId="0" nodeType="withEffect">
                                  <p:stCondLst>
                                    <p:cond delay="500"/>
                                  </p:stCondLst>
                                  <p:childTnLst>
                                    <p:set>
                                      <p:cBhvr>
                                        <p:cTn id="41" dur="1" fill="hold">
                                          <p:stCondLst>
                                            <p:cond delay="0"/>
                                          </p:stCondLst>
                                        </p:cTn>
                                        <p:tgtEl>
                                          <p:spTgt spid="250"/>
                                        </p:tgtEl>
                                        <p:attrNameLst>
                                          <p:attrName>style.visibility</p:attrName>
                                        </p:attrNameLst>
                                      </p:cBhvr>
                                      <p:to>
                                        <p:strVal val="visible"/>
                                      </p:to>
                                    </p:set>
                                    <p:anim calcmode="lin" valueType="num">
                                      <p:cBhvr>
                                        <p:cTn id="42" dur="500" fill="hold"/>
                                        <p:tgtEl>
                                          <p:spTgt spid="250"/>
                                        </p:tgtEl>
                                        <p:attrNameLst>
                                          <p:attrName>ppt_w</p:attrName>
                                        </p:attrNameLst>
                                      </p:cBhvr>
                                      <p:tavLst>
                                        <p:tav tm="0">
                                          <p:val>
                                            <p:fltVal val="0"/>
                                          </p:val>
                                        </p:tav>
                                        <p:tav tm="100000">
                                          <p:val>
                                            <p:strVal val="#ppt_w"/>
                                          </p:val>
                                        </p:tav>
                                      </p:tavLst>
                                    </p:anim>
                                    <p:anim calcmode="lin" valueType="num">
                                      <p:cBhvr>
                                        <p:cTn id="43" dur="500" fill="hold"/>
                                        <p:tgtEl>
                                          <p:spTgt spid="250"/>
                                        </p:tgtEl>
                                        <p:attrNameLst>
                                          <p:attrName>ppt_h</p:attrName>
                                        </p:attrNameLst>
                                      </p:cBhvr>
                                      <p:tavLst>
                                        <p:tav tm="0">
                                          <p:val>
                                            <p:fltVal val="0"/>
                                          </p:val>
                                        </p:tav>
                                        <p:tav tm="100000">
                                          <p:val>
                                            <p:strVal val="#ppt_h"/>
                                          </p:val>
                                        </p:tav>
                                      </p:tavLst>
                                    </p:anim>
                                    <p:animEffect transition="in" filter="fade">
                                      <p:cBhvr>
                                        <p:cTn id="44" dur="500"/>
                                        <p:tgtEl>
                                          <p:spTgt spid="250"/>
                                        </p:tgtEl>
                                      </p:cBhvr>
                                    </p:animEffect>
                                  </p:childTnLst>
                                </p:cTn>
                              </p:par>
                              <p:par>
                                <p:cTn id="45" presetID="53" presetClass="entr" presetSubtype="16" fill="hold" grpId="0" nodeType="withEffect">
                                  <p:stCondLst>
                                    <p:cond delay="500"/>
                                  </p:stCondLst>
                                  <p:childTnLst>
                                    <p:set>
                                      <p:cBhvr>
                                        <p:cTn id="46" dur="1" fill="hold">
                                          <p:stCondLst>
                                            <p:cond delay="0"/>
                                          </p:stCondLst>
                                        </p:cTn>
                                        <p:tgtEl>
                                          <p:spTgt spid="251"/>
                                        </p:tgtEl>
                                        <p:attrNameLst>
                                          <p:attrName>style.visibility</p:attrName>
                                        </p:attrNameLst>
                                      </p:cBhvr>
                                      <p:to>
                                        <p:strVal val="visible"/>
                                      </p:to>
                                    </p:set>
                                    <p:anim calcmode="lin" valueType="num">
                                      <p:cBhvr>
                                        <p:cTn id="47" dur="500" fill="hold"/>
                                        <p:tgtEl>
                                          <p:spTgt spid="251"/>
                                        </p:tgtEl>
                                        <p:attrNameLst>
                                          <p:attrName>ppt_w</p:attrName>
                                        </p:attrNameLst>
                                      </p:cBhvr>
                                      <p:tavLst>
                                        <p:tav tm="0">
                                          <p:val>
                                            <p:fltVal val="0"/>
                                          </p:val>
                                        </p:tav>
                                        <p:tav tm="100000">
                                          <p:val>
                                            <p:strVal val="#ppt_w"/>
                                          </p:val>
                                        </p:tav>
                                      </p:tavLst>
                                    </p:anim>
                                    <p:anim calcmode="lin" valueType="num">
                                      <p:cBhvr>
                                        <p:cTn id="48" dur="500" fill="hold"/>
                                        <p:tgtEl>
                                          <p:spTgt spid="251"/>
                                        </p:tgtEl>
                                        <p:attrNameLst>
                                          <p:attrName>ppt_h</p:attrName>
                                        </p:attrNameLst>
                                      </p:cBhvr>
                                      <p:tavLst>
                                        <p:tav tm="0">
                                          <p:val>
                                            <p:fltVal val="0"/>
                                          </p:val>
                                        </p:tav>
                                        <p:tav tm="100000">
                                          <p:val>
                                            <p:strVal val="#ppt_h"/>
                                          </p:val>
                                        </p:tav>
                                      </p:tavLst>
                                    </p:anim>
                                    <p:animEffect transition="in" filter="fade">
                                      <p:cBhvr>
                                        <p:cTn id="49" dur="500"/>
                                        <p:tgtEl>
                                          <p:spTgt spid="251"/>
                                        </p:tgtEl>
                                      </p:cBhvr>
                                    </p:animEffect>
                                  </p:childTnLst>
                                </p:cTn>
                              </p:par>
                              <p:par>
                                <p:cTn id="50" presetID="53" presetClass="entr" presetSubtype="16" fill="hold" grpId="0" nodeType="withEffect">
                                  <p:stCondLst>
                                    <p:cond delay="500"/>
                                  </p:stCondLst>
                                  <p:childTnLst>
                                    <p:set>
                                      <p:cBhvr>
                                        <p:cTn id="51" dur="1" fill="hold">
                                          <p:stCondLst>
                                            <p:cond delay="0"/>
                                          </p:stCondLst>
                                        </p:cTn>
                                        <p:tgtEl>
                                          <p:spTgt spid="252"/>
                                        </p:tgtEl>
                                        <p:attrNameLst>
                                          <p:attrName>style.visibility</p:attrName>
                                        </p:attrNameLst>
                                      </p:cBhvr>
                                      <p:to>
                                        <p:strVal val="visible"/>
                                      </p:to>
                                    </p:set>
                                    <p:anim calcmode="lin" valueType="num">
                                      <p:cBhvr>
                                        <p:cTn id="52" dur="500" fill="hold"/>
                                        <p:tgtEl>
                                          <p:spTgt spid="252"/>
                                        </p:tgtEl>
                                        <p:attrNameLst>
                                          <p:attrName>ppt_w</p:attrName>
                                        </p:attrNameLst>
                                      </p:cBhvr>
                                      <p:tavLst>
                                        <p:tav tm="0">
                                          <p:val>
                                            <p:fltVal val="0"/>
                                          </p:val>
                                        </p:tav>
                                        <p:tav tm="100000">
                                          <p:val>
                                            <p:strVal val="#ppt_w"/>
                                          </p:val>
                                        </p:tav>
                                      </p:tavLst>
                                    </p:anim>
                                    <p:anim calcmode="lin" valueType="num">
                                      <p:cBhvr>
                                        <p:cTn id="53" dur="500" fill="hold"/>
                                        <p:tgtEl>
                                          <p:spTgt spid="252"/>
                                        </p:tgtEl>
                                        <p:attrNameLst>
                                          <p:attrName>ppt_h</p:attrName>
                                        </p:attrNameLst>
                                      </p:cBhvr>
                                      <p:tavLst>
                                        <p:tav tm="0">
                                          <p:val>
                                            <p:fltVal val="0"/>
                                          </p:val>
                                        </p:tav>
                                        <p:tav tm="100000">
                                          <p:val>
                                            <p:strVal val="#ppt_h"/>
                                          </p:val>
                                        </p:tav>
                                      </p:tavLst>
                                    </p:anim>
                                    <p:animEffect transition="in" filter="fade">
                                      <p:cBhvr>
                                        <p:cTn id="54" dur="500"/>
                                        <p:tgtEl>
                                          <p:spTgt spid="252"/>
                                        </p:tgtEl>
                                      </p:cBhvr>
                                    </p:animEffect>
                                  </p:childTnLst>
                                </p:cTn>
                              </p:par>
                              <p:par>
                                <p:cTn id="55" presetID="53" presetClass="entr" presetSubtype="16" fill="hold" grpId="0" nodeType="withEffect">
                                  <p:stCondLst>
                                    <p:cond delay="500"/>
                                  </p:stCondLst>
                                  <p:childTnLst>
                                    <p:set>
                                      <p:cBhvr>
                                        <p:cTn id="56" dur="1" fill="hold">
                                          <p:stCondLst>
                                            <p:cond delay="0"/>
                                          </p:stCondLst>
                                        </p:cTn>
                                        <p:tgtEl>
                                          <p:spTgt spid="253"/>
                                        </p:tgtEl>
                                        <p:attrNameLst>
                                          <p:attrName>style.visibility</p:attrName>
                                        </p:attrNameLst>
                                      </p:cBhvr>
                                      <p:to>
                                        <p:strVal val="visible"/>
                                      </p:to>
                                    </p:set>
                                    <p:anim calcmode="lin" valueType="num">
                                      <p:cBhvr>
                                        <p:cTn id="57" dur="500" fill="hold"/>
                                        <p:tgtEl>
                                          <p:spTgt spid="253"/>
                                        </p:tgtEl>
                                        <p:attrNameLst>
                                          <p:attrName>ppt_w</p:attrName>
                                        </p:attrNameLst>
                                      </p:cBhvr>
                                      <p:tavLst>
                                        <p:tav tm="0">
                                          <p:val>
                                            <p:fltVal val="0"/>
                                          </p:val>
                                        </p:tav>
                                        <p:tav tm="100000">
                                          <p:val>
                                            <p:strVal val="#ppt_w"/>
                                          </p:val>
                                        </p:tav>
                                      </p:tavLst>
                                    </p:anim>
                                    <p:anim calcmode="lin" valueType="num">
                                      <p:cBhvr>
                                        <p:cTn id="58" dur="500" fill="hold"/>
                                        <p:tgtEl>
                                          <p:spTgt spid="253"/>
                                        </p:tgtEl>
                                        <p:attrNameLst>
                                          <p:attrName>ppt_h</p:attrName>
                                        </p:attrNameLst>
                                      </p:cBhvr>
                                      <p:tavLst>
                                        <p:tav tm="0">
                                          <p:val>
                                            <p:fltVal val="0"/>
                                          </p:val>
                                        </p:tav>
                                        <p:tav tm="100000">
                                          <p:val>
                                            <p:strVal val="#ppt_h"/>
                                          </p:val>
                                        </p:tav>
                                      </p:tavLst>
                                    </p:anim>
                                    <p:animEffect transition="in" filter="fade">
                                      <p:cBhvr>
                                        <p:cTn id="59" dur="500"/>
                                        <p:tgtEl>
                                          <p:spTgt spid="253"/>
                                        </p:tgtEl>
                                      </p:cBhvr>
                                    </p:animEffect>
                                  </p:childTnLst>
                                </p:cTn>
                              </p:par>
                              <p:par>
                                <p:cTn id="60" presetID="53" presetClass="entr" presetSubtype="16" fill="hold" grpId="0" nodeType="withEffect">
                                  <p:stCondLst>
                                    <p:cond delay="500"/>
                                  </p:stCondLst>
                                  <p:childTnLst>
                                    <p:set>
                                      <p:cBhvr>
                                        <p:cTn id="61" dur="1" fill="hold">
                                          <p:stCondLst>
                                            <p:cond delay="0"/>
                                          </p:stCondLst>
                                        </p:cTn>
                                        <p:tgtEl>
                                          <p:spTgt spid="254"/>
                                        </p:tgtEl>
                                        <p:attrNameLst>
                                          <p:attrName>style.visibility</p:attrName>
                                        </p:attrNameLst>
                                      </p:cBhvr>
                                      <p:to>
                                        <p:strVal val="visible"/>
                                      </p:to>
                                    </p:set>
                                    <p:anim calcmode="lin" valueType="num">
                                      <p:cBhvr>
                                        <p:cTn id="62" dur="500" fill="hold"/>
                                        <p:tgtEl>
                                          <p:spTgt spid="254"/>
                                        </p:tgtEl>
                                        <p:attrNameLst>
                                          <p:attrName>ppt_w</p:attrName>
                                        </p:attrNameLst>
                                      </p:cBhvr>
                                      <p:tavLst>
                                        <p:tav tm="0">
                                          <p:val>
                                            <p:fltVal val="0"/>
                                          </p:val>
                                        </p:tav>
                                        <p:tav tm="100000">
                                          <p:val>
                                            <p:strVal val="#ppt_w"/>
                                          </p:val>
                                        </p:tav>
                                      </p:tavLst>
                                    </p:anim>
                                    <p:anim calcmode="lin" valueType="num">
                                      <p:cBhvr>
                                        <p:cTn id="63" dur="500" fill="hold"/>
                                        <p:tgtEl>
                                          <p:spTgt spid="254"/>
                                        </p:tgtEl>
                                        <p:attrNameLst>
                                          <p:attrName>ppt_h</p:attrName>
                                        </p:attrNameLst>
                                      </p:cBhvr>
                                      <p:tavLst>
                                        <p:tav tm="0">
                                          <p:val>
                                            <p:fltVal val="0"/>
                                          </p:val>
                                        </p:tav>
                                        <p:tav tm="100000">
                                          <p:val>
                                            <p:strVal val="#ppt_h"/>
                                          </p:val>
                                        </p:tav>
                                      </p:tavLst>
                                    </p:anim>
                                    <p:animEffect transition="in" filter="fade">
                                      <p:cBhvr>
                                        <p:cTn id="64" dur="500"/>
                                        <p:tgtEl>
                                          <p:spTgt spid="254"/>
                                        </p:tgtEl>
                                      </p:cBhvr>
                                    </p:animEffect>
                                  </p:childTnLst>
                                </p:cTn>
                              </p:par>
                              <p:par>
                                <p:cTn id="65" presetID="53" presetClass="entr" presetSubtype="16" fill="hold" grpId="0" nodeType="withEffect">
                                  <p:stCondLst>
                                    <p:cond delay="500"/>
                                  </p:stCondLst>
                                  <p:childTnLst>
                                    <p:set>
                                      <p:cBhvr>
                                        <p:cTn id="66" dur="1" fill="hold">
                                          <p:stCondLst>
                                            <p:cond delay="0"/>
                                          </p:stCondLst>
                                        </p:cTn>
                                        <p:tgtEl>
                                          <p:spTgt spid="255"/>
                                        </p:tgtEl>
                                        <p:attrNameLst>
                                          <p:attrName>style.visibility</p:attrName>
                                        </p:attrNameLst>
                                      </p:cBhvr>
                                      <p:to>
                                        <p:strVal val="visible"/>
                                      </p:to>
                                    </p:set>
                                    <p:anim calcmode="lin" valueType="num">
                                      <p:cBhvr>
                                        <p:cTn id="67" dur="500" fill="hold"/>
                                        <p:tgtEl>
                                          <p:spTgt spid="255"/>
                                        </p:tgtEl>
                                        <p:attrNameLst>
                                          <p:attrName>ppt_w</p:attrName>
                                        </p:attrNameLst>
                                      </p:cBhvr>
                                      <p:tavLst>
                                        <p:tav tm="0">
                                          <p:val>
                                            <p:fltVal val="0"/>
                                          </p:val>
                                        </p:tav>
                                        <p:tav tm="100000">
                                          <p:val>
                                            <p:strVal val="#ppt_w"/>
                                          </p:val>
                                        </p:tav>
                                      </p:tavLst>
                                    </p:anim>
                                    <p:anim calcmode="lin" valueType="num">
                                      <p:cBhvr>
                                        <p:cTn id="68" dur="500" fill="hold"/>
                                        <p:tgtEl>
                                          <p:spTgt spid="255"/>
                                        </p:tgtEl>
                                        <p:attrNameLst>
                                          <p:attrName>ppt_h</p:attrName>
                                        </p:attrNameLst>
                                      </p:cBhvr>
                                      <p:tavLst>
                                        <p:tav tm="0">
                                          <p:val>
                                            <p:fltVal val="0"/>
                                          </p:val>
                                        </p:tav>
                                        <p:tav tm="100000">
                                          <p:val>
                                            <p:strVal val="#ppt_h"/>
                                          </p:val>
                                        </p:tav>
                                      </p:tavLst>
                                    </p:anim>
                                    <p:animEffect transition="in" filter="fade">
                                      <p:cBhvr>
                                        <p:cTn id="69" dur="500"/>
                                        <p:tgtEl>
                                          <p:spTgt spid="255"/>
                                        </p:tgtEl>
                                      </p:cBhvr>
                                    </p:animEffect>
                                  </p:childTnLst>
                                </p:cTn>
                              </p:par>
                              <p:par>
                                <p:cTn id="70" presetID="53" presetClass="entr" presetSubtype="16" fill="hold" nodeType="withEffect">
                                  <p:stCondLst>
                                    <p:cond delay="1000"/>
                                  </p:stCondLst>
                                  <p:childTnLst>
                                    <p:set>
                                      <p:cBhvr>
                                        <p:cTn id="71" dur="1" fill="hold">
                                          <p:stCondLst>
                                            <p:cond delay="0"/>
                                          </p:stCondLst>
                                        </p:cTn>
                                        <p:tgtEl>
                                          <p:spTgt spid="256"/>
                                        </p:tgtEl>
                                        <p:attrNameLst>
                                          <p:attrName>style.visibility</p:attrName>
                                        </p:attrNameLst>
                                      </p:cBhvr>
                                      <p:to>
                                        <p:strVal val="visible"/>
                                      </p:to>
                                    </p:set>
                                    <p:anim calcmode="lin" valueType="num">
                                      <p:cBhvr>
                                        <p:cTn id="72" dur="500" fill="hold"/>
                                        <p:tgtEl>
                                          <p:spTgt spid="256"/>
                                        </p:tgtEl>
                                        <p:attrNameLst>
                                          <p:attrName>ppt_w</p:attrName>
                                        </p:attrNameLst>
                                      </p:cBhvr>
                                      <p:tavLst>
                                        <p:tav tm="0">
                                          <p:val>
                                            <p:fltVal val="0"/>
                                          </p:val>
                                        </p:tav>
                                        <p:tav tm="100000">
                                          <p:val>
                                            <p:strVal val="#ppt_w"/>
                                          </p:val>
                                        </p:tav>
                                      </p:tavLst>
                                    </p:anim>
                                    <p:anim calcmode="lin" valueType="num">
                                      <p:cBhvr>
                                        <p:cTn id="73" dur="500" fill="hold"/>
                                        <p:tgtEl>
                                          <p:spTgt spid="256"/>
                                        </p:tgtEl>
                                        <p:attrNameLst>
                                          <p:attrName>ppt_h</p:attrName>
                                        </p:attrNameLst>
                                      </p:cBhvr>
                                      <p:tavLst>
                                        <p:tav tm="0">
                                          <p:val>
                                            <p:fltVal val="0"/>
                                          </p:val>
                                        </p:tav>
                                        <p:tav tm="100000">
                                          <p:val>
                                            <p:strVal val="#ppt_h"/>
                                          </p:val>
                                        </p:tav>
                                      </p:tavLst>
                                    </p:anim>
                                    <p:animEffect transition="in" filter="fade">
                                      <p:cBhvr>
                                        <p:cTn id="74" dur="500"/>
                                        <p:tgtEl>
                                          <p:spTgt spid="256"/>
                                        </p:tgtEl>
                                      </p:cBhvr>
                                    </p:animEffect>
                                  </p:childTnLst>
                                </p:cTn>
                              </p:par>
                              <p:par>
                                <p:cTn id="75" presetID="53" presetClass="entr" presetSubtype="16" fill="hold" grpId="0" nodeType="withEffect">
                                  <p:stCondLst>
                                    <p:cond delay="1000"/>
                                  </p:stCondLst>
                                  <p:childTnLst>
                                    <p:set>
                                      <p:cBhvr>
                                        <p:cTn id="76" dur="1" fill="hold">
                                          <p:stCondLst>
                                            <p:cond delay="0"/>
                                          </p:stCondLst>
                                        </p:cTn>
                                        <p:tgtEl>
                                          <p:spTgt spid="261"/>
                                        </p:tgtEl>
                                        <p:attrNameLst>
                                          <p:attrName>style.visibility</p:attrName>
                                        </p:attrNameLst>
                                      </p:cBhvr>
                                      <p:to>
                                        <p:strVal val="visible"/>
                                      </p:to>
                                    </p:set>
                                    <p:anim calcmode="lin" valueType="num">
                                      <p:cBhvr>
                                        <p:cTn id="77" dur="500" fill="hold"/>
                                        <p:tgtEl>
                                          <p:spTgt spid="261"/>
                                        </p:tgtEl>
                                        <p:attrNameLst>
                                          <p:attrName>ppt_w</p:attrName>
                                        </p:attrNameLst>
                                      </p:cBhvr>
                                      <p:tavLst>
                                        <p:tav tm="0">
                                          <p:val>
                                            <p:fltVal val="0"/>
                                          </p:val>
                                        </p:tav>
                                        <p:tav tm="100000">
                                          <p:val>
                                            <p:strVal val="#ppt_w"/>
                                          </p:val>
                                        </p:tav>
                                      </p:tavLst>
                                    </p:anim>
                                    <p:anim calcmode="lin" valueType="num">
                                      <p:cBhvr>
                                        <p:cTn id="78" dur="500" fill="hold"/>
                                        <p:tgtEl>
                                          <p:spTgt spid="261"/>
                                        </p:tgtEl>
                                        <p:attrNameLst>
                                          <p:attrName>ppt_h</p:attrName>
                                        </p:attrNameLst>
                                      </p:cBhvr>
                                      <p:tavLst>
                                        <p:tav tm="0">
                                          <p:val>
                                            <p:fltVal val="0"/>
                                          </p:val>
                                        </p:tav>
                                        <p:tav tm="100000">
                                          <p:val>
                                            <p:strVal val="#ppt_h"/>
                                          </p:val>
                                        </p:tav>
                                      </p:tavLst>
                                    </p:anim>
                                    <p:animEffect transition="in" filter="fade">
                                      <p:cBhvr>
                                        <p:cTn id="79" dur="500"/>
                                        <p:tgtEl>
                                          <p:spTgt spid="261"/>
                                        </p:tgtEl>
                                      </p:cBhvr>
                                    </p:animEffect>
                                  </p:childTnLst>
                                </p:cTn>
                              </p:par>
                              <p:par>
                                <p:cTn id="80" presetID="53" presetClass="entr" presetSubtype="16" fill="hold" nodeType="withEffect">
                                  <p:stCondLst>
                                    <p:cond delay="1000"/>
                                  </p:stCondLst>
                                  <p:childTnLst>
                                    <p:set>
                                      <p:cBhvr>
                                        <p:cTn id="81" dur="1" fill="hold">
                                          <p:stCondLst>
                                            <p:cond delay="0"/>
                                          </p:stCondLst>
                                        </p:cTn>
                                        <p:tgtEl>
                                          <p:spTgt spid="262"/>
                                        </p:tgtEl>
                                        <p:attrNameLst>
                                          <p:attrName>style.visibility</p:attrName>
                                        </p:attrNameLst>
                                      </p:cBhvr>
                                      <p:to>
                                        <p:strVal val="visible"/>
                                      </p:to>
                                    </p:set>
                                    <p:anim calcmode="lin" valueType="num">
                                      <p:cBhvr>
                                        <p:cTn id="82" dur="500" fill="hold"/>
                                        <p:tgtEl>
                                          <p:spTgt spid="262"/>
                                        </p:tgtEl>
                                        <p:attrNameLst>
                                          <p:attrName>ppt_w</p:attrName>
                                        </p:attrNameLst>
                                      </p:cBhvr>
                                      <p:tavLst>
                                        <p:tav tm="0">
                                          <p:val>
                                            <p:fltVal val="0"/>
                                          </p:val>
                                        </p:tav>
                                        <p:tav tm="100000">
                                          <p:val>
                                            <p:strVal val="#ppt_w"/>
                                          </p:val>
                                        </p:tav>
                                      </p:tavLst>
                                    </p:anim>
                                    <p:anim calcmode="lin" valueType="num">
                                      <p:cBhvr>
                                        <p:cTn id="83" dur="500" fill="hold"/>
                                        <p:tgtEl>
                                          <p:spTgt spid="262"/>
                                        </p:tgtEl>
                                        <p:attrNameLst>
                                          <p:attrName>ppt_h</p:attrName>
                                        </p:attrNameLst>
                                      </p:cBhvr>
                                      <p:tavLst>
                                        <p:tav tm="0">
                                          <p:val>
                                            <p:fltVal val="0"/>
                                          </p:val>
                                        </p:tav>
                                        <p:tav tm="100000">
                                          <p:val>
                                            <p:strVal val="#ppt_h"/>
                                          </p:val>
                                        </p:tav>
                                      </p:tavLst>
                                    </p:anim>
                                    <p:animEffect transition="in" filter="fade">
                                      <p:cBhvr>
                                        <p:cTn id="84" dur="500"/>
                                        <p:tgtEl>
                                          <p:spTgt spid="262"/>
                                        </p:tgtEl>
                                      </p:cBhvr>
                                    </p:animEffect>
                                  </p:childTnLst>
                                </p:cTn>
                              </p:par>
                              <p:par>
                                <p:cTn id="85" presetID="53" presetClass="entr" presetSubtype="16" fill="hold" grpId="0" nodeType="withEffect">
                                  <p:stCondLst>
                                    <p:cond delay="1000"/>
                                  </p:stCondLst>
                                  <p:childTnLst>
                                    <p:set>
                                      <p:cBhvr>
                                        <p:cTn id="86" dur="1" fill="hold">
                                          <p:stCondLst>
                                            <p:cond delay="0"/>
                                          </p:stCondLst>
                                        </p:cTn>
                                        <p:tgtEl>
                                          <p:spTgt spid="263"/>
                                        </p:tgtEl>
                                        <p:attrNameLst>
                                          <p:attrName>style.visibility</p:attrName>
                                        </p:attrNameLst>
                                      </p:cBhvr>
                                      <p:to>
                                        <p:strVal val="visible"/>
                                      </p:to>
                                    </p:set>
                                    <p:anim calcmode="lin" valueType="num">
                                      <p:cBhvr>
                                        <p:cTn id="87" dur="500" fill="hold"/>
                                        <p:tgtEl>
                                          <p:spTgt spid="263"/>
                                        </p:tgtEl>
                                        <p:attrNameLst>
                                          <p:attrName>ppt_w</p:attrName>
                                        </p:attrNameLst>
                                      </p:cBhvr>
                                      <p:tavLst>
                                        <p:tav tm="0">
                                          <p:val>
                                            <p:fltVal val="0"/>
                                          </p:val>
                                        </p:tav>
                                        <p:tav tm="100000">
                                          <p:val>
                                            <p:strVal val="#ppt_w"/>
                                          </p:val>
                                        </p:tav>
                                      </p:tavLst>
                                    </p:anim>
                                    <p:anim calcmode="lin" valueType="num">
                                      <p:cBhvr>
                                        <p:cTn id="88" dur="500" fill="hold"/>
                                        <p:tgtEl>
                                          <p:spTgt spid="263"/>
                                        </p:tgtEl>
                                        <p:attrNameLst>
                                          <p:attrName>ppt_h</p:attrName>
                                        </p:attrNameLst>
                                      </p:cBhvr>
                                      <p:tavLst>
                                        <p:tav tm="0">
                                          <p:val>
                                            <p:fltVal val="0"/>
                                          </p:val>
                                        </p:tav>
                                        <p:tav tm="100000">
                                          <p:val>
                                            <p:strVal val="#ppt_h"/>
                                          </p:val>
                                        </p:tav>
                                      </p:tavLst>
                                    </p:anim>
                                    <p:animEffect transition="in" filter="fade">
                                      <p:cBhvr>
                                        <p:cTn id="89" dur="500"/>
                                        <p:tgtEl>
                                          <p:spTgt spid="263"/>
                                        </p:tgtEl>
                                      </p:cBhvr>
                                    </p:animEffect>
                                  </p:childTnLst>
                                </p:cTn>
                              </p:par>
                              <p:par>
                                <p:cTn id="90" presetID="53" presetClass="entr" presetSubtype="16" fill="hold" nodeType="withEffect">
                                  <p:stCondLst>
                                    <p:cond delay="1000"/>
                                  </p:stCondLst>
                                  <p:childTnLst>
                                    <p:set>
                                      <p:cBhvr>
                                        <p:cTn id="91" dur="1" fill="hold">
                                          <p:stCondLst>
                                            <p:cond delay="0"/>
                                          </p:stCondLst>
                                        </p:cTn>
                                        <p:tgtEl>
                                          <p:spTgt spid="264"/>
                                        </p:tgtEl>
                                        <p:attrNameLst>
                                          <p:attrName>style.visibility</p:attrName>
                                        </p:attrNameLst>
                                      </p:cBhvr>
                                      <p:to>
                                        <p:strVal val="visible"/>
                                      </p:to>
                                    </p:set>
                                    <p:anim calcmode="lin" valueType="num">
                                      <p:cBhvr>
                                        <p:cTn id="92" dur="500" fill="hold"/>
                                        <p:tgtEl>
                                          <p:spTgt spid="264"/>
                                        </p:tgtEl>
                                        <p:attrNameLst>
                                          <p:attrName>ppt_w</p:attrName>
                                        </p:attrNameLst>
                                      </p:cBhvr>
                                      <p:tavLst>
                                        <p:tav tm="0">
                                          <p:val>
                                            <p:fltVal val="0"/>
                                          </p:val>
                                        </p:tav>
                                        <p:tav tm="100000">
                                          <p:val>
                                            <p:strVal val="#ppt_w"/>
                                          </p:val>
                                        </p:tav>
                                      </p:tavLst>
                                    </p:anim>
                                    <p:anim calcmode="lin" valueType="num">
                                      <p:cBhvr>
                                        <p:cTn id="93" dur="500" fill="hold"/>
                                        <p:tgtEl>
                                          <p:spTgt spid="264"/>
                                        </p:tgtEl>
                                        <p:attrNameLst>
                                          <p:attrName>ppt_h</p:attrName>
                                        </p:attrNameLst>
                                      </p:cBhvr>
                                      <p:tavLst>
                                        <p:tav tm="0">
                                          <p:val>
                                            <p:fltVal val="0"/>
                                          </p:val>
                                        </p:tav>
                                        <p:tav tm="100000">
                                          <p:val>
                                            <p:strVal val="#ppt_h"/>
                                          </p:val>
                                        </p:tav>
                                      </p:tavLst>
                                    </p:anim>
                                    <p:animEffect transition="in" filter="fade">
                                      <p:cBhvr>
                                        <p:cTn id="94" dur="500"/>
                                        <p:tgtEl>
                                          <p:spTgt spid="264"/>
                                        </p:tgtEl>
                                      </p:cBhvr>
                                    </p:animEffect>
                                  </p:childTnLst>
                                </p:cTn>
                              </p:par>
                              <p:par>
                                <p:cTn id="95" presetID="53" presetClass="entr" presetSubtype="16" fill="hold" grpId="0" nodeType="withEffect">
                                  <p:stCondLst>
                                    <p:cond delay="1000"/>
                                  </p:stCondLst>
                                  <p:childTnLst>
                                    <p:set>
                                      <p:cBhvr>
                                        <p:cTn id="96" dur="1" fill="hold">
                                          <p:stCondLst>
                                            <p:cond delay="0"/>
                                          </p:stCondLst>
                                        </p:cTn>
                                        <p:tgtEl>
                                          <p:spTgt spid="265"/>
                                        </p:tgtEl>
                                        <p:attrNameLst>
                                          <p:attrName>style.visibility</p:attrName>
                                        </p:attrNameLst>
                                      </p:cBhvr>
                                      <p:to>
                                        <p:strVal val="visible"/>
                                      </p:to>
                                    </p:set>
                                    <p:anim calcmode="lin" valueType="num">
                                      <p:cBhvr>
                                        <p:cTn id="97" dur="500" fill="hold"/>
                                        <p:tgtEl>
                                          <p:spTgt spid="265"/>
                                        </p:tgtEl>
                                        <p:attrNameLst>
                                          <p:attrName>ppt_w</p:attrName>
                                        </p:attrNameLst>
                                      </p:cBhvr>
                                      <p:tavLst>
                                        <p:tav tm="0">
                                          <p:val>
                                            <p:fltVal val="0"/>
                                          </p:val>
                                        </p:tav>
                                        <p:tav tm="100000">
                                          <p:val>
                                            <p:strVal val="#ppt_w"/>
                                          </p:val>
                                        </p:tav>
                                      </p:tavLst>
                                    </p:anim>
                                    <p:anim calcmode="lin" valueType="num">
                                      <p:cBhvr>
                                        <p:cTn id="98" dur="500" fill="hold"/>
                                        <p:tgtEl>
                                          <p:spTgt spid="265"/>
                                        </p:tgtEl>
                                        <p:attrNameLst>
                                          <p:attrName>ppt_h</p:attrName>
                                        </p:attrNameLst>
                                      </p:cBhvr>
                                      <p:tavLst>
                                        <p:tav tm="0">
                                          <p:val>
                                            <p:fltVal val="0"/>
                                          </p:val>
                                        </p:tav>
                                        <p:tav tm="100000">
                                          <p:val>
                                            <p:strVal val="#ppt_h"/>
                                          </p:val>
                                        </p:tav>
                                      </p:tavLst>
                                    </p:anim>
                                    <p:animEffect transition="in" filter="fade">
                                      <p:cBhvr>
                                        <p:cTn id="99" dur="500"/>
                                        <p:tgtEl>
                                          <p:spTgt spid="265"/>
                                        </p:tgtEl>
                                      </p:cBhvr>
                                    </p:animEffect>
                                  </p:childTnLst>
                                </p:cTn>
                              </p:par>
                              <p:par>
                                <p:cTn id="100" presetID="53" presetClass="entr" presetSubtype="16" fill="hold" grpId="0" nodeType="withEffect">
                                  <p:stCondLst>
                                    <p:cond delay="1000"/>
                                  </p:stCondLst>
                                  <p:childTnLst>
                                    <p:set>
                                      <p:cBhvr>
                                        <p:cTn id="101" dur="1" fill="hold">
                                          <p:stCondLst>
                                            <p:cond delay="0"/>
                                          </p:stCondLst>
                                        </p:cTn>
                                        <p:tgtEl>
                                          <p:spTgt spid="266"/>
                                        </p:tgtEl>
                                        <p:attrNameLst>
                                          <p:attrName>style.visibility</p:attrName>
                                        </p:attrNameLst>
                                      </p:cBhvr>
                                      <p:to>
                                        <p:strVal val="visible"/>
                                      </p:to>
                                    </p:set>
                                    <p:anim calcmode="lin" valueType="num">
                                      <p:cBhvr>
                                        <p:cTn id="102" dur="500" fill="hold"/>
                                        <p:tgtEl>
                                          <p:spTgt spid="266"/>
                                        </p:tgtEl>
                                        <p:attrNameLst>
                                          <p:attrName>ppt_w</p:attrName>
                                        </p:attrNameLst>
                                      </p:cBhvr>
                                      <p:tavLst>
                                        <p:tav tm="0">
                                          <p:val>
                                            <p:fltVal val="0"/>
                                          </p:val>
                                        </p:tav>
                                        <p:tav tm="100000">
                                          <p:val>
                                            <p:strVal val="#ppt_w"/>
                                          </p:val>
                                        </p:tav>
                                      </p:tavLst>
                                    </p:anim>
                                    <p:anim calcmode="lin" valueType="num">
                                      <p:cBhvr>
                                        <p:cTn id="103" dur="500" fill="hold"/>
                                        <p:tgtEl>
                                          <p:spTgt spid="266"/>
                                        </p:tgtEl>
                                        <p:attrNameLst>
                                          <p:attrName>ppt_h</p:attrName>
                                        </p:attrNameLst>
                                      </p:cBhvr>
                                      <p:tavLst>
                                        <p:tav tm="0">
                                          <p:val>
                                            <p:fltVal val="0"/>
                                          </p:val>
                                        </p:tav>
                                        <p:tav tm="100000">
                                          <p:val>
                                            <p:strVal val="#ppt_h"/>
                                          </p:val>
                                        </p:tav>
                                      </p:tavLst>
                                    </p:anim>
                                    <p:animEffect transition="in" filter="fade">
                                      <p:cBhvr>
                                        <p:cTn id="104" dur="500"/>
                                        <p:tgtEl>
                                          <p:spTgt spid="266"/>
                                        </p:tgtEl>
                                      </p:cBhvr>
                                    </p:animEffect>
                                  </p:childTnLst>
                                </p:cTn>
                              </p:par>
                              <p:par>
                                <p:cTn id="105" presetID="53" presetClass="entr" presetSubtype="16" fill="hold" grpId="0" nodeType="withEffect">
                                  <p:stCondLst>
                                    <p:cond delay="1000"/>
                                  </p:stCondLst>
                                  <p:childTnLst>
                                    <p:set>
                                      <p:cBhvr>
                                        <p:cTn id="106" dur="1" fill="hold">
                                          <p:stCondLst>
                                            <p:cond delay="0"/>
                                          </p:stCondLst>
                                        </p:cTn>
                                        <p:tgtEl>
                                          <p:spTgt spid="267"/>
                                        </p:tgtEl>
                                        <p:attrNameLst>
                                          <p:attrName>style.visibility</p:attrName>
                                        </p:attrNameLst>
                                      </p:cBhvr>
                                      <p:to>
                                        <p:strVal val="visible"/>
                                      </p:to>
                                    </p:set>
                                    <p:anim calcmode="lin" valueType="num">
                                      <p:cBhvr>
                                        <p:cTn id="107" dur="500" fill="hold"/>
                                        <p:tgtEl>
                                          <p:spTgt spid="267"/>
                                        </p:tgtEl>
                                        <p:attrNameLst>
                                          <p:attrName>ppt_w</p:attrName>
                                        </p:attrNameLst>
                                      </p:cBhvr>
                                      <p:tavLst>
                                        <p:tav tm="0">
                                          <p:val>
                                            <p:fltVal val="0"/>
                                          </p:val>
                                        </p:tav>
                                        <p:tav tm="100000">
                                          <p:val>
                                            <p:strVal val="#ppt_w"/>
                                          </p:val>
                                        </p:tav>
                                      </p:tavLst>
                                    </p:anim>
                                    <p:anim calcmode="lin" valueType="num">
                                      <p:cBhvr>
                                        <p:cTn id="108" dur="500" fill="hold"/>
                                        <p:tgtEl>
                                          <p:spTgt spid="267"/>
                                        </p:tgtEl>
                                        <p:attrNameLst>
                                          <p:attrName>ppt_h</p:attrName>
                                        </p:attrNameLst>
                                      </p:cBhvr>
                                      <p:tavLst>
                                        <p:tav tm="0">
                                          <p:val>
                                            <p:fltVal val="0"/>
                                          </p:val>
                                        </p:tav>
                                        <p:tav tm="100000">
                                          <p:val>
                                            <p:strVal val="#ppt_h"/>
                                          </p:val>
                                        </p:tav>
                                      </p:tavLst>
                                    </p:anim>
                                    <p:animEffect transition="in" filter="fade">
                                      <p:cBhvr>
                                        <p:cTn id="109" dur="500"/>
                                        <p:tgtEl>
                                          <p:spTgt spid="267"/>
                                        </p:tgtEl>
                                      </p:cBhvr>
                                    </p:animEffect>
                                  </p:childTnLst>
                                </p:cTn>
                              </p:par>
                              <p:par>
                                <p:cTn id="110" presetID="53" presetClass="entr" presetSubtype="16" fill="hold" grpId="0" nodeType="withEffect">
                                  <p:stCondLst>
                                    <p:cond delay="1000"/>
                                  </p:stCondLst>
                                  <p:childTnLst>
                                    <p:set>
                                      <p:cBhvr>
                                        <p:cTn id="111" dur="1" fill="hold">
                                          <p:stCondLst>
                                            <p:cond delay="0"/>
                                          </p:stCondLst>
                                        </p:cTn>
                                        <p:tgtEl>
                                          <p:spTgt spid="268"/>
                                        </p:tgtEl>
                                        <p:attrNameLst>
                                          <p:attrName>style.visibility</p:attrName>
                                        </p:attrNameLst>
                                      </p:cBhvr>
                                      <p:to>
                                        <p:strVal val="visible"/>
                                      </p:to>
                                    </p:set>
                                    <p:anim calcmode="lin" valueType="num">
                                      <p:cBhvr>
                                        <p:cTn id="112" dur="500" fill="hold"/>
                                        <p:tgtEl>
                                          <p:spTgt spid="268"/>
                                        </p:tgtEl>
                                        <p:attrNameLst>
                                          <p:attrName>ppt_w</p:attrName>
                                        </p:attrNameLst>
                                      </p:cBhvr>
                                      <p:tavLst>
                                        <p:tav tm="0">
                                          <p:val>
                                            <p:fltVal val="0"/>
                                          </p:val>
                                        </p:tav>
                                        <p:tav tm="100000">
                                          <p:val>
                                            <p:strVal val="#ppt_w"/>
                                          </p:val>
                                        </p:tav>
                                      </p:tavLst>
                                    </p:anim>
                                    <p:anim calcmode="lin" valueType="num">
                                      <p:cBhvr>
                                        <p:cTn id="113" dur="500" fill="hold"/>
                                        <p:tgtEl>
                                          <p:spTgt spid="268"/>
                                        </p:tgtEl>
                                        <p:attrNameLst>
                                          <p:attrName>ppt_h</p:attrName>
                                        </p:attrNameLst>
                                      </p:cBhvr>
                                      <p:tavLst>
                                        <p:tav tm="0">
                                          <p:val>
                                            <p:fltVal val="0"/>
                                          </p:val>
                                        </p:tav>
                                        <p:tav tm="100000">
                                          <p:val>
                                            <p:strVal val="#ppt_h"/>
                                          </p:val>
                                        </p:tav>
                                      </p:tavLst>
                                    </p:anim>
                                    <p:animEffect transition="in" filter="fade">
                                      <p:cBhvr>
                                        <p:cTn id="114" dur="500"/>
                                        <p:tgtEl>
                                          <p:spTgt spid="268"/>
                                        </p:tgtEl>
                                      </p:cBhvr>
                                    </p:animEffect>
                                  </p:childTnLst>
                                </p:cTn>
                              </p:par>
                              <p:par>
                                <p:cTn id="115" presetID="53" presetClass="entr" presetSubtype="16" fill="hold" grpId="0" nodeType="withEffect">
                                  <p:stCondLst>
                                    <p:cond delay="1000"/>
                                  </p:stCondLst>
                                  <p:childTnLst>
                                    <p:set>
                                      <p:cBhvr>
                                        <p:cTn id="116" dur="1" fill="hold">
                                          <p:stCondLst>
                                            <p:cond delay="0"/>
                                          </p:stCondLst>
                                        </p:cTn>
                                        <p:tgtEl>
                                          <p:spTgt spid="269"/>
                                        </p:tgtEl>
                                        <p:attrNameLst>
                                          <p:attrName>style.visibility</p:attrName>
                                        </p:attrNameLst>
                                      </p:cBhvr>
                                      <p:to>
                                        <p:strVal val="visible"/>
                                      </p:to>
                                    </p:set>
                                    <p:anim calcmode="lin" valueType="num">
                                      <p:cBhvr>
                                        <p:cTn id="117" dur="500" fill="hold"/>
                                        <p:tgtEl>
                                          <p:spTgt spid="269"/>
                                        </p:tgtEl>
                                        <p:attrNameLst>
                                          <p:attrName>ppt_w</p:attrName>
                                        </p:attrNameLst>
                                      </p:cBhvr>
                                      <p:tavLst>
                                        <p:tav tm="0">
                                          <p:val>
                                            <p:fltVal val="0"/>
                                          </p:val>
                                        </p:tav>
                                        <p:tav tm="100000">
                                          <p:val>
                                            <p:strVal val="#ppt_w"/>
                                          </p:val>
                                        </p:tav>
                                      </p:tavLst>
                                    </p:anim>
                                    <p:anim calcmode="lin" valueType="num">
                                      <p:cBhvr>
                                        <p:cTn id="118" dur="500" fill="hold"/>
                                        <p:tgtEl>
                                          <p:spTgt spid="269"/>
                                        </p:tgtEl>
                                        <p:attrNameLst>
                                          <p:attrName>ppt_h</p:attrName>
                                        </p:attrNameLst>
                                      </p:cBhvr>
                                      <p:tavLst>
                                        <p:tav tm="0">
                                          <p:val>
                                            <p:fltVal val="0"/>
                                          </p:val>
                                        </p:tav>
                                        <p:tav tm="100000">
                                          <p:val>
                                            <p:strVal val="#ppt_h"/>
                                          </p:val>
                                        </p:tav>
                                      </p:tavLst>
                                    </p:anim>
                                    <p:animEffect transition="in" filter="fade">
                                      <p:cBhvr>
                                        <p:cTn id="119" dur="500"/>
                                        <p:tgtEl>
                                          <p:spTgt spid="269"/>
                                        </p:tgtEl>
                                      </p:cBhvr>
                                    </p:animEffect>
                                  </p:childTnLst>
                                </p:cTn>
                              </p:par>
                              <p:par>
                                <p:cTn id="120" presetID="53" presetClass="entr" presetSubtype="16" fill="hold" grpId="0" nodeType="withEffect">
                                  <p:stCondLst>
                                    <p:cond delay="1000"/>
                                  </p:stCondLst>
                                  <p:childTnLst>
                                    <p:set>
                                      <p:cBhvr>
                                        <p:cTn id="121" dur="1" fill="hold">
                                          <p:stCondLst>
                                            <p:cond delay="0"/>
                                          </p:stCondLst>
                                        </p:cTn>
                                        <p:tgtEl>
                                          <p:spTgt spid="270"/>
                                        </p:tgtEl>
                                        <p:attrNameLst>
                                          <p:attrName>style.visibility</p:attrName>
                                        </p:attrNameLst>
                                      </p:cBhvr>
                                      <p:to>
                                        <p:strVal val="visible"/>
                                      </p:to>
                                    </p:set>
                                    <p:anim calcmode="lin" valueType="num">
                                      <p:cBhvr>
                                        <p:cTn id="122" dur="500" fill="hold"/>
                                        <p:tgtEl>
                                          <p:spTgt spid="270"/>
                                        </p:tgtEl>
                                        <p:attrNameLst>
                                          <p:attrName>ppt_w</p:attrName>
                                        </p:attrNameLst>
                                      </p:cBhvr>
                                      <p:tavLst>
                                        <p:tav tm="0">
                                          <p:val>
                                            <p:fltVal val="0"/>
                                          </p:val>
                                        </p:tav>
                                        <p:tav tm="100000">
                                          <p:val>
                                            <p:strVal val="#ppt_w"/>
                                          </p:val>
                                        </p:tav>
                                      </p:tavLst>
                                    </p:anim>
                                    <p:anim calcmode="lin" valueType="num">
                                      <p:cBhvr>
                                        <p:cTn id="123" dur="500" fill="hold"/>
                                        <p:tgtEl>
                                          <p:spTgt spid="270"/>
                                        </p:tgtEl>
                                        <p:attrNameLst>
                                          <p:attrName>ppt_h</p:attrName>
                                        </p:attrNameLst>
                                      </p:cBhvr>
                                      <p:tavLst>
                                        <p:tav tm="0">
                                          <p:val>
                                            <p:fltVal val="0"/>
                                          </p:val>
                                        </p:tav>
                                        <p:tav tm="100000">
                                          <p:val>
                                            <p:strVal val="#ppt_h"/>
                                          </p:val>
                                        </p:tav>
                                      </p:tavLst>
                                    </p:anim>
                                    <p:animEffect transition="in" filter="fade">
                                      <p:cBhvr>
                                        <p:cTn id="124" dur="500"/>
                                        <p:tgtEl>
                                          <p:spTgt spid="270"/>
                                        </p:tgtEl>
                                      </p:cBhvr>
                                    </p:animEffect>
                                  </p:childTnLst>
                                </p:cTn>
                              </p:par>
                              <p:par>
                                <p:cTn id="125" presetID="53" presetClass="entr" presetSubtype="16" fill="hold" grpId="0" nodeType="withEffect">
                                  <p:stCondLst>
                                    <p:cond delay="1000"/>
                                  </p:stCondLst>
                                  <p:childTnLst>
                                    <p:set>
                                      <p:cBhvr>
                                        <p:cTn id="126" dur="1" fill="hold">
                                          <p:stCondLst>
                                            <p:cond delay="0"/>
                                          </p:stCondLst>
                                        </p:cTn>
                                        <p:tgtEl>
                                          <p:spTgt spid="271"/>
                                        </p:tgtEl>
                                        <p:attrNameLst>
                                          <p:attrName>style.visibility</p:attrName>
                                        </p:attrNameLst>
                                      </p:cBhvr>
                                      <p:to>
                                        <p:strVal val="visible"/>
                                      </p:to>
                                    </p:set>
                                    <p:anim calcmode="lin" valueType="num">
                                      <p:cBhvr>
                                        <p:cTn id="127" dur="500" fill="hold"/>
                                        <p:tgtEl>
                                          <p:spTgt spid="271"/>
                                        </p:tgtEl>
                                        <p:attrNameLst>
                                          <p:attrName>ppt_w</p:attrName>
                                        </p:attrNameLst>
                                      </p:cBhvr>
                                      <p:tavLst>
                                        <p:tav tm="0">
                                          <p:val>
                                            <p:fltVal val="0"/>
                                          </p:val>
                                        </p:tav>
                                        <p:tav tm="100000">
                                          <p:val>
                                            <p:strVal val="#ppt_w"/>
                                          </p:val>
                                        </p:tav>
                                      </p:tavLst>
                                    </p:anim>
                                    <p:anim calcmode="lin" valueType="num">
                                      <p:cBhvr>
                                        <p:cTn id="128" dur="500" fill="hold"/>
                                        <p:tgtEl>
                                          <p:spTgt spid="271"/>
                                        </p:tgtEl>
                                        <p:attrNameLst>
                                          <p:attrName>ppt_h</p:attrName>
                                        </p:attrNameLst>
                                      </p:cBhvr>
                                      <p:tavLst>
                                        <p:tav tm="0">
                                          <p:val>
                                            <p:fltVal val="0"/>
                                          </p:val>
                                        </p:tav>
                                        <p:tav tm="100000">
                                          <p:val>
                                            <p:strVal val="#ppt_h"/>
                                          </p:val>
                                        </p:tav>
                                      </p:tavLst>
                                    </p:anim>
                                    <p:animEffect transition="in" filter="fade">
                                      <p:cBhvr>
                                        <p:cTn id="129" dur="500"/>
                                        <p:tgtEl>
                                          <p:spTgt spid="271"/>
                                        </p:tgtEl>
                                      </p:cBhvr>
                                    </p:animEffect>
                                  </p:childTnLst>
                                </p:cTn>
                              </p:par>
                              <p:par>
                                <p:cTn id="130" presetID="53" presetClass="entr" presetSubtype="16" fill="hold" grpId="0" nodeType="withEffect">
                                  <p:stCondLst>
                                    <p:cond delay="1000"/>
                                  </p:stCondLst>
                                  <p:childTnLst>
                                    <p:set>
                                      <p:cBhvr>
                                        <p:cTn id="131" dur="1" fill="hold">
                                          <p:stCondLst>
                                            <p:cond delay="0"/>
                                          </p:stCondLst>
                                        </p:cTn>
                                        <p:tgtEl>
                                          <p:spTgt spid="272"/>
                                        </p:tgtEl>
                                        <p:attrNameLst>
                                          <p:attrName>style.visibility</p:attrName>
                                        </p:attrNameLst>
                                      </p:cBhvr>
                                      <p:to>
                                        <p:strVal val="visible"/>
                                      </p:to>
                                    </p:set>
                                    <p:anim calcmode="lin" valueType="num">
                                      <p:cBhvr>
                                        <p:cTn id="132" dur="500" fill="hold"/>
                                        <p:tgtEl>
                                          <p:spTgt spid="272"/>
                                        </p:tgtEl>
                                        <p:attrNameLst>
                                          <p:attrName>ppt_w</p:attrName>
                                        </p:attrNameLst>
                                      </p:cBhvr>
                                      <p:tavLst>
                                        <p:tav tm="0">
                                          <p:val>
                                            <p:fltVal val="0"/>
                                          </p:val>
                                        </p:tav>
                                        <p:tav tm="100000">
                                          <p:val>
                                            <p:strVal val="#ppt_w"/>
                                          </p:val>
                                        </p:tav>
                                      </p:tavLst>
                                    </p:anim>
                                    <p:anim calcmode="lin" valueType="num">
                                      <p:cBhvr>
                                        <p:cTn id="133" dur="500" fill="hold"/>
                                        <p:tgtEl>
                                          <p:spTgt spid="272"/>
                                        </p:tgtEl>
                                        <p:attrNameLst>
                                          <p:attrName>ppt_h</p:attrName>
                                        </p:attrNameLst>
                                      </p:cBhvr>
                                      <p:tavLst>
                                        <p:tav tm="0">
                                          <p:val>
                                            <p:fltVal val="0"/>
                                          </p:val>
                                        </p:tav>
                                        <p:tav tm="100000">
                                          <p:val>
                                            <p:strVal val="#ppt_h"/>
                                          </p:val>
                                        </p:tav>
                                      </p:tavLst>
                                    </p:anim>
                                    <p:animEffect transition="in" filter="fade">
                                      <p:cBhvr>
                                        <p:cTn id="134" dur="500"/>
                                        <p:tgtEl>
                                          <p:spTgt spid="272"/>
                                        </p:tgtEl>
                                      </p:cBhvr>
                                    </p:animEffect>
                                  </p:childTnLst>
                                </p:cTn>
                              </p:par>
                              <p:par>
                                <p:cTn id="135" presetID="53" presetClass="entr" presetSubtype="16" fill="hold" nodeType="withEffect">
                                  <p:stCondLst>
                                    <p:cond delay="1500"/>
                                  </p:stCondLst>
                                  <p:childTnLst>
                                    <p:set>
                                      <p:cBhvr>
                                        <p:cTn id="136" dur="1" fill="hold">
                                          <p:stCondLst>
                                            <p:cond delay="0"/>
                                          </p:stCondLst>
                                        </p:cTn>
                                        <p:tgtEl>
                                          <p:spTgt spid="273"/>
                                        </p:tgtEl>
                                        <p:attrNameLst>
                                          <p:attrName>style.visibility</p:attrName>
                                        </p:attrNameLst>
                                      </p:cBhvr>
                                      <p:to>
                                        <p:strVal val="visible"/>
                                      </p:to>
                                    </p:set>
                                    <p:anim calcmode="lin" valueType="num">
                                      <p:cBhvr>
                                        <p:cTn id="137" dur="500" fill="hold"/>
                                        <p:tgtEl>
                                          <p:spTgt spid="273"/>
                                        </p:tgtEl>
                                        <p:attrNameLst>
                                          <p:attrName>ppt_w</p:attrName>
                                        </p:attrNameLst>
                                      </p:cBhvr>
                                      <p:tavLst>
                                        <p:tav tm="0">
                                          <p:val>
                                            <p:fltVal val="0"/>
                                          </p:val>
                                        </p:tav>
                                        <p:tav tm="100000">
                                          <p:val>
                                            <p:strVal val="#ppt_w"/>
                                          </p:val>
                                        </p:tav>
                                      </p:tavLst>
                                    </p:anim>
                                    <p:anim calcmode="lin" valueType="num">
                                      <p:cBhvr>
                                        <p:cTn id="138" dur="500" fill="hold"/>
                                        <p:tgtEl>
                                          <p:spTgt spid="273"/>
                                        </p:tgtEl>
                                        <p:attrNameLst>
                                          <p:attrName>ppt_h</p:attrName>
                                        </p:attrNameLst>
                                      </p:cBhvr>
                                      <p:tavLst>
                                        <p:tav tm="0">
                                          <p:val>
                                            <p:fltVal val="0"/>
                                          </p:val>
                                        </p:tav>
                                        <p:tav tm="100000">
                                          <p:val>
                                            <p:strVal val="#ppt_h"/>
                                          </p:val>
                                        </p:tav>
                                      </p:tavLst>
                                    </p:anim>
                                    <p:animEffect transition="in" filter="fade">
                                      <p:cBhvr>
                                        <p:cTn id="139" dur="500"/>
                                        <p:tgtEl>
                                          <p:spTgt spid="273"/>
                                        </p:tgtEl>
                                      </p:cBhvr>
                                    </p:animEffect>
                                  </p:childTnLst>
                                </p:cTn>
                              </p:par>
                              <p:par>
                                <p:cTn id="140" presetID="53" presetClass="entr" presetSubtype="16" fill="hold" grpId="0" nodeType="withEffect">
                                  <p:stCondLst>
                                    <p:cond delay="1500"/>
                                  </p:stCondLst>
                                  <p:childTnLst>
                                    <p:set>
                                      <p:cBhvr>
                                        <p:cTn id="141" dur="1" fill="hold">
                                          <p:stCondLst>
                                            <p:cond delay="0"/>
                                          </p:stCondLst>
                                        </p:cTn>
                                        <p:tgtEl>
                                          <p:spTgt spid="278"/>
                                        </p:tgtEl>
                                        <p:attrNameLst>
                                          <p:attrName>style.visibility</p:attrName>
                                        </p:attrNameLst>
                                      </p:cBhvr>
                                      <p:to>
                                        <p:strVal val="visible"/>
                                      </p:to>
                                    </p:set>
                                    <p:anim calcmode="lin" valueType="num">
                                      <p:cBhvr>
                                        <p:cTn id="142" dur="500" fill="hold"/>
                                        <p:tgtEl>
                                          <p:spTgt spid="278"/>
                                        </p:tgtEl>
                                        <p:attrNameLst>
                                          <p:attrName>ppt_w</p:attrName>
                                        </p:attrNameLst>
                                      </p:cBhvr>
                                      <p:tavLst>
                                        <p:tav tm="0">
                                          <p:val>
                                            <p:fltVal val="0"/>
                                          </p:val>
                                        </p:tav>
                                        <p:tav tm="100000">
                                          <p:val>
                                            <p:strVal val="#ppt_w"/>
                                          </p:val>
                                        </p:tav>
                                      </p:tavLst>
                                    </p:anim>
                                    <p:anim calcmode="lin" valueType="num">
                                      <p:cBhvr>
                                        <p:cTn id="143" dur="500" fill="hold"/>
                                        <p:tgtEl>
                                          <p:spTgt spid="278"/>
                                        </p:tgtEl>
                                        <p:attrNameLst>
                                          <p:attrName>ppt_h</p:attrName>
                                        </p:attrNameLst>
                                      </p:cBhvr>
                                      <p:tavLst>
                                        <p:tav tm="0">
                                          <p:val>
                                            <p:fltVal val="0"/>
                                          </p:val>
                                        </p:tav>
                                        <p:tav tm="100000">
                                          <p:val>
                                            <p:strVal val="#ppt_h"/>
                                          </p:val>
                                        </p:tav>
                                      </p:tavLst>
                                    </p:anim>
                                    <p:animEffect transition="in" filter="fade">
                                      <p:cBhvr>
                                        <p:cTn id="144" dur="500"/>
                                        <p:tgtEl>
                                          <p:spTgt spid="278"/>
                                        </p:tgtEl>
                                      </p:cBhvr>
                                    </p:animEffect>
                                  </p:childTnLst>
                                </p:cTn>
                              </p:par>
                              <p:par>
                                <p:cTn id="145" presetID="53" presetClass="entr" presetSubtype="16" fill="hold" nodeType="withEffect">
                                  <p:stCondLst>
                                    <p:cond delay="1500"/>
                                  </p:stCondLst>
                                  <p:childTnLst>
                                    <p:set>
                                      <p:cBhvr>
                                        <p:cTn id="146" dur="1" fill="hold">
                                          <p:stCondLst>
                                            <p:cond delay="0"/>
                                          </p:stCondLst>
                                        </p:cTn>
                                        <p:tgtEl>
                                          <p:spTgt spid="279"/>
                                        </p:tgtEl>
                                        <p:attrNameLst>
                                          <p:attrName>style.visibility</p:attrName>
                                        </p:attrNameLst>
                                      </p:cBhvr>
                                      <p:to>
                                        <p:strVal val="visible"/>
                                      </p:to>
                                    </p:set>
                                    <p:anim calcmode="lin" valueType="num">
                                      <p:cBhvr>
                                        <p:cTn id="147" dur="500" fill="hold"/>
                                        <p:tgtEl>
                                          <p:spTgt spid="279"/>
                                        </p:tgtEl>
                                        <p:attrNameLst>
                                          <p:attrName>ppt_w</p:attrName>
                                        </p:attrNameLst>
                                      </p:cBhvr>
                                      <p:tavLst>
                                        <p:tav tm="0">
                                          <p:val>
                                            <p:fltVal val="0"/>
                                          </p:val>
                                        </p:tav>
                                        <p:tav tm="100000">
                                          <p:val>
                                            <p:strVal val="#ppt_w"/>
                                          </p:val>
                                        </p:tav>
                                      </p:tavLst>
                                    </p:anim>
                                    <p:anim calcmode="lin" valueType="num">
                                      <p:cBhvr>
                                        <p:cTn id="148" dur="500" fill="hold"/>
                                        <p:tgtEl>
                                          <p:spTgt spid="279"/>
                                        </p:tgtEl>
                                        <p:attrNameLst>
                                          <p:attrName>ppt_h</p:attrName>
                                        </p:attrNameLst>
                                      </p:cBhvr>
                                      <p:tavLst>
                                        <p:tav tm="0">
                                          <p:val>
                                            <p:fltVal val="0"/>
                                          </p:val>
                                        </p:tav>
                                        <p:tav tm="100000">
                                          <p:val>
                                            <p:strVal val="#ppt_h"/>
                                          </p:val>
                                        </p:tav>
                                      </p:tavLst>
                                    </p:anim>
                                    <p:animEffect transition="in" filter="fade">
                                      <p:cBhvr>
                                        <p:cTn id="149" dur="500"/>
                                        <p:tgtEl>
                                          <p:spTgt spid="279"/>
                                        </p:tgtEl>
                                      </p:cBhvr>
                                    </p:animEffect>
                                  </p:childTnLst>
                                </p:cTn>
                              </p:par>
                              <p:par>
                                <p:cTn id="150" presetID="53" presetClass="entr" presetSubtype="16" fill="hold" grpId="0" nodeType="withEffect">
                                  <p:stCondLst>
                                    <p:cond delay="1500"/>
                                  </p:stCondLst>
                                  <p:childTnLst>
                                    <p:set>
                                      <p:cBhvr>
                                        <p:cTn id="151" dur="1" fill="hold">
                                          <p:stCondLst>
                                            <p:cond delay="0"/>
                                          </p:stCondLst>
                                        </p:cTn>
                                        <p:tgtEl>
                                          <p:spTgt spid="280"/>
                                        </p:tgtEl>
                                        <p:attrNameLst>
                                          <p:attrName>style.visibility</p:attrName>
                                        </p:attrNameLst>
                                      </p:cBhvr>
                                      <p:to>
                                        <p:strVal val="visible"/>
                                      </p:to>
                                    </p:set>
                                    <p:anim calcmode="lin" valueType="num">
                                      <p:cBhvr>
                                        <p:cTn id="152" dur="500" fill="hold"/>
                                        <p:tgtEl>
                                          <p:spTgt spid="280"/>
                                        </p:tgtEl>
                                        <p:attrNameLst>
                                          <p:attrName>ppt_w</p:attrName>
                                        </p:attrNameLst>
                                      </p:cBhvr>
                                      <p:tavLst>
                                        <p:tav tm="0">
                                          <p:val>
                                            <p:fltVal val="0"/>
                                          </p:val>
                                        </p:tav>
                                        <p:tav tm="100000">
                                          <p:val>
                                            <p:strVal val="#ppt_w"/>
                                          </p:val>
                                        </p:tav>
                                      </p:tavLst>
                                    </p:anim>
                                    <p:anim calcmode="lin" valueType="num">
                                      <p:cBhvr>
                                        <p:cTn id="153" dur="500" fill="hold"/>
                                        <p:tgtEl>
                                          <p:spTgt spid="280"/>
                                        </p:tgtEl>
                                        <p:attrNameLst>
                                          <p:attrName>ppt_h</p:attrName>
                                        </p:attrNameLst>
                                      </p:cBhvr>
                                      <p:tavLst>
                                        <p:tav tm="0">
                                          <p:val>
                                            <p:fltVal val="0"/>
                                          </p:val>
                                        </p:tav>
                                        <p:tav tm="100000">
                                          <p:val>
                                            <p:strVal val="#ppt_h"/>
                                          </p:val>
                                        </p:tav>
                                      </p:tavLst>
                                    </p:anim>
                                    <p:animEffect transition="in" filter="fade">
                                      <p:cBhvr>
                                        <p:cTn id="154" dur="500"/>
                                        <p:tgtEl>
                                          <p:spTgt spid="280"/>
                                        </p:tgtEl>
                                      </p:cBhvr>
                                    </p:animEffect>
                                  </p:childTnLst>
                                </p:cTn>
                              </p:par>
                              <p:par>
                                <p:cTn id="155" presetID="53" presetClass="entr" presetSubtype="16" fill="hold" nodeType="withEffect">
                                  <p:stCondLst>
                                    <p:cond delay="1500"/>
                                  </p:stCondLst>
                                  <p:childTnLst>
                                    <p:set>
                                      <p:cBhvr>
                                        <p:cTn id="156" dur="1" fill="hold">
                                          <p:stCondLst>
                                            <p:cond delay="0"/>
                                          </p:stCondLst>
                                        </p:cTn>
                                        <p:tgtEl>
                                          <p:spTgt spid="281"/>
                                        </p:tgtEl>
                                        <p:attrNameLst>
                                          <p:attrName>style.visibility</p:attrName>
                                        </p:attrNameLst>
                                      </p:cBhvr>
                                      <p:to>
                                        <p:strVal val="visible"/>
                                      </p:to>
                                    </p:set>
                                    <p:anim calcmode="lin" valueType="num">
                                      <p:cBhvr>
                                        <p:cTn id="157" dur="500" fill="hold"/>
                                        <p:tgtEl>
                                          <p:spTgt spid="281"/>
                                        </p:tgtEl>
                                        <p:attrNameLst>
                                          <p:attrName>ppt_w</p:attrName>
                                        </p:attrNameLst>
                                      </p:cBhvr>
                                      <p:tavLst>
                                        <p:tav tm="0">
                                          <p:val>
                                            <p:fltVal val="0"/>
                                          </p:val>
                                        </p:tav>
                                        <p:tav tm="100000">
                                          <p:val>
                                            <p:strVal val="#ppt_w"/>
                                          </p:val>
                                        </p:tav>
                                      </p:tavLst>
                                    </p:anim>
                                    <p:anim calcmode="lin" valueType="num">
                                      <p:cBhvr>
                                        <p:cTn id="158" dur="500" fill="hold"/>
                                        <p:tgtEl>
                                          <p:spTgt spid="281"/>
                                        </p:tgtEl>
                                        <p:attrNameLst>
                                          <p:attrName>ppt_h</p:attrName>
                                        </p:attrNameLst>
                                      </p:cBhvr>
                                      <p:tavLst>
                                        <p:tav tm="0">
                                          <p:val>
                                            <p:fltVal val="0"/>
                                          </p:val>
                                        </p:tav>
                                        <p:tav tm="100000">
                                          <p:val>
                                            <p:strVal val="#ppt_h"/>
                                          </p:val>
                                        </p:tav>
                                      </p:tavLst>
                                    </p:anim>
                                    <p:animEffect transition="in" filter="fade">
                                      <p:cBhvr>
                                        <p:cTn id="159" dur="500"/>
                                        <p:tgtEl>
                                          <p:spTgt spid="281"/>
                                        </p:tgtEl>
                                      </p:cBhvr>
                                    </p:animEffect>
                                  </p:childTnLst>
                                </p:cTn>
                              </p:par>
                              <p:par>
                                <p:cTn id="160" presetID="53" presetClass="entr" presetSubtype="16" fill="hold" grpId="0" nodeType="withEffect">
                                  <p:stCondLst>
                                    <p:cond delay="1500"/>
                                  </p:stCondLst>
                                  <p:childTnLst>
                                    <p:set>
                                      <p:cBhvr>
                                        <p:cTn id="161" dur="1" fill="hold">
                                          <p:stCondLst>
                                            <p:cond delay="0"/>
                                          </p:stCondLst>
                                        </p:cTn>
                                        <p:tgtEl>
                                          <p:spTgt spid="282"/>
                                        </p:tgtEl>
                                        <p:attrNameLst>
                                          <p:attrName>style.visibility</p:attrName>
                                        </p:attrNameLst>
                                      </p:cBhvr>
                                      <p:to>
                                        <p:strVal val="visible"/>
                                      </p:to>
                                    </p:set>
                                    <p:anim calcmode="lin" valueType="num">
                                      <p:cBhvr>
                                        <p:cTn id="162" dur="500" fill="hold"/>
                                        <p:tgtEl>
                                          <p:spTgt spid="282"/>
                                        </p:tgtEl>
                                        <p:attrNameLst>
                                          <p:attrName>ppt_w</p:attrName>
                                        </p:attrNameLst>
                                      </p:cBhvr>
                                      <p:tavLst>
                                        <p:tav tm="0">
                                          <p:val>
                                            <p:fltVal val="0"/>
                                          </p:val>
                                        </p:tav>
                                        <p:tav tm="100000">
                                          <p:val>
                                            <p:strVal val="#ppt_w"/>
                                          </p:val>
                                        </p:tav>
                                      </p:tavLst>
                                    </p:anim>
                                    <p:anim calcmode="lin" valueType="num">
                                      <p:cBhvr>
                                        <p:cTn id="163" dur="500" fill="hold"/>
                                        <p:tgtEl>
                                          <p:spTgt spid="282"/>
                                        </p:tgtEl>
                                        <p:attrNameLst>
                                          <p:attrName>ppt_h</p:attrName>
                                        </p:attrNameLst>
                                      </p:cBhvr>
                                      <p:tavLst>
                                        <p:tav tm="0">
                                          <p:val>
                                            <p:fltVal val="0"/>
                                          </p:val>
                                        </p:tav>
                                        <p:tav tm="100000">
                                          <p:val>
                                            <p:strVal val="#ppt_h"/>
                                          </p:val>
                                        </p:tav>
                                      </p:tavLst>
                                    </p:anim>
                                    <p:animEffect transition="in" filter="fade">
                                      <p:cBhvr>
                                        <p:cTn id="164" dur="500"/>
                                        <p:tgtEl>
                                          <p:spTgt spid="282"/>
                                        </p:tgtEl>
                                      </p:cBhvr>
                                    </p:animEffect>
                                  </p:childTnLst>
                                </p:cTn>
                              </p:par>
                              <p:par>
                                <p:cTn id="165" presetID="53" presetClass="entr" presetSubtype="16" fill="hold" grpId="0" nodeType="withEffect">
                                  <p:stCondLst>
                                    <p:cond delay="1500"/>
                                  </p:stCondLst>
                                  <p:childTnLst>
                                    <p:set>
                                      <p:cBhvr>
                                        <p:cTn id="166" dur="1" fill="hold">
                                          <p:stCondLst>
                                            <p:cond delay="0"/>
                                          </p:stCondLst>
                                        </p:cTn>
                                        <p:tgtEl>
                                          <p:spTgt spid="283"/>
                                        </p:tgtEl>
                                        <p:attrNameLst>
                                          <p:attrName>style.visibility</p:attrName>
                                        </p:attrNameLst>
                                      </p:cBhvr>
                                      <p:to>
                                        <p:strVal val="visible"/>
                                      </p:to>
                                    </p:set>
                                    <p:anim calcmode="lin" valueType="num">
                                      <p:cBhvr>
                                        <p:cTn id="167" dur="500" fill="hold"/>
                                        <p:tgtEl>
                                          <p:spTgt spid="283"/>
                                        </p:tgtEl>
                                        <p:attrNameLst>
                                          <p:attrName>ppt_w</p:attrName>
                                        </p:attrNameLst>
                                      </p:cBhvr>
                                      <p:tavLst>
                                        <p:tav tm="0">
                                          <p:val>
                                            <p:fltVal val="0"/>
                                          </p:val>
                                        </p:tav>
                                        <p:tav tm="100000">
                                          <p:val>
                                            <p:strVal val="#ppt_w"/>
                                          </p:val>
                                        </p:tav>
                                      </p:tavLst>
                                    </p:anim>
                                    <p:anim calcmode="lin" valueType="num">
                                      <p:cBhvr>
                                        <p:cTn id="168" dur="500" fill="hold"/>
                                        <p:tgtEl>
                                          <p:spTgt spid="283"/>
                                        </p:tgtEl>
                                        <p:attrNameLst>
                                          <p:attrName>ppt_h</p:attrName>
                                        </p:attrNameLst>
                                      </p:cBhvr>
                                      <p:tavLst>
                                        <p:tav tm="0">
                                          <p:val>
                                            <p:fltVal val="0"/>
                                          </p:val>
                                        </p:tav>
                                        <p:tav tm="100000">
                                          <p:val>
                                            <p:strVal val="#ppt_h"/>
                                          </p:val>
                                        </p:tav>
                                      </p:tavLst>
                                    </p:anim>
                                    <p:animEffect transition="in" filter="fade">
                                      <p:cBhvr>
                                        <p:cTn id="169" dur="500"/>
                                        <p:tgtEl>
                                          <p:spTgt spid="283"/>
                                        </p:tgtEl>
                                      </p:cBhvr>
                                    </p:animEffect>
                                  </p:childTnLst>
                                </p:cTn>
                              </p:par>
                              <p:par>
                                <p:cTn id="170" presetID="53" presetClass="entr" presetSubtype="16" fill="hold" grpId="0" nodeType="withEffect">
                                  <p:stCondLst>
                                    <p:cond delay="1500"/>
                                  </p:stCondLst>
                                  <p:childTnLst>
                                    <p:set>
                                      <p:cBhvr>
                                        <p:cTn id="171" dur="1" fill="hold">
                                          <p:stCondLst>
                                            <p:cond delay="0"/>
                                          </p:stCondLst>
                                        </p:cTn>
                                        <p:tgtEl>
                                          <p:spTgt spid="284"/>
                                        </p:tgtEl>
                                        <p:attrNameLst>
                                          <p:attrName>style.visibility</p:attrName>
                                        </p:attrNameLst>
                                      </p:cBhvr>
                                      <p:to>
                                        <p:strVal val="visible"/>
                                      </p:to>
                                    </p:set>
                                    <p:anim calcmode="lin" valueType="num">
                                      <p:cBhvr>
                                        <p:cTn id="172" dur="500" fill="hold"/>
                                        <p:tgtEl>
                                          <p:spTgt spid="284"/>
                                        </p:tgtEl>
                                        <p:attrNameLst>
                                          <p:attrName>ppt_w</p:attrName>
                                        </p:attrNameLst>
                                      </p:cBhvr>
                                      <p:tavLst>
                                        <p:tav tm="0">
                                          <p:val>
                                            <p:fltVal val="0"/>
                                          </p:val>
                                        </p:tav>
                                        <p:tav tm="100000">
                                          <p:val>
                                            <p:strVal val="#ppt_w"/>
                                          </p:val>
                                        </p:tav>
                                      </p:tavLst>
                                    </p:anim>
                                    <p:anim calcmode="lin" valueType="num">
                                      <p:cBhvr>
                                        <p:cTn id="173" dur="500" fill="hold"/>
                                        <p:tgtEl>
                                          <p:spTgt spid="284"/>
                                        </p:tgtEl>
                                        <p:attrNameLst>
                                          <p:attrName>ppt_h</p:attrName>
                                        </p:attrNameLst>
                                      </p:cBhvr>
                                      <p:tavLst>
                                        <p:tav tm="0">
                                          <p:val>
                                            <p:fltVal val="0"/>
                                          </p:val>
                                        </p:tav>
                                        <p:tav tm="100000">
                                          <p:val>
                                            <p:strVal val="#ppt_h"/>
                                          </p:val>
                                        </p:tav>
                                      </p:tavLst>
                                    </p:anim>
                                    <p:animEffect transition="in" filter="fade">
                                      <p:cBhvr>
                                        <p:cTn id="174" dur="500"/>
                                        <p:tgtEl>
                                          <p:spTgt spid="284"/>
                                        </p:tgtEl>
                                      </p:cBhvr>
                                    </p:animEffect>
                                  </p:childTnLst>
                                </p:cTn>
                              </p:par>
                              <p:par>
                                <p:cTn id="175" presetID="53" presetClass="entr" presetSubtype="16" fill="hold" grpId="0" nodeType="withEffect">
                                  <p:stCondLst>
                                    <p:cond delay="1500"/>
                                  </p:stCondLst>
                                  <p:childTnLst>
                                    <p:set>
                                      <p:cBhvr>
                                        <p:cTn id="176" dur="1" fill="hold">
                                          <p:stCondLst>
                                            <p:cond delay="0"/>
                                          </p:stCondLst>
                                        </p:cTn>
                                        <p:tgtEl>
                                          <p:spTgt spid="285"/>
                                        </p:tgtEl>
                                        <p:attrNameLst>
                                          <p:attrName>style.visibility</p:attrName>
                                        </p:attrNameLst>
                                      </p:cBhvr>
                                      <p:to>
                                        <p:strVal val="visible"/>
                                      </p:to>
                                    </p:set>
                                    <p:anim calcmode="lin" valueType="num">
                                      <p:cBhvr>
                                        <p:cTn id="177" dur="500" fill="hold"/>
                                        <p:tgtEl>
                                          <p:spTgt spid="285"/>
                                        </p:tgtEl>
                                        <p:attrNameLst>
                                          <p:attrName>ppt_w</p:attrName>
                                        </p:attrNameLst>
                                      </p:cBhvr>
                                      <p:tavLst>
                                        <p:tav tm="0">
                                          <p:val>
                                            <p:fltVal val="0"/>
                                          </p:val>
                                        </p:tav>
                                        <p:tav tm="100000">
                                          <p:val>
                                            <p:strVal val="#ppt_w"/>
                                          </p:val>
                                        </p:tav>
                                      </p:tavLst>
                                    </p:anim>
                                    <p:anim calcmode="lin" valueType="num">
                                      <p:cBhvr>
                                        <p:cTn id="178" dur="500" fill="hold"/>
                                        <p:tgtEl>
                                          <p:spTgt spid="285"/>
                                        </p:tgtEl>
                                        <p:attrNameLst>
                                          <p:attrName>ppt_h</p:attrName>
                                        </p:attrNameLst>
                                      </p:cBhvr>
                                      <p:tavLst>
                                        <p:tav tm="0">
                                          <p:val>
                                            <p:fltVal val="0"/>
                                          </p:val>
                                        </p:tav>
                                        <p:tav tm="100000">
                                          <p:val>
                                            <p:strVal val="#ppt_h"/>
                                          </p:val>
                                        </p:tav>
                                      </p:tavLst>
                                    </p:anim>
                                    <p:animEffect transition="in" filter="fade">
                                      <p:cBhvr>
                                        <p:cTn id="179" dur="500"/>
                                        <p:tgtEl>
                                          <p:spTgt spid="285"/>
                                        </p:tgtEl>
                                      </p:cBhvr>
                                    </p:animEffect>
                                  </p:childTnLst>
                                </p:cTn>
                              </p:par>
                              <p:par>
                                <p:cTn id="180" presetID="53" presetClass="entr" presetSubtype="16" fill="hold" grpId="0" nodeType="withEffect">
                                  <p:stCondLst>
                                    <p:cond delay="1500"/>
                                  </p:stCondLst>
                                  <p:childTnLst>
                                    <p:set>
                                      <p:cBhvr>
                                        <p:cTn id="181" dur="1" fill="hold">
                                          <p:stCondLst>
                                            <p:cond delay="0"/>
                                          </p:stCondLst>
                                        </p:cTn>
                                        <p:tgtEl>
                                          <p:spTgt spid="286"/>
                                        </p:tgtEl>
                                        <p:attrNameLst>
                                          <p:attrName>style.visibility</p:attrName>
                                        </p:attrNameLst>
                                      </p:cBhvr>
                                      <p:to>
                                        <p:strVal val="visible"/>
                                      </p:to>
                                    </p:set>
                                    <p:anim calcmode="lin" valueType="num">
                                      <p:cBhvr>
                                        <p:cTn id="182" dur="500" fill="hold"/>
                                        <p:tgtEl>
                                          <p:spTgt spid="286"/>
                                        </p:tgtEl>
                                        <p:attrNameLst>
                                          <p:attrName>ppt_w</p:attrName>
                                        </p:attrNameLst>
                                      </p:cBhvr>
                                      <p:tavLst>
                                        <p:tav tm="0">
                                          <p:val>
                                            <p:fltVal val="0"/>
                                          </p:val>
                                        </p:tav>
                                        <p:tav tm="100000">
                                          <p:val>
                                            <p:strVal val="#ppt_w"/>
                                          </p:val>
                                        </p:tav>
                                      </p:tavLst>
                                    </p:anim>
                                    <p:anim calcmode="lin" valueType="num">
                                      <p:cBhvr>
                                        <p:cTn id="183" dur="500" fill="hold"/>
                                        <p:tgtEl>
                                          <p:spTgt spid="286"/>
                                        </p:tgtEl>
                                        <p:attrNameLst>
                                          <p:attrName>ppt_h</p:attrName>
                                        </p:attrNameLst>
                                      </p:cBhvr>
                                      <p:tavLst>
                                        <p:tav tm="0">
                                          <p:val>
                                            <p:fltVal val="0"/>
                                          </p:val>
                                        </p:tav>
                                        <p:tav tm="100000">
                                          <p:val>
                                            <p:strVal val="#ppt_h"/>
                                          </p:val>
                                        </p:tav>
                                      </p:tavLst>
                                    </p:anim>
                                    <p:animEffect transition="in" filter="fade">
                                      <p:cBhvr>
                                        <p:cTn id="184" dur="500"/>
                                        <p:tgtEl>
                                          <p:spTgt spid="286"/>
                                        </p:tgtEl>
                                      </p:cBhvr>
                                    </p:animEffect>
                                  </p:childTnLst>
                                </p:cTn>
                              </p:par>
                              <p:par>
                                <p:cTn id="185" presetID="53" presetClass="entr" presetSubtype="16" fill="hold" grpId="0" nodeType="withEffect">
                                  <p:stCondLst>
                                    <p:cond delay="1500"/>
                                  </p:stCondLst>
                                  <p:childTnLst>
                                    <p:set>
                                      <p:cBhvr>
                                        <p:cTn id="186" dur="1" fill="hold">
                                          <p:stCondLst>
                                            <p:cond delay="0"/>
                                          </p:stCondLst>
                                        </p:cTn>
                                        <p:tgtEl>
                                          <p:spTgt spid="287"/>
                                        </p:tgtEl>
                                        <p:attrNameLst>
                                          <p:attrName>style.visibility</p:attrName>
                                        </p:attrNameLst>
                                      </p:cBhvr>
                                      <p:to>
                                        <p:strVal val="visible"/>
                                      </p:to>
                                    </p:set>
                                    <p:anim calcmode="lin" valueType="num">
                                      <p:cBhvr>
                                        <p:cTn id="187" dur="500" fill="hold"/>
                                        <p:tgtEl>
                                          <p:spTgt spid="287"/>
                                        </p:tgtEl>
                                        <p:attrNameLst>
                                          <p:attrName>ppt_w</p:attrName>
                                        </p:attrNameLst>
                                      </p:cBhvr>
                                      <p:tavLst>
                                        <p:tav tm="0">
                                          <p:val>
                                            <p:fltVal val="0"/>
                                          </p:val>
                                        </p:tav>
                                        <p:tav tm="100000">
                                          <p:val>
                                            <p:strVal val="#ppt_w"/>
                                          </p:val>
                                        </p:tav>
                                      </p:tavLst>
                                    </p:anim>
                                    <p:anim calcmode="lin" valueType="num">
                                      <p:cBhvr>
                                        <p:cTn id="188" dur="500" fill="hold"/>
                                        <p:tgtEl>
                                          <p:spTgt spid="287"/>
                                        </p:tgtEl>
                                        <p:attrNameLst>
                                          <p:attrName>ppt_h</p:attrName>
                                        </p:attrNameLst>
                                      </p:cBhvr>
                                      <p:tavLst>
                                        <p:tav tm="0">
                                          <p:val>
                                            <p:fltVal val="0"/>
                                          </p:val>
                                        </p:tav>
                                        <p:tav tm="100000">
                                          <p:val>
                                            <p:strVal val="#ppt_h"/>
                                          </p:val>
                                        </p:tav>
                                      </p:tavLst>
                                    </p:anim>
                                    <p:animEffect transition="in" filter="fade">
                                      <p:cBhvr>
                                        <p:cTn id="189" dur="500"/>
                                        <p:tgtEl>
                                          <p:spTgt spid="287"/>
                                        </p:tgtEl>
                                      </p:cBhvr>
                                    </p:animEffect>
                                  </p:childTnLst>
                                </p:cTn>
                              </p:par>
                              <p:par>
                                <p:cTn id="190" presetID="53" presetClass="entr" presetSubtype="16" fill="hold" grpId="0" nodeType="withEffect">
                                  <p:stCondLst>
                                    <p:cond delay="1500"/>
                                  </p:stCondLst>
                                  <p:childTnLst>
                                    <p:set>
                                      <p:cBhvr>
                                        <p:cTn id="191" dur="1" fill="hold">
                                          <p:stCondLst>
                                            <p:cond delay="0"/>
                                          </p:stCondLst>
                                        </p:cTn>
                                        <p:tgtEl>
                                          <p:spTgt spid="288"/>
                                        </p:tgtEl>
                                        <p:attrNameLst>
                                          <p:attrName>style.visibility</p:attrName>
                                        </p:attrNameLst>
                                      </p:cBhvr>
                                      <p:to>
                                        <p:strVal val="visible"/>
                                      </p:to>
                                    </p:set>
                                    <p:anim calcmode="lin" valueType="num">
                                      <p:cBhvr>
                                        <p:cTn id="192" dur="500" fill="hold"/>
                                        <p:tgtEl>
                                          <p:spTgt spid="288"/>
                                        </p:tgtEl>
                                        <p:attrNameLst>
                                          <p:attrName>ppt_w</p:attrName>
                                        </p:attrNameLst>
                                      </p:cBhvr>
                                      <p:tavLst>
                                        <p:tav tm="0">
                                          <p:val>
                                            <p:fltVal val="0"/>
                                          </p:val>
                                        </p:tav>
                                        <p:tav tm="100000">
                                          <p:val>
                                            <p:strVal val="#ppt_w"/>
                                          </p:val>
                                        </p:tav>
                                      </p:tavLst>
                                    </p:anim>
                                    <p:anim calcmode="lin" valueType="num">
                                      <p:cBhvr>
                                        <p:cTn id="193" dur="500" fill="hold"/>
                                        <p:tgtEl>
                                          <p:spTgt spid="288"/>
                                        </p:tgtEl>
                                        <p:attrNameLst>
                                          <p:attrName>ppt_h</p:attrName>
                                        </p:attrNameLst>
                                      </p:cBhvr>
                                      <p:tavLst>
                                        <p:tav tm="0">
                                          <p:val>
                                            <p:fltVal val="0"/>
                                          </p:val>
                                        </p:tav>
                                        <p:tav tm="100000">
                                          <p:val>
                                            <p:strVal val="#ppt_h"/>
                                          </p:val>
                                        </p:tav>
                                      </p:tavLst>
                                    </p:anim>
                                    <p:animEffect transition="in" filter="fade">
                                      <p:cBhvr>
                                        <p:cTn id="194" dur="500"/>
                                        <p:tgtEl>
                                          <p:spTgt spid="288"/>
                                        </p:tgtEl>
                                      </p:cBhvr>
                                    </p:animEffect>
                                  </p:childTnLst>
                                </p:cTn>
                              </p:par>
                              <p:par>
                                <p:cTn id="195" presetID="53" presetClass="entr" presetSubtype="16" fill="hold" grpId="0" nodeType="withEffect">
                                  <p:stCondLst>
                                    <p:cond delay="1500"/>
                                  </p:stCondLst>
                                  <p:childTnLst>
                                    <p:set>
                                      <p:cBhvr>
                                        <p:cTn id="196" dur="1" fill="hold">
                                          <p:stCondLst>
                                            <p:cond delay="0"/>
                                          </p:stCondLst>
                                        </p:cTn>
                                        <p:tgtEl>
                                          <p:spTgt spid="289"/>
                                        </p:tgtEl>
                                        <p:attrNameLst>
                                          <p:attrName>style.visibility</p:attrName>
                                        </p:attrNameLst>
                                      </p:cBhvr>
                                      <p:to>
                                        <p:strVal val="visible"/>
                                      </p:to>
                                    </p:set>
                                    <p:anim calcmode="lin" valueType="num">
                                      <p:cBhvr>
                                        <p:cTn id="197" dur="500" fill="hold"/>
                                        <p:tgtEl>
                                          <p:spTgt spid="289"/>
                                        </p:tgtEl>
                                        <p:attrNameLst>
                                          <p:attrName>ppt_w</p:attrName>
                                        </p:attrNameLst>
                                      </p:cBhvr>
                                      <p:tavLst>
                                        <p:tav tm="0">
                                          <p:val>
                                            <p:fltVal val="0"/>
                                          </p:val>
                                        </p:tav>
                                        <p:tav tm="100000">
                                          <p:val>
                                            <p:strVal val="#ppt_w"/>
                                          </p:val>
                                        </p:tav>
                                      </p:tavLst>
                                    </p:anim>
                                    <p:anim calcmode="lin" valueType="num">
                                      <p:cBhvr>
                                        <p:cTn id="198" dur="500" fill="hold"/>
                                        <p:tgtEl>
                                          <p:spTgt spid="289"/>
                                        </p:tgtEl>
                                        <p:attrNameLst>
                                          <p:attrName>ppt_h</p:attrName>
                                        </p:attrNameLst>
                                      </p:cBhvr>
                                      <p:tavLst>
                                        <p:tav tm="0">
                                          <p:val>
                                            <p:fltVal val="0"/>
                                          </p:val>
                                        </p:tav>
                                        <p:tav tm="100000">
                                          <p:val>
                                            <p:strVal val="#ppt_h"/>
                                          </p:val>
                                        </p:tav>
                                      </p:tavLst>
                                    </p:anim>
                                    <p:animEffect transition="in" filter="fade">
                                      <p:cBhvr>
                                        <p:cTn id="199" dur="500"/>
                                        <p:tgtEl>
                                          <p:spTgt spid="289"/>
                                        </p:tgtEl>
                                      </p:cBhvr>
                                    </p:animEffect>
                                  </p:childTnLst>
                                </p:cTn>
                              </p:par>
                              <p:par>
                                <p:cTn id="200" presetID="53" presetClass="entr" presetSubtype="16" fill="hold" nodeType="withEffect">
                                  <p:stCondLst>
                                    <p:cond delay="2000"/>
                                  </p:stCondLst>
                                  <p:childTnLst>
                                    <p:set>
                                      <p:cBhvr>
                                        <p:cTn id="201" dur="1" fill="hold">
                                          <p:stCondLst>
                                            <p:cond delay="0"/>
                                          </p:stCondLst>
                                        </p:cTn>
                                        <p:tgtEl>
                                          <p:spTgt spid="290"/>
                                        </p:tgtEl>
                                        <p:attrNameLst>
                                          <p:attrName>style.visibility</p:attrName>
                                        </p:attrNameLst>
                                      </p:cBhvr>
                                      <p:to>
                                        <p:strVal val="visible"/>
                                      </p:to>
                                    </p:set>
                                    <p:anim calcmode="lin" valueType="num">
                                      <p:cBhvr>
                                        <p:cTn id="202" dur="500" fill="hold"/>
                                        <p:tgtEl>
                                          <p:spTgt spid="290"/>
                                        </p:tgtEl>
                                        <p:attrNameLst>
                                          <p:attrName>ppt_w</p:attrName>
                                        </p:attrNameLst>
                                      </p:cBhvr>
                                      <p:tavLst>
                                        <p:tav tm="0">
                                          <p:val>
                                            <p:fltVal val="0"/>
                                          </p:val>
                                        </p:tav>
                                        <p:tav tm="100000">
                                          <p:val>
                                            <p:strVal val="#ppt_w"/>
                                          </p:val>
                                        </p:tav>
                                      </p:tavLst>
                                    </p:anim>
                                    <p:anim calcmode="lin" valueType="num">
                                      <p:cBhvr>
                                        <p:cTn id="203" dur="500" fill="hold"/>
                                        <p:tgtEl>
                                          <p:spTgt spid="290"/>
                                        </p:tgtEl>
                                        <p:attrNameLst>
                                          <p:attrName>ppt_h</p:attrName>
                                        </p:attrNameLst>
                                      </p:cBhvr>
                                      <p:tavLst>
                                        <p:tav tm="0">
                                          <p:val>
                                            <p:fltVal val="0"/>
                                          </p:val>
                                        </p:tav>
                                        <p:tav tm="100000">
                                          <p:val>
                                            <p:strVal val="#ppt_h"/>
                                          </p:val>
                                        </p:tav>
                                      </p:tavLst>
                                    </p:anim>
                                    <p:animEffect transition="in" filter="fade">
                                      <p:cBhvr>
                                        <p:cTn id="204" dur="500"/>
                                        <p:tgtEl>
                                          <p:spTgt spid="290"/>
                                        </p:tgtEl>
                                      </p:cBhvr>
                                    </p:animEffect>
                                  </p:childTnLst>
                                </p:cTn>
                              </p:par>
                              <p:par>
                                <p:cTn id="205" presetID="53" presetClass="entr" presetSubtype="16" fill="hold" grpId="0" nodeType="withEffect">
                                  <p:stCondLst>
                                    <p:cond delay="2000"/>
                                  </p:stCondLst>
                                  <p:childTnLst>
                                    <p:set>
                                      <p:cBhvr>
                                        <p:cTn id="206" dur="1" fill="hold">
                                          <p:stCondLst>
                                            <p:cond delay="0"/>
                                          </p:stCondLst>
                                        </p:cTn>
                                        <p:tgtEl>
                                          <p:spTgt spid="295"/>
                                        </p:tgtEl>
                                        <p:attrNameLst>
                                          <p:attrName>style.visibility</p:attrName>
                                        </p:attrNameLst>
                                      </p:cBhvr>
                                      <p:to>
                                        <p:strVal val="visible"/>
                                      </p:to>
                                    </p:set>
                                    <p:anim calcmode="lin" valueType="num">
                                      <p:cBhvr>
                                        <p:cTn id="207" dur="500" fill="hold"/>
                                        <p:tgtEl>
                                          <p:spTgt spid="295"/>
                                        </p:tgtEl>
                                        <p:attrNameLst>
                                          <p:attrName>ppt_w</p:attrName>
                                        </p:attrNameLst>
                                      </p:cBhvr>
                                      <p:tavLst>
                                        <p:tav tm="0">
                                          <p:val>
                                            <p:fltVal val="0"/>
                                          </p:val>
                                        </p:tav>
                                        <p:tav tm="100000">
                                          <p:val>
                                            <p:strVal val="#ppt_w"/>
                                          </p:val>
                                        </p:tav>
                                      </p:tavLst>
                                    </p:anim>
                                    <p:anim calcmode="lin" valueType="num">
                                      <p:cBhvr>
                                        <p:cTn id="208" dur="500" fill="hold"/>
                                        <p:tgtEl>
                                          <p:spTgt spid="295"/>
                                        </p:tgtEl>
                                        <p:attrNameLst>
                                          <p:attrName>ppt_h</p:attrName>
                                        </p:attrNameLst>
                                      </p:cBhvr>
                                      <p:tavLst>
                                        <p:tav tm="0">
                                          <p:val>
                                            <p:fltVal val="0"/>
                                          </p:val>
                                        </p:tav>
                                        <p:tav tm="100000">
                                          <p:val>
                                            <p:strVal val="#ppt_h"/>
                                          </p:val>
                                        </p:tav>
                                      </p:tavLst>
                                    </p:anim>
                                    <p:animEffect transition="in" filter="fade">
                                      <p:cBhvr>
                                        <p:cTn id="209" dur="500"/>
                                        <p:tgtEl>
                                          <p:spTgt spid="295"/>
                                        </p:tgtEl>
                                      </p:cBhvr>
                                    </p:animEffect>
                                  </p:childTnLst>
                                </p:cTn>
                              </p:par>
                              <p:par>
                                <p:cTn id="210" presetID="53" presetClass="entr" presetSubtype="16" fill="hold" nodeType="withEffect">
                                  <p:stCondLst>
                                    <p:cond delay="2000"/>
                                  </p:stCondLst>
                                  <p:childTnLst>
                                    <p:set>
                                      <p:cBhvr>
                                        <p:cTn id="211" dur="1" fill="hold">
                                          <p:stCondLst>
                                            <p:cond delay="0"/>
                                          </p:stCondLst>
                                        </p:cTn>
                                        <p:tgtEl>
                                          <p:spTgt spid="296"/>
                                        </p:tgtEl>
                                        <p:attrNameLst>
                                          <p:attrName>style.visibility</p:attrName>
                                        </p:attrNameLst>
                                      </p:cBhvr>
                                      <p:to>
                                        <p:strVal val="visible"/>
                                      </p:to>
                                    </p:set>
                                    <p:anim calcmode="lin" valueType="num">
                                      <p:cBhvr>
                                        <p:cTn id="212" dur="500" fill="hold"/>
                                        <p:tgtEl>
                                          <p:spTgt spid="296"/>
                                        </p:tgtEl>
                                        <p:attrNameLst>
                                          <p:attrName>ppt_w</p:attrName>
                                        </p:attrNameLst>
                                      </p:cBhvr>
                                      <p:tavLst>
                                        <p:tav tm="0">
                                          <p:val>
                                            <p:fltVal val="0"/>
                                          </p:val>
                                        </p:tav>
                                        <p:tav tm="100000">
                                          <p:val>
                                            <p:strVal val="#ppt_w"/>
                                          </p:val>
                                        </p:tav>
                                      </p:tavLst>
                                    </p:anim>
                                    <p:anim calcmode="lin" valueType="num">
                                      <p:cBhvr>
                                        <p:cTn id="213" dur="500" fill="hold"/>
                                        <p:tgtEl>
                                          <p:spTgt spid="296"/>
                                        </p:tgtEl>
                                        <p:attrNameLst>
                                          <p:attrName>ppt_h</p:attrName>
                                        </p:attrNameLst>
                                      </p:cBhvr>
                                      <p:tavLst>
                                        <p:tav tm="0">
                                          <p:val>
                                            <p:fltVal val="0"/>
                                          </p:val>
                                        </p:tav>
                                        <p:tav tm="100000">
                                          <p:val>
                                            <p:strVal val="#ppt_h"/>
                                          </p:val>
                                        </p:tav>
                                      </p:tavLst>
                                    </p:anim>
                                    <p:animEffect transition="in" filter="fade">
                                      <p:cBhvr>
                                        <p:cTn id="214" dur="500"/>
                                        <p:tgtEl>
                                          <p:spTgt spid="296"/>
                                        </p:tgtEl>
                                      </p:cBhvr>
                                    </p:animEffect>
                                  </p:childTnLst>
                                </p:cTn>
                              </p:par>
                              <p:par>
                                <p:cTn id="215" presetID="53" presetClass="entr" presetSubtype="16" fill="hold" grpId="0" nodeType="withEffect">
                                  <p:stCondLst>
                                    <p:cond delay="2000"/>
                                  </p:stCondLst>
                                  <p:childTnLst>
                                    <p:set>
                                      <p:cBhvr>
                                        <p:cTn id="216" dur="1" fill="hold">
                                          <p:stCondLst>
                                            <p:cond delay="0"/>
                                          </p:stCondLst>
                                        </p:cTn>
                                        <p:tgtEl>
                                          <p:spTgt spid="297"/>
                                        </p:tgtEl>
                                        <p:attrNameLst>
                                          <p:attrName>style.visibility</p:attrName>
                                        </p:attrNameLst>
                                      </p:cBhvr>
                                      <p:to>
                                        <p:strVal val="visible"/>
                                      </p:to>
                                    </p:set>
                                    <p:anim calcmode="lin" valueType="num">
                                      <p:cBhvr>
                                        <p:cTn id="217" dur="500" fill="hold"/>
                                        <p:tgtEl>
                                          <p:spTgt spid="297"/>
                                        </p:tgtEl>
                                        <p:attrNameLst>
                                          <p:attrName>ppt_w</p:attrName>
                                        </p:attrNameLst>
                                      </p:cBhvr>
                                      <p:tavLst>
                                        <p:tav tm="0">
                                          <p:val>
                                            <p:fltVal val="0"/>
                                          </p:val>
                                        </p:tav>
                                        <p:tav tm="100000">
                                          <p:val>
                                            <p:strVal val="#ppt_w"/>
                                          </p:val>
                                        </p:tav>
                                      </p:tavLst>
                                    </p:anim>
                                    <p:anim calcmode="lin" valueType="num">
                                      <p:cBhvr>
                                        <p:cTn id="218" dur="500" fill="hold"/>
                                        <p:tgtEl>
                                          <p:spTgt spid="297"/>
                                        </p:tgtEl>
                                        <p:attrNameLst>
                                          <p:attrName>ppt_h</p:attrName>
                                        </p:attrNameLst>
                                      </p:cBhvr>
                                      <p:tavLst>
                                        <p:tav tm="0">
                                          <p:val>
                                            <p:fltVal val="0"/>
                                          </p:val>
                                        </p:tav>
                                        <p:tav tm="100000">
                                          <p:val>
                                            <p:strVal val="#ppt_h"/>
                                          </p:val>
                                        </p:tav>
                                      </p:tavLst>
                                    </p:anim>
                                    <p:animEffect transition="in" filter="fade">
                                      <p:cBhvr>
                                        <p:cTn id="219" dur="500"/>
                                        <p:tgtEl>
                                          <p:spTgt spid="297"/>
                                        </p:tgtEl>
                                      </p:cBhvr>
                                    </p:animEffect>
                                  </p:childTnLst>
                                </p:cTn>
                              </p:par>
                              <p:par>
                                <p:cTn id="220" presetID="53" presetClass="entr" presetSubtype="16" fill="hold" nodeType="withEffect">
                                  <p:stCondLst>
                                    <p:cond delay="2000"/>
                                  </p:stCondLst>
                                  <p:childTnLst>
                                    <p:set>
                                      <p:cBhvr>
                                        <p:cTn id="221" dur="1" fill="hold">
                                          <p:stCondLst>
                                            <p:cond delay="0"/>
                                          </p:stCondLst>
                                        </p:cTn>
                                        <p:tgtEl>
                                          <p:spTgt spid="298"/>
                                        </p:tgtEl>
                                        <p:attrNameLst>
                                          <p:attrName>style.visibility</p:attrName>
                                        </p:attrNameLst>
                                      </p:cBhvr>
                                      <p:to>
                                        <p:strVal val="visible"/>
                                      </p:to>
                                    </p:set>
                                    <p:anim calcmode="lin" valueType="num">
                                      <p:cBhvr>
                                        <p:cTn id="222" dur="500" fill="hold"/>
                                        <p:tgtEl>
                                          <p:spTgt spid="298"/>
                                        </p:tgtEl>
                                        <p:attrNameLst>
                                          <p:attrName>ppt_w</p:attrName>
                                        </p:attrNameLst>
                                      </p:cBhvr>
                                      <p:tavLst>
                                        <p:tav tm="0">
                                          <p:val>
                                            <p:fltVal val="0"/>
                                          </p:val>
                                        </p:tav>
                                        <p:tav tm="100000">
                                          <p:val>
                                            <p:strVal val="#ppt_w"/>
                                          </p:val>
                                        </p:tav>
                                      </p:tavLst>
                                    </p:anim>
                                    <p:anim calcmode="lin" valueType="num">
                                      <p:cBhvr>
                                        <p:cTn id="223" dur="500" fill="hold"/>
                                        <p:tgtEl>
                                          <p:spTgt spid="298"/>
                                        </p:tgtEl>
                                        <p:attrNameLst>
                                          <p:attrName>ppt_h</p:attrName>
                                        </p:attrNameLst>
                                      </p:cBhvr>
                                      <p:tavLst>
                                        <p:tav tm="0">
                                          <p:val>
                                            <p:fltVal val="0"/>
                                          </p:val>
                                        </p:tav>
                                        <p:tav tm="100000">
                                          <p:val>
                                            <p:strVal val="#ppt_h"/>
                                          </p:val>
                                        </p:tav>
                                      </p:tavLst>
                                    </p:anim>
                                    <p:animEffect transition="in" filter="fade">
                                      <p:cBhvr>
                                        <p:cTn id="224" dur="500"/>
                                        <p:tgtEl>
                                          <p:spTgt spid="298"/>
                                        </p:tgtEl>
                                      </p:cBhvr>
                                    </p:animEffect>
                                  </p:childTnLst>
                                </p:cTn>
                              </p:par>
                              <p:par>
                                <p:cTn id="225" presetID="53" presetClass="entr" presetSubtype="16" fill="hold" grpId="0" nodeType="withEffect">
                                  <p:stCondLst>
                                    <p:cond delay="2000"/>
                                  </p:stCondLst>
                                  <p:childTnLst>
                                    <p:set>
                                      <p:cBhvr>
                                        <p:cTn id="226" dur="1" fill="hold">
                                          <p:stCondLst>
                                            <p:cond delay="0"/>
                                          </p:stCondLst>
                                        </p:cTn>
                                        <p:tgtEl>
                                          <p:spTgt spid="299"/>
                                        </p:tgtEl>
                                        <p:attrNameLst>
                                          <p:attrName>style.visibility</p:attrName>
                                        </p:attrNameLst>
                                      </p:cBhvr>
                                      <p:to>
                                        <p:strVal val="visible"/>
                                      </p:to>
                                    </p:set>
                                    <p:anim calcmode="lin" valueType="num">
                                      <p:cBhvr>
                                        <p:cTn id="227" dur="500" fill="hold"/>
                                        <p:tgtEl>
                                          <p:spTgt spid="299"/>
                                        </p:tgtEl>
                                        <p:attrNameLst>
                                          <p:attrName>ppt_w</p:attrName>
                                        </p:attrNameLst>
                                      </p:cBhvr>
                                      <p:tavLst>
                                        <p:tav tm="0">
                                          <p:val>
                                            <p:fltVal val="0"/>
                                          </p:val>
                                        </p:tav>
                                        <p:tav tm="100000">
                                          <p:val>
                                            <p:strVal val="#ppt_w"/>
                                          </p:val>
                                        </p:tav>
                                      </p:tavLst>
                                    </p:anim>
                                    <p:anim calcmode="lin" valueType="num">
                                      <p:cBhvr>
                                        <p:cTn id="228" dur="500" fill="hold"/>
                                        <p:tgtEl>
                                          <p:spTgt spid="299"/>
                                        </p:tgtEl>
                                        <p:attrNameLst>
                                          <p:attrName>ppt_h</p:attrName>
                                        </p:attrNameLst>
                                      </p:cBhvr>
                                      <p:tavLst>
                                        <p:tav tm="0">
                                          <p:val>
                                            <p:fltVal val="0"/>
                                          </p:val>
                                        </p:tav>
                                        <p:tav tm="100000">
                                          <p:val>
                                            <p:strVal val="#ppt_h"/>
                                          </p:val>
                                        </p:tav>
                                      </p:tavLst>
                                    </p:anim>
                                    <p:animEffect transition="in" filter="fade">
                                      <p:cBhvr>
                                        <p:cTn id="229" dur="500"/>
                                        <p:tgtEl>
                                          <p:spTgt spid="299"/>
                                        </p:tgtEl>
                                      </p:cBhvr>
                                    </p:animEffect>
                                  </p:childTnLst>
                                </p:cTn>
                              </p:par>
                              <p:par>
                                <p:cTn id="230" presetID="53" presetClass="entr" presetSubtype="16" fill="hold" grpId="0" nodeType="withEffect">
                                  <p:stCondLst>
                                    <p:cond delay="2000"/>
                                  </p:stCondLst>
                                  <p:childTnLst>
                                    <p:set>
                                      <p:cBhvr>
                                        <p:cTn id="231" dur="1" fill="hold">
                                          <p:stCondLst>
                                            <p:cond delay="0"/>
                                          </p:stCondLst>
                                        </p:cTn>
                                        <p:tgtEl>
                                          <p:spTgt spid="300"/>
                                        </p:tgtEl>
                                        <p:attrNameLst>
                                          <p:attrName>style.visibility</p:attrName>
                                        </p:attrNameLst>
                                      </p:cBhvr>
                                      <p:to>
                                        <p:strVal val="visible"/>
                                      </p:to>
                                    </p:set>
                                    <p:anim calcmode="lin" valueType="num">
                                      <p:cBhvr>
                                        <p:cTn id="232" dur="500" fill="hold"/>
                                        <p:tgtEl>
                                          <p:spTgt spid="300"/>
                                        </p:tgtEl>
                                        <p:attrNameLst>
                                          <p:attrName>ppt_w</p:attrName>
                                        </p:attrNameLst>
                                      </p:cBhvr>
                                      <p:tavLst>
                                        <p:tav tm="0">
                                          <p:val>
                                            <p:fltVal val="0"/>
                                          </p:val>
                                        </p:tav>
                                        <p:tav tm="100000">
                                          <p:val>
                                            <p:strVal val="#ppt_w"/>
                                          </p:val>
                                        </p:tav>
                                      </p:tavLst>
                                    </p:anim>
                                    <p:anim calcmode="lin" valueType="num">
                                      <p:cBhvr>
                                        <p:cTn id="233" dur="500" fill="hold"/>
                                        <p:tgtEl>
                                          <p:spTgt spid="300"/>
                                        </p:tgtEl>
                                        <p:attrNameLst>
                                          <p:attrName>ppt_h</p:attrName>
                                        </p:attrNameLst>
                                      </p:cBhvr>
                                      <p:tavLst>
                                        <p:tav tm="0">
                                          <p:val>
                                            <p:fltVal val="0"/>
                                          </p:val>
                                        </p:tav>
                                        <p:tav tm="100000">
                                          <p:val>
                                            <p:strVal val="#ppt_h"/>
                                          </p:val>
                                        </p:tav>
                                      </p:tavLst>
                                    </p:anim>
                                    <p:animEffect transition="in" filter="fade">
                                      <p:cBhvr>
                                        <p:cTn id="234" dur="500"/>
                                        <p:tgtEl>
                                          <p:spTgt spid="300"/>
                                        </p:tgtEl>
                                      </p:cBhvr>
                                    </p:animEffect>
                                  </p:childTnLst>
                                </p:cTn>
                              </p:par>
                              <p:par>
                                <p:cTn id="235" presetID="53" presetClass="entr" presetSubtype="16" fill="hold" grpId="0" nodeType="withEffect">
                                  <p:stCondLst>
                                    <p:cond delay="2000"/>
                                  </p:stCondLst>
                                  <p:childTnLst>
                                    <p:set>
                                      <p:cBhvr>
                                        <p:cTn id="236" dur="1" fill="hold">
                                          <p:stCondLst>
                                            <p:cond delay="0"/>
                                          </p:stCondLst>
                                        </p:cTn>
                                        <p:tgtEl>
                                          <p:spTgt spid="301"/>
                                        </p:tgtEl>
                                        <p:attrNameLst>
                                          <p:attrName>style.visibility</p:attrName>
                                        </p:attrNameLst>
                                      </p:cBhvr>
                                      <p:to>
                                        <p:strVal val="visible"/>
                                      </p:to>
                                    </p:set>
                                    <p:anim calcmode="lin" valueType="num">
                                      <p:cBhvr>
                                        <p:cTn id="237" dur="500" fill="hold"/>
                                        <p:tgtEl>
                                          <p:spTgt spid="301"/>
                                        </p:tgtEl>
                                        <p:attrNameLst>
                                          <p:attrName>ppt_w</p:attrName>
                                        </p:attrNameLst>
                                      </p:cBhvr>
                                      <p:tavLst>
                                        <p:tav tm="0">
                                          <p:val>
                                            <p:fltVal val="0"/>
                                          </p:val>
                                        </p:tav>
                                        <p:tav tm="100000">
                                          <p:val>
                                            <p:strVal val="#ppt_w"/>
                                          </p:val>
                                        </p:tav>
                                      </p:tavLst>
                                    </p:anim>
                                    <p:anim calcmode="lin" valueType="num">
                                      <p:cBhvr>
                                        <p:cTn id="238" dur="500" fill="hold"/>
                                        <p:tgtEl>
                                          <p:spTgt spid="301"/>
                                        </p:tgtEl>
                                        <p:attrNameLst>
                                          <p:attrName>ppt_h</p:attrName>
                                        </p:attrNameLst>
                                      </p:cBhvr>
                                      <p:tavLst>
                                        <p:tav tm="0">
                                          <p:val>
                                            <p:fltVal val="0"/>
                                          </p:val>
                                        </p:tav>
                                        <p:tav tm="100000">
                                          <p:val>
                                            <p:strVal val="#ppt_h"/>
                                          </p:val>
                                        </p:tav>
                                      </p:tavLst>
                                    </p:anim>
                                    <p:animEffect transition="in" filter="fade">
                                      <p:cBhvr>
                                        <p:cTn id="239" dur="500"/>
                                        <p:tgtEl>
                                          <p:spTgt spid="301"/>
                                        </p:tgtEl>
                                      </p:cBhvr>
                                    </p:animEffect>
                                  </p:childTnLst>
                                </p:cTn>
                              </p:par>
                              <p:par>
                                <p:cTn id="240" presetID="53" presetClass="entr" presetSubtype="16" fill="hold" grpId="0" nodeType="withEffect">
                                  <p:stCondLst>
                                    <p:cond delay="2000"/>
                                  </p:stCondLst>
                                  <p:childTnLst>
                                    <p:set>
                                      <p:cBhvr>
                                        <p:cTn id="241" dur="1" fill="hold">
                                          <p:stCondLst>
                                            <p:cond delay="0"/>
                                          </p:stCondLst>
                                        </p:cTn>
                                        <p:tgtEl>
                                          <p:spTgt spid="302"/>
                                        </p:tgtEl>
                                        <p:attrNameLst>
                                          <p:attrName>style.visibility</p:attrName>
                                        </p:attrNameLst>
                                      </p:cBhvr>
                                      <p:to>
                                        <p:strVal val="visible"/>
                                      </p:to>
                                    </p:set>
                                    <p:anim calcmode="lin" valueType="num">
                                      <p:cBhvr>
                                        <p:cTn id="242" dur="500" fill="hold"/>
                                        <p:tgtEl>
                                          <p:spTgt spid="302"/>
                                        </p:tgtEl>
                                        <p:attrNameLst>
                                          <p:attrName>ppt_w</p:attrName>
                                        </p:attrNameLst>
                                      </p:cBhvr>
                                      <p:tavLst>
                                        <p:tav tm="0">
                                          <p:val>
                                            <p:fltVal val="0"/>
                                          </p:val>
                                        </p:tav>
                                        <p:tav tm="100000">
                                          <p:val>
                                            <p:strVal val="#ppt_w"/>
                                          </p:val>
                                        </p:tav>
                                      </p:tavLst>
                                    </p:anim>
                                    <p:anim calcmode="lin" valueType="num">
                                      <p:cBhvr>
                                        <p:cTn id="243" dur="500" fill="hold"/>
                                        <p:tgtEl>
                                          <p:spTgt spid="302"/>
                                        </p:tgtEl>
                                        <p:attrNameLst>
                                          <p:attrName>ppt_h</p:attrName>
                                        </p:attrNameLst>
                                      </p:cBhvr>
                                      <p:tavLst>
                                        <p:tav tm="0">
                                          <p:val>
                                            <p:fltVal val="0"/>
                                          </p:val>
                                        </p:tav>
                                        <p:tav tm="100000">
                                          <p:val>
                                            <p:strVal val="#ppt_h"/>
                                          </p:val>
                                        </p:tav>
                                      </p:tavLst>
                                    </p:anim>
                                    <p:animEffect transition="in" filter="fade">
                                      <p:cBhvr>
                                        <p:cTn id="244" dur="500"/>
                                        <p:tgtEl>
                                          <p:spTgt spid="302"/>
                                        </p:tgtEl>
                                      </p:cBhvr>
                                    </p:animEffect>
                                  </p:childTnLst>
                                </p:cTn>
                              </p:par>
                              <p:par>
                                <p:cTn id="245" presetID="53" presetClass="entr" presetSubtype="16" fill="hold" grpId="0" nodeType="withEffect">
                                  <p:stCondLst>
                                    <p:cond delay="2000"/>
                                  </p:stCondLst>
                                  <p:childTnLst>
                                    <p:set>
                                      <p:cBhvr>
                                        <p:cTn id="246" dur="1" fill="hold">
                                          <p:stCondLst>
                                            <p:cond delay="0"/>
                                          </p:stCondLst>
                                        </p:cTn>
                                        <p:tgtEl>
                                          <p:spTgt spid="303"/>
                                        </p:tgtEl>
                                        <p:attrNameLst>
                                          <p:attrName>style.visibility</p:attrName>
                                        </p:attrNameLst>
                                      </p:cBhvr>
                                      <p:to>
                                        <p:strVal val="visible"/>
                                      </p:to>
                                    </p:set>
                                    <p:anim calcmode="lin" valueType="num">
                                      <p:cBhvr>
                                        <p:cTn id="247" dur="500" fill="hold"/>
                                        <p:tgtEl>
                                          <p:spTgt spid="303"/>
                                        </p:tgtEl>
                                        <p:attrNameLst>
                                          <p:attrName>ppt_w</p:attrName>
                                        </p:attrNameLst>
                                      </p:cBhvr>
                                      <p:tavLst>
                                        <p:tav tm="0">
                                          <p:val>
                                            <p:fltVal val="0"/>
                                          </p:val>
                                        </p:tav>
                                        <p:tav tm="100000">
                                          <p:val>
                                            <p:strVal val="#ppt_w"/>
                                          </p:val>
                                        </p:tav>
                                      </p:tavLst>
                                    </p:anim>
                                    <p:anim calcmode="lin" valueType="num">
                                      <p:cBhvr>
                                        <p:cTn id="248" dur="500" fill="hold"/>
                                        <p:tgtEl>
                                          <p:spTgt spid="303"/>
                                        </p:tgtEl>
                                        <p:attrNameLst>
                                          <p:attrName>ppt_h</p:attrName>
                                        </p:attrNameLst>
                                      </p:cBhvr>
                                      <p:tavLst>
                                        <p:tav tm="0">
                                          <p:val>
                                            <p:fltVal val="0"/>
                                          </p:val>
                                        </p:tav>
                                        <p:tav tm="100000">
                                          <p:val>
                                            <p:strVal val="#ppt_h"/>
                                          </p:val>
                                        </p:tav>
                                      </p:tavLst>
                                    </p:anim>
                                    <p:animEffect transition="in" filter="fade">
                                      <p:cBhvr>
                                        <p:cTn id="249" dur="500"/>
                                        <p:tgtEl>
                                          <p:spTgt spid="303"/>
                                        </p:tgtEl>
                                      </p:cBhvr>
                                    </p:animEffect>
                                  </p:childTnLst>
                                </p:cTn>
                              </p:par>
                              <p:par>
                                <p:cTn id="250" presetID="53" presetClass="entr" presetSubtype="16" fill="hold" grpId="0" nodeType="withEffect">
                                  <p:stCondLst>
                                    <p:cond delay="2000"/>
                                  </p:stCondLst>
                                  <p:childTnLst>
                                    <p:set>
                                      <p:cBhvr>
                                        <p:cTn id="251" dur="1" fill="hold">
                                          <p:stCondLst>
                                            <p:cond delay="0"/>
                                          </p:stCondLst>
                                        </p:cTn>
                                        <p:tgtEl>
                                          <p:spTgt spid="304"/>
                                        </p:tgtEl>
                                        <p:attrNameLst>
                                          <p:attrName>style.visibility</p:attrName>
                                        </p:attrNameLst>
                                      </p:cBhvr>
                                      <p:to>
                                        <p:strVal val="visible"/>
                                      </p:to>
                                    </p:set>
                                    <p:anim calcmode="lin" valueType="num">
                                      <p:cBhvr>
                                        <p:cTn id="252" dur="500" fill="hold"/>
                                        <p:tgtEl>
                                          <p:spTgt spid="304"/>
                                        </p:tgtEl>
                                        <p:attrNameLst>
                                          <p:attrName>ppt_w</p:attrName>
                                        </p:attrNameLst>
                                      </p:cBhvr>
                                      <p:tavLst>
                                        <p:tav tm="0">
                                          <p:val>
                                            <p:fltVal val="0"/>
                                          </p:val>
                                        </p:tav>
                                        <p:tav tm="100000">
                                          <p:val>
                                            <p:strVal val="#ppt_w"/>
                                          </p:val>
                                        </p:tav>
                                      </p:tavLst>
                                    </p:anim>
                                    <p:anim calcmode="lin" valueType="num">
                                      <p:cBhvr>
                                        <p:cTn id="253" dur="500" fill="hold"/>
                                        <p:tgtEl>
                                          <p:spTgt spid="304"/>
                                        </p:tgtEl>
                                        <p:attrNameLst>
                                          <p:attrName>ppt_h</p:attrName>
                                        </p:attrNameLst>
                                      </p:cBhvr>
                                      <p:tavLst>
                                        <p:tav tm="0">
                                          <p:val>
                                            <p:fltVal val="0"/>
                                          </p:val>
                                        </p:tav>
                                        <p:tav tm="100000">
                                          <p:val>
                                            <p:strVal val="#ppt_h"/>
                                          </p:val>
                                        </p:tav>
                                      </p:tavLst>
                                    </p:anim>
                                    <p:animEffect transition="in" filter="fade">
                                      <p:cBhvr>
                                        <p:cTn id="254" dur="500"/>
                                        <p:tgtEl>
                                          <p:spTgt spid="304"/>
                                        </p:tgtEl>
                                      </p:cBhvr>
                                    </p:animEffect>
                                  </p:childTnLst>
                                </p:cTn>
                              </p:par>
                              <p:par>
                                <p:cTn id="255" presetID="53" presetClass="entr" presetSubtype="16" fill="hold" grpId="0" nodeType="withEffect">
                                  <p:stCondLst>
                                    <p:cond delay="2000"/>
                                  </p:stCondLst>
                                  <p:childTnLst>
                                    <p:set>
                                      <p:cBhvr>
                                        <p:cTn id="256" dur="1" fill="hold">
                                          <p:stCondLst>
                                            <p:cond delay="0"/>
                                          </p:stCondLst>
                                        </p:cTn>
                                        <p:tgtEl>
                                          <p:spTgt spid="305"/>
                                        </p:tgtEl>
                                        <p:attrNameLst>
                                          <p:attrName>style.visibility</p:attrName>
                                        </p:attrNameLst>
                                      </p:cBhvr>
                                      <p:to>
                                        <p:strVal val="visible"/>
                                      </p:to>
                                    </p:set>
                                    <p:anim calcmode="lin" valueType="num">
                                      <p:cBhvr>
                                        <p:cTn id="257" dur="500" fill="hold"/>
                                        <p:tgtEl>
                                          <p:spTgt spid="305"/>
                                        </p:tgtEl>
                                        <p:attrNameLst>
                                          <p:attrName>ppt_w</p:attrName>
                                        </p:attrNameLst>
                                      </p:cBhvr>
                                      <p:tavLst>
                                        <p:tav tm="0">
                                          <p:val>
                                            <p:fltVal val="0"/>
                                          </p:val>
                                        </p:tav>
                                        <p:tav tm="100000">
                                          <p:val>
                                            <p:strVal val="#ppt_w"/>
                                          </p:val>
                                        </p:tav>
                                      </p:tavLst>
                                    </p:anim>
                                    <p:anim calcmode="lin" valueType="num">
                                      <p:cBhvr>
                                        <p:cTn id="258" dur="500" fill="hold"/>
                                        <p:tgtEl>
                                          <p:spTgt spid="305"/>
                                        </p:tgtEl>
                                        <p:attrNameLst>
                                          <p:attrName>ppt_h</p:attrName>
                                        </p:attrNameLst>
                                      </p:cBhvr>
                                      <p:tavLst>
                                        <p:tav tm="0">
                                          <p:val>
                                            <p:fltVal val="0"/>
                                          </p:val>
                                        </p:tav>
                                        <p:tav tm="100000">
                                          <p:val>
                                            <p:strVal val="#ppt_h"/>
                                          </p:val>
                                        </p:tav>
                                      </p:tavLst>
                                    </p:anim>
                                    <p:animEffect transition="in" filter="fade">
                                      <p:cBhvr>
                                        <p:cTn id="259" dur="500"/>
                                        <p:tgtEl>
                                          <p:spTgt spid="305"/>
                                        </p:tgtEl>
                                      </p:cBhvr>
                                    </p:animEffect>
                                  </p:childTnLst>
                                </p:cTn>
                              </p:par>
                              <p:par>
                                <p:cTn id="260" presetID="53" presetClass="entr" presetSubtype="16" fill="hold" grpId="0" nodeType="withEffect">
                                  <p:stCondLst>
                                    <p:cond delay="2000"/>
                                  </p:stCondLst>
                                  <p:childTnLst>
                                    <p:set>
                                      <p:cBhvr>
                                        <p:cTn id="261" dur="1" fill="hold">
                                          <p:stCondLst>
                                            <p:cond delay="0"/>
                                          </p:stCondLst>
                                        </p:cTn>
                                        <p:tgtEl>
                                          <p:spTgt spid="306"/>
                                        </p:tgtEl>
                                        <p:attrNameLst>
                                          <p:attrName>style.visibility</p:attrName>
                                        </p:attrNameLst>
                                      </p:cBhvr>
                                      <p:to>
                                        <p:strVal val="visible"/>
                                      </p:to>
                                    </p:set>
                                    <p:anim calcmode="lin" valueType="num">
                                      <p:cBhvr>
                                        <p:cTn id="262" dur="500" fill="hold"/>
                                        <p:tgtEl>
                                          <p:spTgt spid="306"/>
                                        </p:tgtEl>
                                        <p:attrNameLst>
                                          <p:attrName>ppt_w</p:attrName>
                                        </p:attrNameLst>
                                      </p:cBhvr>
                                      <p:tavLst>
                                        <p:tav tm="0">
                                          <p:val>
                                            <p:fltVal val="0"/>
                                          </p:val>
                                        </p:tav>
                                        <p:tav tm="100000">
                                          <p:val>
                                            <p:strVal val="#ppt_w"/>
                                          </p:val>
                                        </p:tav>
                                      </p:tavLst>
                                    </p:anim>
                                    <p:anim calcmode="lin" valueType="num">
                                      <p:cBhvr>
                                        <p:cTn id="263" dur="500" fill="hold"/>
                                        <p:tgtEl>
                                          <p:spTgt spid="306"/>
                                        </p:tgtEl>
                                        <p:attrNameLst>
                                          <p:attrName>ppt_h</p:attrName>
                                        </p:attrNameLst>
                                      </p:cBhvr>
                                      <p:tavLst>
                                        <p:tav tm="0">
                                          <p:val>
                                            <p:fltVal val="0"/>
                                          </p:val>
                                        </p:tav>
                                        <p:tav tm="100000">
                                          <p:val>
                                            <p:strVal val="#ppt_h"/>
                                          </p:val>
                                        </p:tav>
                                      </p:tavLst>
                                    </p:anim>
                                    <p:animEffect transition="in" filter="fade">
                                      <p:cBhvr>
                                        <p:cTn id="264"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6" grpId="0"/>
      <p:bldP spid="248" grpId="0"/>
      <p:bldP spid="249" grpId="0"/>
      <p:bldP spid="250" grpId="0"/>
      <p:bldP spid="251" grpId="0"/>
      <p:bldP spid="252" grpId="0"/>
      <p:bldP spid="253" grpId="0"/>
      <p:bldP spid="254" grpId="0"/>
      <p:bldP spid="255" grpId="0"/>
      <p:bldP spid="261" grpId="0" animBg="1"/>
      <p:bldP spid="263" grpId="0"/>
      <p:bldP spid="265" grpId="0"/>
      <p:bldP spid="266" grpId="0"/>
      <p:bldP spid="267" grpId="0"/>
      <p:bldP spid="268" grpId="0"/>
      <p:bldP spid="269" grpId="0"/>
      <p:bldP spid="270" grpId="0"/>
      <p:bldP spid="271" grpId="0"/>
      <p:bldP spid="272" grpId="0"/>
      <p:bldP spid="278" grpId="0" animBg="1"/>
      <p:bldP spid="280" grpId="0"/>
      <p:bldP spid="282" grpId="0"/>
      <p:bldP spid="283" grpId="0"/>
      <p:bldP spid="284" grpId="0"/>
      <p:bldP spid="285" grpId="0"/>
      <p:bldP spid="286" grpId="0"/>
      <p:bldP spid="287" grpId="0"/>
      <p:bldP spid="288" grpId="0"/>
      <p:bldP spid="289" grpId="0"/>
      <p:bldP spid="295" grpId="0" animBg="1"/>
      <p:bldP spid="297" grpId="0"/>
      <p:bldP spid="299" grpId="0"/>
      <p:bldP spid="300" grpId="0"/>
      <p:bldP spid="301" grpId="0"/>
      <p:bldP spid="302" grpId="0"/>
      <p:bldP spid="303" grpId="0"/>
      <p:bldP spid="304" grpId="0"/>
      <p:bldP spid="305" grpId="0"/>
      <p:bldP spid="30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35332"/>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核心成员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THE CORE MEMBERS</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60" name="圆角矩形 59"/>
          <p:cNvSpPr/>
          <p:nvPr/>
        </p:nvSpPr>
        <p:spPr>
          <a:xfrm>
            <a:off x="-239117" y="128272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圆角矩形 60"/>
          <p:cNvSpPr/>
          <p:nvPr/>
        </p:nvSpPr>
        <p:spPr>
          <a:xfrm>
            <a:off x="-383132" y="1665978"/>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标题 4"/>
          <p:cNvSpPr txBox="1">
            <a:spLocks/>
          </p:cNvSpPr>
          <p:nvPr/>
        </p:nvSpPr>
        <p:spPr>
          <a:xfrm>
            <a:off x="48915" y="1303956"/>
            <a:ext cx="1224135"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solidFill>
                <a:latin typeface="微软雅黑" panose="020B0503020204020204" pitchFamily="34" charset="-122"/>
                <a:ea typeface="微软雅黑" panose="020B0503020204020204" pitchFamily="34" charset="-122"/>
              </a:rPr>
              <a:t>我们是谁</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63" name="标题 4"/>
          <p:cNvSpPr txBox="1">
            <a:spLocks/>
          </p:cNvSpPr>
          <p:nvPr/>
        </p:nvSpPr>
        <p:spPr>
          <a:xfrm>
            <a:off x="48916" y="1665978"/>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4" name="圆角矩形 63"/>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6" name="圆角矩形 65"/>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8" name="圆角矩形 67"/>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0" name="圆角矩形 69"/>
          <p:cNvSpPr/>
          <p:nvPr/>
        </p:nvSpPr>
        <p:spPr>
          <a:xfrm>
            <a:off x="11786219"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标题 4"/>
          <p:cNvSpPr txBox="1">
            <a:spLocks/>
          </p:cNvSpPr>
          <p:nvPr/>
        </p:nvSpPr>
        <p:spPr>
          <a:xfrm>
            <a:off x="11858227"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7</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nvGrpSpPr>
          <p:cNvPr id="72" name="组合 71"/>
          <p:cNvGrpSpPr/>
          <p:nvPr/>
        </p:nvGrpSpPr>
        <p:grpSpPr>
          <a:xfrm>
            <a:off x="3185939" y="1739094"/>
            <a:ext cx="710200" cy="771543"/>
            <a:chOff x="3185939" y="1739094"/>
            <a:chExt cx="710200" cy="771543"/>
          </a:xfrm>
        </p:grpSpPr>
        <p:sp>
          <p:nvSpPr>
            <p:cNvPr id="73" name="任意多边形 72"/>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b="1" dirty="0">
                <a:solidFill>
                  <a:schemeClr val="tx1">
                    <a:lumMod val="65000"/>
                    <a:lumOff val="35000"/>
                  </a:schemeClr>
                </a:solidFill>
                <a:latin typeface="DIN-BoldItalic" pitchFamily="50" charset="0"/>
              </a:endParaRPr>
            </a:p>
          </p:txBody>
        </p:sp>
        <p:sp>
          <p:nvSpPr>
            <p:cNvPr id="74" name="椭圆 73"/>
            <p:cNvSpPr/>
            <p:nvPr/>
          </p:nvSpPr>
          <p:spPr>
            <a:xfrm>
              <a:off x="3343511" y="1739094"/>
              <a:ext cx="552628" cy="552628"/>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p:nvPr/>
          </p:nvGrpSpPr>
          <p:grpSpPr>
            <a:xfrm>
              <a:off x="3495077" y="1855520"/>
              <a:ext cx="277225" cy="313328"/>
              <a:chOff x="5753100" y="3041650"/>
              <a:chExt cx="682626" cy="771526"/>
            </a:xfrm>
            <a:solidFill>
              <a:srgbClr val="DF53DF"/>
            </a:solidFill>
          </p:grpSpPr>
          <p:sp>
            <p:nvSpPr>
              <p:cNvPr id="76" name="Oval 202"/>
              <p:cNvSpPr>
                <a:spLocks noChangeArrowheads="1"/>
              </p:cNvSpPr>
              <p:nvPr/>
            </p:nvSpPr>
            <p:spPr bwMode="auto">
              <a:xfrm>
                <a:off x="5908674" y="3041650"/>
                <a:ext cx="119062" cy="14763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7" name="Freeform 203"/>
              <p:cNvSpPr>
                <a:spLocks/>
              </p:cNvSpPr>
              <p:nvPr/>
            </p:nvSpPr>
            <p:spPr bwMode="auto">
              <a:xfrm>
                <a:off x="6103938" y="3413125"/>
                <a:ext cx="46038" cy="84138"/>
              </a:xfrm>
              <a:custGeom>
                <a:avLst/>
                <a:gdLst>
                  <a:gd name="T0" fmla="*/ 2 w 12"/>
                  <a:gd name="T1" fmla="*/ 22 h 22"/>
                  <a:gd name="T2" fmla="*/ 10 w 12"/>
                  <a:gd name="T3" fmla="*/ 22 h 22"/>
                  <a:gd name="T4" fmla="*/ 12 w 12"/>
                  <a:gd name="T5" fmla="*/ 20 h 22"/>
                  <a:gd name="T6" fmla="*/ 12 w 12"/>
                  <a:gd name="T7" fmla="*/ 2 h 22"/>
                  <a:gd name="T8" fmla="*/ 10 w 12"/>
                  <a:gd name="T9" fmla="*/ 0 h 22"/>
                  <a:gd name="T10" fmla="*/ 2 w 12"/>
                  <a:gd name="T11" fmla="*/ 0 h 22"/>
                  <a:gd name="T12" fmla="*/ 0 w 12"/>
                  <a:gd name="T13" fmla="*/ 2 h 22"/>
                  <a:gd name="T14" fmla="*/ 0 w 12"/>
                  <a:gd name="T15" fmla="*/ 20 h 22"/>
                  <a:gd name="T16" fmla="*/ 2 w 1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
                    <a:moveTo>
                      <a:pt x="2" y="22"/>
                    </a:moveTo>
                    <a:cubicBezTo>
                      <a:pt x="10" y="22"/>
                      <a:pt x="10" y="22"/>
                      <a:pt x="10" y="22"/>
                    </a:cubicBezTo>
                    <a:cubicBezTo>
                      <a:pt x="11" y="22"/>
                      <a:pt x="12" y="21"/>
                      <a:pt x="12" y="20"/>
                    </a:cubicBezTo>
                    <a:cubicBezTo>
                      <a:pt x="12" y="2"/>
                      <a:pt x="12" y="2"/>
                      <a:pt x="12" y="2"/>
                    </a:cubicBezTo>
                    <a:cubicBezTo>
                      <a:pt x="12" y="1"/>
                      <a:pt x="11" y="0"/>
                      <a:pt x="10" y="0"/>
                    </a:cubicBezTo>
                    <a:cubicBezTo>
                      <a:pt x="2" y="0"/>
                      <a:pt x="2" y="0"/>
                      <a:pt x="2" y="0"/>
                    </a:cubicBezTo>
                    <a:cubicBezTo>
                      <a:pt x="1" y="0"/>
                      <a:pt x="0" y="1"/>
                      <a:pt x="0" y="2"/>
                    </a:cubicBezTo>
                    <a:cubicBezTo>
                      <a:pt x="0" y="20"/>
                      <a:pt x="0" y="20"/>
                      <a:pt x="0" y="20"/>
                    </a:cubicBezTo>
                    <a:cubicBezTo>
                      <a:pt x="0" y="21"/>
                      <a:pt x="1" y="22"/>
                      <a:pt x="2"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8" name="Freeform 204"/>
              <p:cNvSpPr>
                <a:spLocks/>
              </p:cNvSpPr>
              <p:nvPr/>
            </p:nvSpPr>
            <p:spPr bwMode="auto">
              <a:xfrm>
                <a:off x="6313488" y="3413125"/>
                <a:ext cx="46038" cy="84138"/>
              </a:xfrm>
              <a:custGeom>
                <a:avLst/>
                <a:gdLst>
                  <a:gd name="T0" fmla="*/ 3 w 12"/>
                  <a:gd name="T1" fmla="*/ 22 h 22"/>
                  <a:gd name="T2" fmla="*/ 10 w 12"/>
                  <a:gd name="T3" fmla="*/ 22 h 22"/>
                  <a:gd name="T4" fmla="*/ 12 w 12"/>
                  <a:gd name="T5" fmla="*/ 20 h 22"/>
                  <a:gd name="T6" fmla="*/ 12 w 12"/>
                  <a:gd name="T7" fmla="*/ 2 h 22"/>
                  <a:gd name="T8" fmla="*/ 10 w 12"/>
                  <a:gd name="T9" fmla="*/ 0 h 22"/>
                  <a:gd name="T10" fmla="*/ 3 w 12"/>
                  <a:gd name="T11" fmla="*/ 0 h 22"/>
                  <a:gd name="T12" fmla="*/ 0 w 12"/>
                  <a:gd name="T13" fmla="*/ 2 h 22"/>
                  <a:gd name="T14" fmla="*/ 0 w 12"/>
                  <a:gd name="T15" fmla="*/ 20 h 22"/>
                  <a:gd name="T16" fmla="*/ 3 w 1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
                    <a:moveTo>
                      <a:pt x="3" y="22"/>
                    </a:moveTo>
                    <a:cubicBezTo>
                      <a:pt x="10" y="22"/>
                      <a:pt x="10" y="22"/>
                      <a:pt x="10" y="22"/>
                    </a:cubicBezTo>
                    <a:cubicBezTo>
                      <a:pt x="12" y="22"/>
                      <a:pt x="12" y="21"/>
                      <a:pt x="12" y="20"/>
                    </a:cubicBezTo>
                    <a:cubicBezTo>
                      <a:pt x="12" y="2"/>
                      <a:pt x="12" y="2"/>
                      <a:pt x="12" y="2"/>
                    </a:cubicBezTo>
                    <a:cubicBezTo>
                      <a:pt x="12" y="1"/>
                      <a:pt x="12" y="0"/>
                      <a:pt x="10" y="0"/>
                    </a:cubicBezTo>
                    <a:cubicBezTo>
                      <a:pt x="3" y="0"/>
                      <a:pt x="3" y="0"/>
                      <a:pt x="3" y="0"/>
                    </a:cubicBezTo>
                    <a:cubicBezTo>
                      <a:pt x="1" y="0"/>
                      <a:pt x="0" y="1"/>
                      <a:pt x="0" y="2"/>
                    </a:cubicBezTo>
                    <a:cubicBezTo>
                      <a:pt x="0" y="20"/>
                      <a:pt x="0" y="20"/>
                      <a:pt x="0" y="20"/>
                    </a:cubicBezTo>
                    <a:cubicBezTo>
                      <a:pt x="0" y="21"/>
                      <a:pt x="1" y="22"/>
                      <a:pt x="3"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9" name="Freeform 205"/>
              <p:cNvSpPr>
                <a:spLocks noEditPoints="1"/>
              </p:cNvSpPr>
              <p:nvPr/>
            </p:nvSpPr>
            <p:spPr bwMode="auto">
              <a:xfrm>
                <a:off x="6030913" y="3444875"/>
                <a:ext cx="404813" cy="360363"/>
              </a:xfrm>
              <a:custGeom>
                <a:avLst/>
                <a:gdLst>
                  <a:gd name="T0" fmla="*/ 94 w 106"/>
                  <a:gd name="T1" fmla="*/ 0 h 95"/>
                  <a:gd name="T2" fmla="*/ 91 w 106"/>
                  <a:gd name="T3" fmla="*/ 0 h 95"/>
                  <a:gd name="T4" fmla="*/ 91 w 106"/>
                  <a:gd name="T5" fmla="*/ 12 h 95"/>
                  <a:gd name="T6" fmla="*/ 84 w 106"/>
                  <a:gd name="T7" fmla="*/ 18 h 95"/>
                  <a:gd name="T8" fmla="*/ 77 w 106"/>
                  <a:gd name="T9" fmla="*/ 18 h 95"/>
                  <a:gd name="T10" fmla="*/ 70 w 106"/>
                  <a:gd name="T11" fmla="*/ 12 h 95"/>
                  <a:gd name="T12" fmla="*/ 70 w 106"/>
                  <a:gd name="T13" fmla="*/ 0 h 95"/>
                  <a:gd name="T14" fmla="*/ 36 w 106"/>
                  <a:gd name="T15" fmla="*/ 0 h 95"/>
                  <a:gd name="T16" fmla="*/ 36 w 106"/>
                  <a:gd name="T17" fmla="*/ 12 h 95"/>
                  <a:gd name="T18" fmla="*/ 29 w 106"/>
                  <a:gd name="T19" fmla="*/ 18 h 95"/>
                  <a:gd name="T20" fmla="*/ 21 w 106"/>
                  <a:gd name="T21" fmla="*/ 18 h 95"/>
                  <a:gd name="T22" fmla="*/ 15 w 106"/>
                  <a:gd name="T23" fmla="*/ 12 h 95"/>
                  <a:gd name="T24" fmla="*/ 15 w 106"/>
                  <a:gd name="T25" fmla="*/ 0 h 95"/>
                  <a:gd name="T26" fmla="*/ 12 w 106"/>
                  <a:gd name="T27" fmla="*/ 0 h 95"/>
                  <a:gd name="T28" fmla="*/ 0 w 106"/>
                  <a:gd name="T29" fmla="*/ 13 h 95"/>
                  <a:gd name="T30" fmla="*/ 0 w 106"/>
                  <a:gd name="T31" fmla="*/ 36 h 95"/>
                  <a:gd name="T32" fmla="*/ 0 w 106"/>
                  <a:gd name="T33" fmla="*/ 83 h 95"/>
                  <a:gd name="T34" fmla="*/ 12 w 106"/>
                  <a:gd name="T35" fmla="*/ 95 h 95"/>
                  <a:gd name="T36" fmla="*/ 94 w 106"/>
                  <a:gd name="T37" fmla="*/ 95 h 95"/>
                  <a:gd name="T38" fmla="*/ 106 w 106"/>
                  <a:gd name="T39" fmla="*/ 83 h 95"/>
                  <a:gd name="T40" fmla="*/ 106 w 106"/>
                  <a:gd name="T41" fmla="*/ 36 h 95"/>
                  <a:gd name="T42" fmla="*/ 106 w 106"/>
                  <a:gd name="T43" fmla="*/ 13 h 95"/>
                  <a:gd name="T44" fmla="*/ 94 w 106"/>
                  <a:gd name="T45" fmla="*/ 0 h 95"/>
                  <a:gd name="T46" fmla="*/ 98 w 106"/>
                  <a:gd name="T47" fmla="*/ 83 h 95"/>
                  <a:gd name="T48" fmla="*/ 94 w 106"/>
                  <a:gd name="T49" fmla="*/ 88 h 95"/>
                  <a:gd name="T50" fmla="*/ 12 w 106"/>
                  <a:gd name="T51" fmla="*/ 88 h 95"/>
                  <a:gd name="T52" fmla="*/ 8 w 106"/>
                  <a:gd name="T53" fmla="*/ 83 h 95"/>
                  <a:gd name="T54" fmla="*/ 8 w 106"/>
                  <a:gd name="T55" fmla="*/ 36 h 95"/>
                  <a:gd name="T56" fmla="*/ 98 w 106"/>
                  <a:gd name="T57" fmla="*/ 36 h 95"/>
                  <a:gd name="T58" fmla="*/ 98 w 106"/>
                  <a:gd name="T5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 h="95">
                    <a:moveTo>
                      <a:pt x="94" y="0"/>
                    </a:moveTo>
                    <a:cubicBezTo>
                      <a:pt x="91" y="0"/>
                      <a:pt x="91" y="0"/>
                      <a:pt x="91" y="0"/>
                    </a:cubicBezTo>
                    <a:cubicBezTo>
                      <a:pt x="91" y="12"/>
                      <a:pt x="91" y="12"/>
                      <a:pt x="91" y="12"/>
                    </a:cubicBezTo>
                    <a:cubicBezTo>
                      <a:pt x="91" y="15"/>
                      <a:pt x="88" y="18"/>
                      <a:pt x="84" y="18"/>
                    </a:cubicBezTo>
                    <a:cubicBezTo>
                      <a:pt x="77" y="18"/>
                      <a:pt x="77" y="18"/>
                      <a:pt x="77" y="18"/>
                    </a:cubicBezTo>
                    <a:cubicBezTo>
                      <a:pt x="73" y="18"/>
                      <a:pt x="70" y="15"/>
                      <a:pt x="70" y="12"/>
                    </a:cubicBezTo>
                    <a:cubicBezTo>
                      <a:pt x="70" y="0"/>
                      <a:pt x="70" y="0"/>
                      <a:pt x="70" y="0"/>
                    </a:cubicBezTo>
                    <a:cubicBezTo>
                      <a:pt x="36" y="0"/>
                      <a:pt x="36" y="0"/>
                      <a:pt x="36" y="0"/>
                    </a:cubicBezTo>
                    <a:cubicBezTo>
                      <a:pt x="36" y="12"/>
                      <a:pt x="36" y="12"/>
                      <a:pt x="36" y="12"/>
                    </a:cubicBezTo>
                    <a:cubicBezTo>
                      <a:pt x="36" y="15"/>
                      <a:pt x="33" y="18"/>
                      <a:pt x="29" y="18"/>
                    </a:cubicBezTo>
                    <a:cubicBezTo>
                      <a:pt x="21" y="18"/>
                      <a:pt x="21" y="18"/>
                      <a:pt x="21" y="18"/>
                    </a:cubicBezTo>
                    <a:cubicBezTo>
                      <a:pt x="18" y="18"/>
                      <a:pt x="15" y="15"/>
                      <a:pt x="15" y="12"/>
                    </a:cubicBezTo>
                    <a:cubicBezTo>
                      <a:pt x="15" y="0"/>
                      <a:pt x="15" y="0"/>
                      <a:pt x="15" y="0"/>
                    </a:cubicBezTo>
                    <a:cubicBezTo>
                      <a:pt x="12" y="0"/>
                      <a:pt x="12" y="0"/>
                      <a:pt x="12" y="0"/>
                    </a:cubicBezTo>
                    <a:cubicBezTo>
                      <a:pt x="5" y="0"/>
                      <a:pt x="0" y="6"/>
                      <a:pt x="0" y="13"/>
                    </a:cubicBezTo>
                    <a:cubicBezTo>
                      <a:pt x="0" y="36"/>
                      <a:pt x="0" y="36"/>
                      <a:pt x="0" y="36"/>
                    </a:cubicBezTo>
                    <a:cubicBezTo>
                      <a:pt x="0" y="83"/>
                      <a:pt x="0" y="83"/>
                      <a:pt x="0" y="83"/>
                    </a:cubicBezTo>
                    <a:cubicBezTo>
                      <a:pt x="0" y="90"/>
                      <a:pt x="5" y="95"/>
                      <a:pt x="12" y="95"/>
                    </a:cubicBezTo>
                    <a:cubicBezTo>
                      <a:pt x="94" y="95"/>
                      <a:pt x="94" y="95"/>
                      <a:pt x="94" y="95"/>
                    </a:cubicBezTo>
                    <a:cubicBezTo>
                      <a:pt x="100" y="95"/>
                      <a:pt x="106" y="90"/>
                      <a:pt x="106" y="83"/>
                    </a:cubicBezTo>
                    <a:cubicBezTo>
                      <a:pt x="106" y="36"/>
                      <a:pt x="106" y="36"/>
                      <a:pt x="106" y="36"/>
                    </a:cubicBezTo>
                    <a:cubicBezTo>
                      <a:pt x="106" y="13"/>
                      <a:pt x="106" y="13"/>
                      <a:pt x="106" y="13"/>
                    </a:cubicBezTo>
                    <a:cubicBezTo>
                      <a:pt x="106" y="6"/>
                      <a:pt x="100" y="0"/>
                      <a:pt x="94" y="0"/>
                    </a:cubicBezTo>
                    <a:close/>
                    <a:moveTo>
                      <a:pt x="98" y="83"/>
                    </a:moveTo>
                    <a:cubicBezTo>
                      <a:pt x="98" y="86"/>
                      <a:pt x="96" y="88"/>
                      <a:pt x="94" y="88"/>
                    </a:cubicBezTo>
                    <a:cubicBezTo>
                      <a:pt x="12" y="88"/>
                      <a:pt x="12" y="88"/>
                      <a:pt x="12" y="88"/>
                    </a:cubicBezTo>
                    <a:cubicBezTo>
                      <a:pt x="10" y="88"/>
                      <a:pt x="8" y="86"/>
                      <a:pt x="8" y="83"/>
                    </a:cubicBezTo>
                    <a:cubicBezTo>
                      <a:pt x="8" y="36"/>
                      <a:pt x="8" y="36"/>
                      <a:pt x="8" y="36"/>
                    </a:cubicBezTo>
                    <a:cubicBezTo>
                      <a:pt x="98" y="36"/>
                      <a:pt x="98" y="36"/>
                      <a:pt x="98" y="36"/>
                    </a:cubicBezTo>
                    <a:lnTo>
                      <a:pt x="98" y="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4" name="Rectangle 206"/>
              <p:cNvSpPr>
                <a:spLocks noChangeArrowheads="1"/>
              </p:cNvSpPr>
              <p:nvPr/>
            </p:nvSpPr>
            <p:spPr bwMode="auto">
              <a:xfrm>
                <a:off x="6084888"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5" name="Rectangle 207"/>
              <p:cNvSpPr>
                <a:spLocks noChangeArrowheads="1"/>
              </p:cNvSpPr>
              <p:nvPr/>
            </p:nvSpPr>
            <p:spPr bwMode="auto">
              <a:xfrm>
                <a:off x="6191250"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6" name="Rectangle 208"/>
              <p:cNvSpPr>
                <a:spLocks noChangeArrowheads="1"/>
              </p:cNvSpPr>
              <p:nvPr/>
            </p:nvSpPr>
            <p:spPr bwMode="auto">
              <a:xfrm>
                <a:off x="6294438"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7" name="Rectangle 209"/>
              <p:cNvSpPr>
                <a:spLocks noChangeArrowheads="1"/>
              </p:cNvSpPr>
              <p:nvPr/>
            </p:nvSpPr>
            <p:spPr bwMode="auto">
              <a:xfrm>
                <a:off x="6084888"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8" name="Rectangle 210"/>
              <p:cNvSpPr>
                <a:spLocks noChangeArrowheads="1"/>
              </p:cNvSpPr>
              <p:nvPr/>
            </p:nvSpPr>
            <p:spPr bwMode="auto">
              <a:xfrm>
                <a:off x="6191250"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9" name="Rectangle 211"/>
              <p:cNvSpPr>
                <a:spLocks noChangeArrowheads="1"/>
              </p:cNvSpPr>
              <p:nvPr/>
            </p:nvSpPr>
            <p:spPr bwMode="auto">
              <a:xfrm>
                <a:off x="6294438"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0" name="Rectangle 212"/>
              <p:cNvSpPr>
                <a:spLocks noChangeArrowheads="1"/>
              </p:cNvSpPr>
              <p:nvPr/>
            </p:nvSpPr>
            <p:spPr bwMode="auto">
              <a:xfrm>
                <a:off x="6084888"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1" name="Rectangle 213"/>
              <p:cNvSpPr>
                <a:spLocks noChangeArrowheads="1"/>
              </p:cNvSpPr>
              <p:nvPr/>
            </p:nvSpPr>
            <p:spPr bwMode="auto">
              <a:xfrm>
                <a:off x="6191250"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2" name="Rectangle 214"/>
              <p:cNvSpPr>
                <a:spLocks noChangeArrowheads="1"/>
              </p:cNvSpPr>
              <p:nvPr/>
            </p:nvSpPr>
            <p:spPr bwMode="auto">
              <a:xfrm>
                <a:off x="6294438"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3" name="Rectangle 215"/>
              <p:cNvSpPr>
                <a:spLocks noChangeArrowheads="1"/>
              </p:cNvSpPr>
              <p:nvPr/>
            </p:nvSpPr>
            <p:spPr bwMode="auto">
              <a:xfrm>
                <a:off x="5965825" y="33988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4" name="Freeform 216"/>
              <p:cNvSpPr>
                <a:spLocks noEditPoints="1"/>
              </p:cNvSpPr>
              <p:nvPr/>
            </p:nvSpPr>
            <p:spPr bwMode="auto">
              <a:xfrm>
                <a:off x="5753100" y="3208338"/>
                <a:ext cx="427038" cy="604838"/>
              </a:xfrm>
              <a:custGeom>
                <a:avLst/>
                <a:gdLst>
                  <a:gd name="T0" fmla="*/ 111 w 112"/>
                  <a:gd name="T1" fmla="*/ 23 h 159"/>
                  <a:gd name="T2" fmla="*/ 106 w 112"/>
                  <a:gd name="T3" fmla="*/ 19 h 159"/>
                  <a:gd name="T4" fmla="*/ 83 w 112"/>
                  <a:gd name="T5" fmla="*/ 2 h 159"/>
                  <a:gd name="T6" fmla="*/ 77 w 112"/>
                  <a:gd name="T7" fmla="*/ 0 h 159"/>
                  <a:gd name="T8" fmla="*/ 70 w 112"/>
                  <a:gd name="T9" fmla="*/ 0 h 159"/>
                  <a:gd name="T10" fmla="*/ 68 w 112"/>
                  <a:gd name="T11" fmla="*/ 10 h 159"/>
                  <a:gd name="T12" fmla="*/ 56 w 112"/>
                  <a:gd name="T13" fmla="*/ 50 h 159"/>
                  <a:gd name="T14" fmla="*/ 56 w 112"/>
                  <a:gd name="T15" fmla="*/ 51 h 159"/>
                  <a:gd name="T16" fmla="*/ 56 w 112"/>
                  <a:gd name="T17" fmla="*/ 50 h 159"/>
                  <a:gd name="T18" fmla="*/ 45 w 112"/>
                  <a:gd name="T19" fmla="*/ 10 h 159"/>
                  <a:gd name="T20" fmla="*/ 43 w 112"/>
                  <a:gd name="T21" fmla="*/ 0 h 159"/>
                  <a:gd name="T22" fmla="*/ 35 w 112"/>
                  <a:gd name="T23" fmla="*/ 0 h 159"/>
                  <a:gd name="T24" fmla="*/ 28 w 112"/>
                  <a:gd name="T25" fmla="*/ 4 h 159"/>
                  <a:gd name="T26" fmla="*/ 0 w 112"/>
                  <a:gd name="T27" fmla="*/ 44 h 159"/>
                  <a:gd name="T28" fmla="*/ 0 w 112"/>
                  <a:gd name="T29" fmla="*/ 44 h 159"/>
                  <a:gd name="T30" fmla="*/ 0 w 112"/>
                  <a:gd name="T31" fmla="*/ 45 h 159"/>
                  <a:gd name="T32" fmla="*/ 2 w 112"/>
                  <a:gd name="T33" fmla="*/ 48 h 159"/>
                  <a:gd name="T34" fmla="*/ 9 w 112"/>
                  <a:gd name="T35" fmla="*/ 61 h 159"/>
                  <a:gd name="T36" fmla="*/ 29 w 112"/>
                  <a:gd name="T37" fmla="*/ 72 h 159"/>
                  <a:gd name="T38" fmla="*/ 29 w 112"/>
                  <a:gd name="T39" fmla="*/ 84 h 159"/>
                  <a:gd name="T40" fmla="*/ 34 w 112"/>
                  <a:gd name="T41" fmla="*/ 159 h 159"/>
                  <a:gd name="T42" fmla="*/ 55 w 112"/>
                  <a:gd name="T43" fmla="*/ 84 h 159"/>
                  <a:gd name="T44" fmla="*/ 60 w 112"/>
                  <a:gd name="T45" fmla="*/ 159 h 159"/>
                  <a:gd name="T46" fmla="*/ 67 w 112"/>
                  <a:gd name="T47" fmla="*/ 145 h 159"/>
                  <a:gd name="T48" fmla="*/ 76 w 112"/>
                  <a:gd name="T49" fmla="*/ 59 h 159"/>
                  <a:gd name="T50" fmla="*/ 110 w 112"/>
                  <a:gd name="T51" fmla="*/ 41 h 159"/>
                  <a:gd name="T52" fmla="*/ 112 w 112"/>
                  <a:gd name="T53" fmla="*/ 24 h 159"/>
                  <a:gd name="T54" fmla="*/ 27 w 112"/>
                  <a:gd name="T55" fmla="*/ 51 h 159"/>
                  <a:gd name="T56" fmla="*/ 21 w 112"/>
                  <a:gd name="T57" fmla="*/ 40 h 159"/>
                  <a:gd name="T58" fmla="*/ 30 w 112"/>
                  <a:gd name="T59" fmla="*/ 55 h 159"/>
                  <a:gd name="T60" fmla="*/ 68 w 112"/>
                  <a:gd name="T61" fmla="*/ 39 h 159"/>
                  <a:gd name="T62" fmla="*/ 82 w 112"/>
                  <a:gd name="T63" fmla="*/ 25 h 159"/>
                  <a:gd name="T64" fmla="*/ 88 w 112"/>
                  <a:gd name="T65"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59">
                    <a:moveTo>
                      <a:pt x="112" y="24"/>
                    </a:moveTo>
                    <a:cubicBezTo>
                      <a:pt x="111" y="23"/>
                      <a:pt x="111" y="23"/>
                      <a:pt x="111" y="23"/>
                    </a:cubicBezTo>
                    <a:cubicBezTo>
                      <a:pt x="110" y="22"/>
                      <a:pt x="110" y="22"/>
                      <a:pt x="110" y="22"/>
                    </a:cubicBezTo>
                    <a:cubicBezTo>
                      <a:pt x="106" y="19"/>
                      <a:pt x="106" y="19"/>
                      <a:pt x="106" y="19"/>
                    </a:cubicBezTo>
                    <a:cubicBezTo>
                      <a:pt x="98" y="13"/>
                      <a:pt x="98" y="13"/>
                      <a:pt x="98" y="13"/>
                    </a:cubicBezTo>
                    <a:cubicBezTo>
                      <a:pt x="83" y="2"/>
                      <a:pt x="83" y="2"/>
                      <a:pt x="83" y="2"/>
                    </a:cubicBezTo>
                    <a:cubicBezTo>
                      <a:pt x="81" y="1"/>
                      <a:pt x="80" y="0"/>
                      <a:pt x="78" y="0"/>
                    </a:cubicBezTo>
                    <a:cubicBezTo>
                      <a:pt x="78" y="0"/>
                      <a:pt x="78" y="0"/>
                      <a:pt x="77" y="0"/>
                    </a:cubicBezTo>
                    <a:cubicBezTo>
                      <a:pt x="75" y="0"/>
                      <a:pt x="72" y="0"/>
                      <a:pt x="70" y="0"/>
                    </a:cubicBezTo>
                    <a:cubicBezTo>
                      <a:pt x="70" y="0"/>
                      <a:pt x="70" y="0"/>
                      <a:pt x="70" y="0"/>
                    </a:cubicBezTo>
                    <a:cubicBezTo>
                      <a:pt x="76" y="5"/>
                      <a:pt x="76" y="5"/>
                      <a:pt x="76" y="5"/>
                    </a:cubicBezTo>
                    <a:cubicBezTo>
                      <a:pt x="68" y="10"/>
                      <a:pt x="68" y="10"/>
                      <a:pt x="68" y="10"/>
                    </a:cubicBezTo>
                    <a:cubicBezTo>
                      <a:pt x="72" y="16"/>
                      <a:pt x="72" y="16"/>
                      <a:pt x="72" y="16"/>
                    </a:cubicBezTo>
                    <a:cubicBezTo>
                      <a:pt x="56" y="50"/>
                      <a:pt x="56" y="50"/>
                      <a:pt x="56" y="50"/>
                    </a:cubicBezTo>
                    <a:cubicBezTo>
                      <a:pt x="57" y="51"/>
                      <a:pt x="57" y="51"/>
                      <a:pt x="57" y="51"/>
                    </a:cubicBezTo>
                    <a:cubicBezTo>
                      <a:pt x="56" y="51"/>
                      <a:pt x="56" y="51"/>
                      <a:pt x="56" y="51"/>
                    </a:cubicBezTo>
                    <a:cubicBezTo>
                      <a:pt x="56" y="51"/>
                      <a:pt x="56" y="51"/>
                      <a:pt x="56" y="51"/>
                    </a:cubicBezTo>
                    <a:cubicBezTo>
                      <a:pt x="56" y="50"/>
                      <a:pt x="56" y="50"/>
                      <a:pt x="56" y="50"/>
                    </a:cubicBezTo>
                    <a:cubicBezTo>
                      <a:pt x="41" y="16"/>
                      <a:pt x="41" y="16"/>
                      <a:pt x="41" y="16"/>
                    </a:cubicBezTo>
                    <a:cubicBezTo>
                      <a:pt x="45" y="10"/>
                      <a:pt x="45" y="10"/>
                      <a:pt x="45" y="10"/>
                    </a:cubicBezTo>
                    <a:cubicBezTo>
                      <a:pt x="36" y="5"/>
                      <a:pt x="36" y="5"/>
                      <a:pt x="36" y="5"/>
                    </a:cubicBezTo>
                    <a:cubicBezTo>
                      <a:pt x="43" y="0"/>
                      <a:pt x="43" y="0"/>
                      <a:pt x="43" y="0"/>
                    </a:cubicBezTo>
                    <a:cubicBezTo>
                      <a:pt x="43" y="0"/>
                      <a:pt x="43" y="0"/>
                      <a:pt x="43" y="0"/>
                    </a:cubicBezTo>
                    <a:cubicBezTo>
                      <a:pt x="41" y="0"/>
                      <a:pt x="38" y="0"/>
                      <a:pt x="35" y="0"/>
                    </a:cubicBezTo>
                    <a:cubicBezTo>
                      <a:pt x="35" y="0"/>
                      <a:pt x="35" y="0"/>
                      <a:pt x="35" y="0"/>
                    </a:cubicBezTo>
                    <a:cubicBezTo>
                      <a:pt x="32" y="1"/>
                      <a:pt x="30" y="2"/>
                      <a:pt x="28" y="4"/>
                    </a:cubicBezTo>
                    <a:cubicBezTo>
                      <a:pt x="1" y="32"/>
                      <a:pt x="1" y="32"/>
                      <a:pt x="1" y="32"/>
                    </a:cubicBezTo>
                    <a:cubicBezTo>
                      <a:pt x="0" y="44"/>
                      <a:pt x="0" y="44"/>
                      <a:pt x="0" y="44"/>
                    </a:cubicBezTo>
                    <a:cubicBezTo>
                      <a:pt x="0" y="44"/>
                      <a:pt x="0" y="44"/>
                      <a:pt x="0" y="44"/>
                    </a:cubicBezTo>
                    <a:cubicBezTo>
                      <a:pt x="0" y="44"/>
                      <a:pt x="0" y="44"/>
                      <a:pt x="0" y="44"/>
                    </a:cubicBezTo>
                    <a:cubicBezTo>
                      <a:pt x="0" y="44"/>
                      <a:pt x="0" y="44"/>
                      <a:pt x="0" y="44"/>
                    </a:cubicBezTo>
                    <a:cubicBezTo>
                      <a:pt x="0" y="45"/>
                      <a:pt x="0" y="45"/>
                      <a:pt x="0" y="45"/>
                    </a:cubicBezTo>
                    <a:cubicBezTo>
                      <a:pt x="1" y="46"/>
                      <a:pt x="1" y="46"/>
                      <a:pt x="1" y="46"/>
                    </a:cubicBezTo>
                    <a:cubicBezTo>
                      <a:pt x="2" y="48"/>
                      <a:pt x="2" y="48"/>
                      <a:pt x="2" y="48"/>
                    </a:cubicBezTo>
                    <a:cubicBezTo>
                      <a:pt x="4" y="52"/>
                      <a:pt x="4" y="52"/>
                      <a:pt x="4" y="52"/>
                    </a:cubicBezTo>
                    <a:cubicBezTo>
                      <a:pt x="9" y="61"/>
                      <a:pt x="9" y="61"/>
                      <a:pt x="9" y="61"/>
                    </a:cubicBezTo>
                    <a:cubicBezTo>
                      <a:pt x="18" y="78"/>
                      <a:pt x="18" y="78"/>
                      <a:pt x="18" y="78"/>
                    </a:cubicBezTo>
                    <a:cubicBezTo>
                      <a:pt x="22" y="76"/>
                      <a:pt x="26" y="74"/>
                      <a:pt x="29" y="72"/>
                    </a:cubicBezTo>
                    <a:cubicBezTo>
                      <a:pt x="29" y="76"/>
                      <a:pt x="29" y="80"/>
                      <a:pt x="29" y="83"/>
                    </a:cubicBezTo>
                    <a:cubicBezTo>
                      <a:pt x="29" y="83"/>
                      <a:pt x="29" y="84"/>
                      <a:pt x="29" y="84"/>
                    </a:cubicBezTo>
                    <a:cubicBezTo>
                      <a:pt x="30" y="84"/>
                      <a:pt x="31" y="84"/>
                      <a:pt x="31" y="84"/>
                    </a:cubicBezTo>
                    <a:cubicBezTo>
                      <a:pt x="34" y="159"/>
                      <a:pt x="34" y="159"/>
                      <a:pt x="34" y="159"/>
                    </a:cubicBezTo>
                    <a:cubicBezTo>
                      <a:pt x="55" y="159"/>
                      <a:pt x="55" y="159"/>
                      <a:pt x="55" y="159"/>
                    </a:cubicBezTo>
                    <a:cubicBezTo>
                      <a:pt x="56" y="137"/>
                      <a:pt x="56" y="99"/>
                      <a:pt x="55" y="84"/>
                    </a:cubicBezTo>
                    <a:cubicBezTo>
                      <a:pt x="56" y="84"/>
                      <a:pt x="57" y="84"/>
                      <a:pt x="58" y="84"/>
                    </a:cubicBezTo>
                    <a:cubicBezTo>
                      <a:pt x="60" y="159"/>
                      <a:pt x="60" y="159"/>
                      <a:pt x="60" y="159"/>
                    </a:cubicBezTo>
                    <a:cubicBezTo>
                      <a:pt x="74" y="159"/>
                      <a:pt x="74" y="159"/>
                      <a:pt x="74" y="159"/>
                    </a:cubicBezTo>
                    <a:cubicBezTo>
                      <a:pt x="70" y="156"/>
                      <a:pt x="67" y="151"/>
                      <a:pt x="67" y="145"/>
                    </a:cubicBezTo>
                    <a:cubicBezTo>
                      <a:pt x="67" y="75"/>
                      <a:pt x="67" y="75"/>
                      <a:pt x="67" y="75"/>
                    </a:cubicBezTo>
                    <a:cubicBezTo>
                      <a:pt x="67" y="68"/>
                      <a:pt x="71" y="62"/>
                      <a:pt x="76" y="59"/>
                    </a:cubicBezTo>
                    <a:cubicBezTo>
                      <a:pt x="77" y="60"/>
                      <a:pt x="78" y="61"/>
                      <a:pt x="78" y="62"/>
                    </a:cubicBezTo>
                    <a:cubicBezTo>
                      <a:pt x="110" y="41"/>
                      <a:pt x="110" y="41"/>
                      <a:pt x="110" y="41"/>
                    </a:cubicBezTo>
                    <a:cubicBezTo>
                      <a:pt x="111" y="40"/>
                      <a:pt x="111" y="40"/>
                      <a:pt x="111" y="40"/>
                    </a:cubicBezTo>
                    <a:lnTo>
                      <a:pt x="112" y="24"/>
                    </a:lnTo>
                    <a:close/>
                    <a:moveTo>
                      <a:pt x="30" y="55"/>
                    </a:moveTo>
                    <a:cubicBezTo>
                      <a:pt x="27" y="51"/>
                      <a:pt x="27" y="51"/>
                      <a:pt x="27" y="51"/>
                    </a:cubicBezTo>
                    <a:cubicBezTo>
                      <a:pt x="22" y="43"/>
                      <a:pt x="22" y="43"/>
                      <a:pt x="22" y="43"/>
                    </a:cubicBezTo>
                    <a:cubicBezTo>
                      <a:pt x="21" y="40"/>
                      <a:pt x="21" y="40"/>
                      <a:pt x="21" y="40"/>
                    </a:cubicBezTo>
                    <a:cubicBezTo>
                      <a:pt x="31" y="28"/>
                      <a:pt x="31" y="28"/>
                      <a:pt x="31" y="28"/>
                    </a:cubicBezTo>
                    <a:cubicBezTo>
                      <a:pt x="30" y="37"/>
                      <a:pt x="30" y="46"/>
                      <a:pt x="30" y="55"/>
                    </a:cubicBezTo>
                    <a:close/>
                    <a:moveTo>
                      <a:pt x="70" y="41"/>
                    </a:moveTo>
                    <a:cubicBezTo>
                      <a:pt x="68" y="39"/>
                      <a:pt x="68" y="39"/>
                      <a:pt x="68" y="39"/>
                    </a:cubicBezTo>
                    <a:cubicBezTo>
                      <a:pt x="82" y="30"/>
                      <a:pt x="82" y="30"/>
                      <a:pt x="82" y="30"/>
                    </a:cubicBezTo>
                    <a:cubicBezTo>
                      <a:pt x="82" y="28"/>
                      <a:pt x="82" y="27"/>
                      <a:pt x="82" y="25"/>
                    </a:cubicBezTo>
                    <a:cubicBezTo>
                      <a:pt x="86" y="28"/>
                      <a:pt x="86" y="28"/>
                      <a:pt x="86" y="28"/>
                    </a:cubicBezTo>
                    <a:cubicBezTo>
                      <a:pt x="88" y="30"/>
                      <a:pt x="88" y="30"/>
                      <a:pt x="88" y="30"/>
                    </a:cubicBezTo>
                    <a:lnTo>
                      <a:pt x="7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5" name="Freeform 217"/>
              <p:cNvSpPr>
                <a:spLocks/>
              </p:cNvSpPr>
              <p:nvPr/>
            </p:nvSpPr>
            <p:spPr bwMode="auto">
              <a:xfrm>
                <a:off x="5946775" y="3201988"/>
                <a:ext cx="42863" cy="44450"/>
              </a:xfrm>
              <a:custGeom>
                <a:avLst/>
                <a:gdLst>
                  <a:gd name="T0" fmla="*/ 22 w 27"/>
                  <a:gd name="T1" fmla="*/ 0 h 28"/>
                  <a:gd name="T2" fmla="*/ 27 w 27"/>
                  <a:gd name="T3" fmla="*/ 16 h 28"/>
                  <a:gd name="T4" fmla="*/ 12 w 27"/>
                  <a:gd name="T5" fmla="*/ 28 h 28"/>
                  <a:gd name="T6" fmla="*/ 0 w 27"/>
                  <a:gd name="T7" fmla="*/ 16 h 28"/>
                  <a:gd name="T8" fmla="*/ 5 w 27"/>
                  <a:gd name="T9" fmla="*/ 0 h 28"/>
                  <a:gd name="T10" fmla="*/ 22 w 27"/>
                  <a:gd name="T11" fmla="*/ 0 h 28"/>
                </a:gdLst>
                <a:ahLst/>
                <a:cxnLst>
                  <a:cxn ang="0">
                    <a:pos x="T0" y="T1"/>
                  </a:cxn>
                  <a:cxn ang="0">
                    <a:pos x="T2" y="T3"/>
                  </a:cxn>
                  <a:cxn ang="0">
                    <a:pos x="T4" y="T5"/>
                  </a:cxn>
                  <a:cxn ang="0">
                    <a:pos x="T6" y="T7"/>
                  </a:cxn>
                  <a:cxn ang="0">
                    <a:pos x="T8" y="T9"/>
                  </a:cxn>
                  <a:cxn ang="0">
                    <a:pos x="T10" y="T11"/>
                  </a:cxn>
                </a:cxnLst>
                <a:rect l="0" t="0" r="r" b="b"/>
                <a:pathLst>
                  <a:path w="27" h="28">
                    <a:moveTo>
                      <a:pt x="22" y="0"/>
                    </a:moveTo>
                    <a:lnTo>
                      <a:pt x="27" y="16"/>
                    </a:lnTo>
                    <a:lnTo>
                      <a:pt x="12" y="28"/>
                    </a:lnTo>
                    <a:lnTo>
                      <a:pt x="0" y="16"/>
                    </a:lnTo>
                    <a:lnTo>
                      <a:pt x="5" y="0"/>
                    </a:lnTo>
                    <a:lnTo>
                      <a:pt x="2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6" name="Freeform 218"/>
              <p:cNvSpPr>
                <a:spLocks/>
              </p:cNvSpPr>
              <p:nvPr/>
            </p:nvSpPr>
            <p:spPr bwMode="auto">
              <a:xfrm>
                <a:off x="5946775" y="3232150"/>
                <a:ext cx="42863" cy="185738"/>
              </a:xfrm>
              <a:custGeom>
                <a:avLst/>
                <a:gdLst>
                  <a:gd name="T0" fmla="*/ 22 w 27"/>
                  <a:gd name="T1" fmla="*/ 0 h 117"/>
                  <a:gd name="T2" fmla="*/ 27 w 27"/>
                  <a:gd name="T3" fmla="*/ 105 h 117"/>
                  <a:gd name="T4" fmla="*/ 12 w 27"/>
                  <a:gd name="T5" fmla="*/ 117 h 117"/>
                  <a:gd name="T6" fmla="*/ 0 w 27"/>
                  <a:gd name="T7" fmla="*/ 105 h 117"/>
                  <a:gd name="T8" fmla="*/ 5 w 27"/>
                  <a:gd name="T9" fmla="*/ 0 h 117"/>
                  <a:gd name="T10" fmla="*/ 22 w 27"/>
                  <a:gd name="T11" fmla="*/ 0 h 117"/>
                </a:gdLst>
                <a:ahLst/>
                <a:cxnLst>
                  <a:cxn ang="0">
                    <a:pos x="T0" y="T1"/>
                  </a:cxn>
                  <a:cxn ang="0">
                    <a:pos x="T2" y="T3"/>
                  </a:cxn>
                  <a:cxn ang="0">
                    <a:pos x="T4" y="T5"/>
                  </a:cxn>
                  <a:cxn ang="0">
                    <a:pos x="T6" y="T7"/>
                  </a:cxn>
                  <a:cxn ang="0">
                    <a:pos x="T8" y="T9"/>
                  </a:cxn>
                  <a:cxn ang="0">
                    <a:pos x="T10" y="T11"/>
                  </a:cxn>
                </a:cxnLst>
                <a:rect l="0" t="0" r="r" b="b"/>
                <a:pathLst>
                  <a:path w="27" h="117">
                    <a:moveTo>
                      <a:pt x="22" y="0"/>
                    </a:moveTo>
                    <a:lnTo>
                      <a:pt x="27" y="105"/>
                    </a:lnTo>
                    <a:lnTo>
                      <a:pt x="12" y="117"/>
                    </a:lnTo>
                    <a:lnTo>
                      <a:pt x="0" y="105"/>
                    </a:lnTo>
                    <a:lnTo>
                      <a:pt x="5" y="0"/>
                    </a:lnTo>
                    <a:lnTo>
                      <a:pt x="2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sp>
        <p:nvSpPr>
          <p:cNvPr id="97" name="Oval 21"/>
          <p:cNvSpPr/>
          <p:nvPr/>
        </p:nvSpPr>
        <p:spPr>
          <a:xfrm>
            <a:off x="1673664" y="2194323"/>
            <a:ext cx="1932614" cy="1932614"/>
          </a:xfrm>
          <a:prstGeom prst="ellipse">
            <a:avLst/>
          </a:prstGeom>
          <a:solidFill>
            <a:srgbClr val="C0000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16D63"/>
              </a:solidFill>
              <a:latin typeface="DIN-BoldItalic" pitchFamily="50" charset="0"/>
            </a:endParaRPr>
          </a:p>
        </p:txBody>
      </p:sp>
      <p:sp>
        <p:nvSpPr>
          <p:cNvPr id="98" name="椭圆 97"/>
          <p:cNvSpPr/>
          <p:nvPr/>
        </p:nvSpPr>
        <p:spPr>
          <a:xfrm>
            <a:off x="1831902" y="2352012"/>
            <a:ext cx="1616138" cy="1617237"/>
          </a:xfrm>
          <a:prstGeom prst="ellipse">
            <a:avLst/>
          </a:prstGeom>
          <a:blipFill dpi="0" rotWithShape="1">
            <a:blip r:embed="rId3" cstate="screen">
              <a:extLst>
                <a:ext uri="{BEBA8EAE-BF5A-486C-A8C5-ECC9F3942E4B}">
                  <a14:imgProps xmlns:a14="http://schemas.microsoft.com/office/drawing/2010/main">
                    <a14:imgLayer r:embed="rId4">
                      <a14:imgEffect>
                        <a14:artisticBlur/>
                      </a14:imgEffect>
                      <a14:imgEffect>
                        <a14:sharpenSoften amount="-100000"/>
                      </a14:imgEffect>
                      <a14:imgEffect>
                        <a14:brightnessContrast bright="17000"/>
                      </a14:imgEffect>
                    </a14:imgLayer>
                  </a14:imgProps>
                </a:ext>
                <a:ext uri="{28A0092B-C50C-407E-A947-70E740481C1C}">
                  <a14:useLocalDpi xmlns:a14="http://schemas.microsoft.com/office/drawing/2010/main"/>
                </a:ext>
              </a:extLst>
            </a:blip>
            <a:srcRect/>
            <a:stretch>
              <a:fillRect l="-114835" t="-37928" r="-92564" b="-113612"/>
            </a:stretch>
          </a:blipFill>
          <a:ln w="9525">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99" name="矩形 98"/>
          <p:cNvSpPr/>
          <p:nvPr/>
        </p:nvSpPr>
        <p:spPr>
          <a:xfrm>
            <a:off x="6210803" y="2483000"/>
            <a:ext cx="3775216" cy="32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latin typeface="微软雅黑" panose="020B0503020204020204" pitchFamily="34" charset="-122"/>
                <a:ea typeface="微软雅黑" panose="020B0503020204020204" pitchFamily="34" charset="-122"/>
              </a:rPr>
              <a:t>团队协作</a:t>
            </a:r>
            <a:endParaRPr lang="zh-CN" altLang="en-US" sz="1600" dirty="0">
              <a:latin typeface="微软雅黑" panose="020B0503020204020204" pitchFamily="34" charset="-122"/>
              <a:ea typeface="微软雅黑" panose="020B0503020204020204" pitchFamily="34" charset="-122"/>
            </a:endParaRPr>
          </a:p>
        </p:txBody>
      </p:sp>
      <p:sp>
        <p:nvSpPr>
          <p:cNvPr id="100" name="矩形 99"/>
          <p:cNvSpPr/>
          <p:nvPr/>
        </p:nvSpPr>
        <p:spPr>
          <a:xfrm>
            <a:off x="6210803" y="2860904"/>
            <a:ext cx="3199152" cy="324000"/>
          </a:xfrm>
          <a:prstGeom prst="rect">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latin typeface="微软雅黑" panose="020B0503020204020204" pitchFamily="34" charset="-122"/>
                <a:ea typeface="微软雅黑" panose="020B0503020204020204" pitchFamily="34" charset="-122"/>
              </a:rPr>
              <a:t>沟通交流</a:t>
            </a:r>
            <a:endParaRPr lang="zh-CN" altLang="en-US" sz="1600" dirty="0">
              <a:latin typeface="微软雅黑" panose="020B0503020204020204" pitchFamily="34" charset="-122"/>
              <a:ea typeface="微软雅黑" panose="020B0503020204020204" pitchFamily="34" charset="-122"/>
            </a:endParaRPr>
          </a:p>
        </p:txBody>
      </p:sp>
      <p:sp>
        <p:nvSpPr>
          <p:cNvPr id="101" name="矩形 100"/>
          <p:cNvSpPr/>
          <p:nvPr/>
        </p:nvSpPr>
        <p:spPr>
          <a:xfrm>
            <a:off x="6210803" y="3256984"/>
            <a:ext cx="3775216" cy="32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latin typeface="微软雅黑" panose="020B0503020204020204" pitchFamily="34" charset="-122"/>
                <a:ea typeface="微软雅黑" panose="020B0503020204020204" pitchFamily="34" charset="-122"/>
              </a:rPr>
              <a:t>业务知识</a:t>
            </a:r>
            <a:endParaRPr lang="zh-CN" altLang="en-US" sz="1600" dirty="0">
              <a:latin typeface="微软雅黑" panose="020B0503020204020204" pitchFamily="34" charset="-122"/>
              <a:ea typeface="微软雅黑" panose="020B0503020204020204" pitchFamily="34" charset="-122"/>
            </a:endParaRPr>
          </a:p>
        </p:txBody>
      </p:sp>
      <p:sp>
        <p:nvSpPr>
          <p:cNvPr id="102" name="矩形 101"/>
          <p:cNvSpPr/>
          <p:nvPr/>
        </p:nvSpPr>
        <p:spPr>
          <a:xfrm>
            <a:off x="6210803" y="3652992"/>
            <a:ext cx="3415176" cy="324000"/>
          </a:xfrm>
          <a:prstGeom prst="rect">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latin typeface="微软雅黑" panose="020B0503020204020204" pitchFamily="34" charset="-122"/>
                <a:ea typeface="微软雅黑" panose="020B0503020204020204" pitchFamily="34" charset="-122"/>
              </a:rPr>
              <a:t>情绪管理</a:t>
            </a:r>
          </a:p>
        </p:txBody>
      </p:sp>
      <p:sp>
        <p:nvSpPr>
          <p:cNvPr id="103" name="文本框 5"/>
          <p:cNvSpPr txBox="1"/>
          <p:nvPr/>
        </p:nvSpPr>
        <p:spPr>
          <a:xfrm>
            <a:off x="6210803" y="2060848"/>
            <a:ext cx="1224136" cy="40011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技能</a:t>
            </a:r>
            <a:r>
              <a:rPr lang="zh-CN" altLang="en-US" b="1" dirty="0" smtClean="0">
                <a:solidFill>
                  <a:schemeClr val="bg1"/>
                </a:solidFill>
                <a:latin typeface="微软雅黑" panose="020B0503020204020204" pitchFamily="34" charset="-122"/>
                <a:ea typeface="微软雅黑" panose="020B0503020204020204" pitchFamily="34" charset="-122"/>
              </a:rPr>
              <a:t>：</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04" name="文本框 9"/>
          <p:cNvSpPr txBox="1"/>
          <p:nvPr/>
        </p:nvSpPr>
        <p:spPr>
          <a:xfrm>
            <a:off x="10212451" y="2511825"/>
            <a:ext cx="648072" cy="307777"/>
          </a:xfrm>
          <a:prstGeom prst="rect">
            <a:avLst/>
          </a:prstGeom>
          <a:noFill/>
        </p:spPr>
        <p:txBody>
          <a:bodyPr wrap="square" rtlCol="0">
            <a:spAutoFit/>
          </a:bodyPr>
          <a:lstStyle/>
          <a:p>
            <a:pPr algn="ctr"/>
            <a:r>
              <a:rPr lang="en-US" altLang="zh-CN" sz="1400" b="1" dirty="0" smtClean="0">
                <a:solidFill>
                  <a:schemeClr val="bg1">
                    <a:lumMod val="50000"/>
                  </a:schemeClr>
                </a:solidFill>
                <a:latin typeface="微软雅黑" panose="020B0503020204020204" pitchFamily="34" charset="-122"/>
                <a:ea typeface="微软雅黑" panose="020B0503020204020204" pitchFamily="34" charset="-122"/>
              </a:rPr>
              <a:t>90%</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5" name="文本框 40"/>
          <p:cNvSpPr txBox="1"/>
          <p:nvPr/>
        </p:nvSpPr>
        <p:spPr>
          <a:xfrm>
            <a:off x="10207247" y="3280484"/>
            <a:ext cx="648072" cy="307777"/>
          </a:xfrm>
          <a:prstGeom prst="rect">
            <a:avLst/>
          </a:prstGeom>
          <a:noFill/>
        </p:spPr>
        <p:txBody>
          <a:bodyPr wrap="square" rtlCol="0">
            <a:spAutoFit/>
          </a:bodyPr>
          <a:lstStyle/>
          <a:p>
            <a:pPr algn="ctr"/>
            <a:r>
              <a:rPr lang="en-US" altLang="zh-CN" sz="1400" b="1" dirty="0" smtClean="0">
                <a:solidFill>
                  <a:schemeClr val="bg1">
                    <a:lumMod val="50000"/>
                  </a:schemeClr>
                </a:solidFill>
                <a:latin typeface="微软雅黑" panose="020B0503020204020204" pitchFamily="34" charset="-122"/>
                <a:ea typeface="微软雅黑" panose="020B0503020204020204" pitchFamily="34" charset="-122"/>
              </a:rPr>
              <a:t>90%</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6" name="文本框 41"/>
          <p:cNvSpPr txBox="1"/>
          <p:nvPr/>
        </p:nvSpPr>
        <p:spPr>
          <a:xfrm>
            <a:off x="10207247" y="3676492"/>
            <a:ext cx="648072" cy="307777"/>
          </a:xfrm>
          <a:prstGeom prst="rect">
            <a:avLst/>
          </a:prstGeom>
          <a:noFill/>
        </p:spPr>
        <p:txBody>
          <a:bodyPr wrap="square" rtlCol="0">
            <a:spAutoFit/>
          </a:bodyPr>
          <a:lstStyle/>
          <a:p>
            <a:pPr algn="ctr"/>
            <a:r>
              <a:rPr lang="en-US" altLang="zh-CN" sz="1400" b="1" dirty="0" smtClean="0">
                <a:solidFill>
                  <a:schemeClr val="bg1">
                    <a:lumMod val="50000"/>
                  </a:schemeClr>
                </a:solidFill>
                <a:latin typeface="微软雅黑" panose="020B0503020204020204" pitchFamily="34" charset="-122"/>
                <a:ea typeface="微软雅黑" panose="020B0503020204020204" pitchFamily="34" charset="-122"/>
              </a:rPr>
              <a:t>85%</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7" name="文本框 42"/>
          <p:cNvSpPr txBox="1"/>
          <p:nvPr/>
        </p:nvSpPr>
        <p:spPr>
          <a:xfrm>
            <a:off x="10210052" y="2907905"/>
            <a:ext cx="648072" cy="307777"/>
          </a:xfrm>
          <a:prstGeom prst="rect">
            <a:avLst/>
          </a:prstGeom>
          <a:noFill/>
        </p:spPr>
        <p:txBody>
          <a:bodyPr wrap="square" rtlCol="0">
            <a:spAutoFit/>
          </a:bodyPr>
          <a:lstStyle/>
          <a:p>
            <a:pPr algn="ctr"/>
            <a:r>
              <a:rPr lang="en-US" altLang="zh-CN" sz="1400" b="1" dirty="0" smtClean="0">
                <a:solidFill>
                  <a:schemeClr val="bg1">
                    <a:lumMod val="50000"/>
                  </a:schemeClr>
                </a:solidFill>
                <a:latin typeface="微软雅黑" panose="020B0503020204020204" pitchFamily="34" charset="-122"/>
                <a:ea typeface="微软雅黑" panose="020B0503020204020204" pitchFamily="34" charset="-122"/>
              </a:rPr>
              <a:t>80%</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8" name="文本框 11"/>
          <p:cNvSpPr txBox="1"/>
          <p:nvPr/>
        </p:nvSpPr>
        <p:spPr>
          <a:xfrm>
            <a:off x="7013975" y="3163333"/>
            <a:ext cx="906077" cy="369332"/>
          </a:xfrm>
          <a:prstGeom prst="rect">
            <a:avLst/>
          </a:prstGeom>
          <a:noFill/>
        </p:spPr>
        <p:txBody>
          <a:bodyPr wrap="square" rtlCol="0">
            <a:spAutoFit/>
          </a:bodyPr>
          <a:lstStyle/>
          <a:p>
            <a:endParaRPr lang="zh-CN" altLang="en-US" dirty="0">
              <a:latin typeface="微软雅黑" panose="020B0503020204020204" pitchFamily="34" charset="-122"/>
              <a:ea typeface="微软雅黑" panose="020B0503020204020204" pitchFamily="34" charset="-122"/>
            </a:endParaRPr>
          </a:p>
        </p:txBody>
      </p:sp>
      <p:grpSp>
        <p:nvGrpSpPr>
          <p:cNvPr id="109" name="组合 108"/>
          <p:cNvGrpSpPr/>
          <p:nvPr/>
        </p:nvGrpSpPr>
        <p:grpSpPr>
          <a:xfrm>
            <a:off x="3937347" y="2297667"/>
            <a:ext cx="2104592" cy="1923421"/>
            <a:chOff x="4080015" y="2124888"/>
            <a:chExt cx="2104592" cy="1923421"/>
          </a:xfrm>
        </p:grpSpPr>
        <p:sp>
          <p:nvSpPr>
            <p:cNvPr id="110" name="文本框 10"/>
            <p:cNvSpPr txBox="1"/>
            <p:nvPr/>
          </p:nvSpPr>
          <p:spPr>
            <a:xfrm>
              <a:off x="4080015" y="2124888"/>
              <a:ext cx="1729539" cy="40011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人物介绍：</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1" name="Rectangle 1"/>
            <p:cNvSpPr>
              <a:spLocks noChangeArrowheads="1"/>
            </p:cNvSpPr>
            <p:nvPr/>
          </p:nvSpPr>
          <p:spPr bwMode="auto">
            <a:xfrm>
              <a:off x="4138622" y="2494062"/>
              <a:ext cx="2045985" cy="1554247"/>
            </a:xfrm>
            <a:prstGeom prst="rect">
              <a:avLst/>
            </a:prstGeom>
            <a:noFill/>
            <a:ln>
              <a:noFill/>
            </a:ln>
            <a:effectLst/>
          </p:spPr>
          <p:txBody>
            <a:bodyPr vert="horz" wrap="square" lIns="0" tIns="0" rIns="0" bIns="76176"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麻省理工大学建筑系硕士，后又获得哈佛大学建筑系博士学位。参加过国内外重大工作。</a:t>
              </a:r>
              <a:endParaRPr lang="zh-CN" sz="16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12" name="组合 111"/>
          <p:cNvGrpSpPr/>
          <p:nvPr/>
        </p:nvGrpSpPr>
        <p:grpSpPr>
          <a:xfrm>
            <a:off x="1703512" y="4522475"/>
            <a:ext cx="2908196" cy="922749"/>
            <a:chOff x="1703512" y="4666491"/>
            <a:chExt cx="2908196" cy="922749"/>
          </a:xfrm>
        </p:grpSpPr>
        <p:sp>
          <p:nvSpPr>
            <p:cNvPr id="113" name="文本框 18"/>
            <p:cNvSpPr txBox="1"/>
            <p:nvPr/>
          </p:nvSpPr>
          <p:spPr>
            <a:xfrm>
              <a:off x="1703512" y="4666491"/>
              <a:ext cx="2088232" cy="769441"/>
            </a:xfrm>
            <a:prstGeom prst="rect">
              <a:avLst/>
            </a:prstGeom>
            <a:noFill/>
          </p:spPr>
          <p:txBody>
            <a:bodyPr wrap="square" rtlCol="0">
              <a:spAutoFit/>
            </a:bodyPr>
            <a:lstStyle/>
            <a:p>
              <a:r>
                <a:rPr lang="en-US" altLang="zh-CN" sz="4400" dirty="0" smtClean="0">
                  <a:solidFill>
                    <a:schemeClr val="bg1">
                      <a:lumMod val="50000"/>
                    </a:schemeClr>
                  </a:solidFill>
                  <a:latin typeface="微软雅黑" panose="020B0503020204020204" pitchFamily="34" charset="-122"/>
                  <a:ea typeface="微软雅黑" panose="020B0503020204020204" pitchFamily="34" charset="-122"/>
                </a:rPr>
                <a:t>JSEN</a:t>
              </a:r>
            </a:p>
          </p:txBody>
        </p:sp>
        <p:cxnSp>
          <p:nvCxnSpPr>
            <p:cNvPr id="114" name="直接连接符 113"/>
            <p:cNvCxnSpPr/>
            <p:nvPr/>
          </p:nvCxnSpPr>
          <p:spPr>
            <a:xfrm flipV="1">
              <a:off x="3275469" y="5051211"/>
              <a:ext cx="444027" cy="515381"/>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矩形 114"/>
            <p:cNvSpPr/>
            <p:nvPr/>
          </p:nvSpPr>
          <p:spPr>
            <a:xfrm>
              <a:off x="3503712" y="5219908"/>
              <a:ext cx="1107996" cy="369332"/>
            </a:xfrm>
            <a:prstGeom prst="rect">
              <a:avLst/>
            </a:prstGeom>
          </p:spPr>
          <p:txBody>
            <a:bodyPr wrap="none">
              <a:spAutoFit/>
            </a:bodyPr>
            <a:lstStyle/>
            <a:p>
              <a:r>
                <a:rPr lang="zh-CN" altLang="en-US" dirty="0">
                  <a:solidFill>
                    <a:schemeClr val="bg1">
                      <a:lumMod val="50000"/>
                    </a:schemeClr>
                  </a:solidFill>
                  <a:latin typeface="微软雅黑" panose="020B0503020204020204" pitchFamily="34" charset="-122"/>
                  <a:ea typeface="微软雅黑" panose="020B0503020204020204" pitchFamily="34" charset="-122"/>
                </a:rPr>
                <a:t>项目</a:t>
              </a:r>
              <a:r>
                <a:rPr lang="zh-CN" altLang="en-US" dirty="0" smtClean="0">
                  <a:solidFill>
                    <a:schemeClr val="bg1">
                      <a:lumMod val="50000"/>
                    </a:schemeClr>
                  </a:solidFill>
                  <a:latin typeface="微软雅黑" panose="020B0503020204020204" pitchFamily="34" charset="-122"/>
                  <a:ea typeface="微软雅黑" panose="020B0503020204020204" pitchFamily="34" charset="-122"/>
                </a:rPr>
                <a:t>经理</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16" name="组合 115"/>
          <p:cNvGrpSpPr/>
          <p:nvPr/>
        </p:nvGrpSpPr>
        <p:grpSpPr>
          <a:xfrm>
            <a:off x="5073372" y="4580110"/>
            <a:ext cx="5992767" cy="842466"/>
            <a:chOff x="5073372" y="4724126"/>
            <a:chExt cx="5992767" cy="842466"/>
          </a:xfrm>
        </p:grpSpPr>
        <p:cxnSp>
          <p:nvCxnSpPr>
            <p:cNvPr id="117" name="直接连接符 116"/>
            <p:cNvCxnSpPr/>
            <p:nvPr/>
          </p:nvCxnSpPr>
          <p:spPr>
            <a:xfrm>
              <a:off x="5073372" y="5566592"/>
              <a:ext cx="50566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8" name="文本框 49"/>
            <p:cNvSpPr txBox="1"/>
            <p:nvPr/>
          </p:nvSpPr>
          <p:spPr>
            <a:xfrm>
              <a:off x="8509855" y="4724126"/>
              <a:ext cx="2556284" cy="584775"/>
            </a:xfrm>
            <a:prstGeom prst="rect">
              <a:avLst/>
            </a:prstGeom>
            <a:noFill/>
          </p:spPr>
          <p:txBody>
            <a:bodyPr wrap="square" rtlCol="0">
              <a:spAutoFit/>
            </a:bodyPr>
            <a:lstStyle/>
            <a:p>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工作岗位说明及日常工作内容阐述。</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19" name="图片 1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35742" y1="45898" x2="35742" y2="45898"/>
                          <a14:backgroundMark x1="34570" y1="53906" x2="34570" y2="53906"/>
                        </a14:backgroundRemoval>
                      </a14:imgEffect>
                    </a14:imgLayer>
                  </a14:imgProps>
                </a:ext>
                <a:ext uri="{28A0092B-C50C-407E-A947-70E740481C1C}">
                  <a14:useLocalDpi xmlns:a14="http://schemas.microsoft.com/office/drawing/2010/main" val="0"/>
                </a:ext>
              </a:extLst>
            </a:blip>
            <a:srcRect/>
            <a:stretch/>
          </p:blipFill>
          <p:spPr>
            <a:xfrm>
              <a:off x="7878872" y="4762457"/>
              <a:ext cx="504000" cy="504000"/>
            </a:xfrm>
            <a:prstGeom prst="ellipse">
              <a:avLst/>
            </a:prstGeom>
            <a:solidFill>
              <a:srgbClr val="C00000"/>
            </a:solidFill>
          </p:spPr>
        </p:pic>
      </p:grpSp>
    </p:spTree>
    <p:extLst>
      <p:ext uri="{BB962C8B-B14F-4D97-AF65-F5344CB8AC3E}">
        <p14:creationId xmlns:p14="http://schemas.microsoft.com/office/powerpoint/2010/main" val="395728679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97"/>
                                        </p:tgtEl>
                                        <p:attrNameLst>
                                          <p:attrName>style.visibility</p:attrName>
                                        </p:attrNameLst>
                                      </p:cBhvr>
                                      <p:to>
                                        <p:strVal val="visible"/>
                                      </p:to>
                                    </p:set>
                                    <p:anim calcmode="lin" valueType="num">
                                      <p:cBhvr>
                                        <p:cTn id="12" dur="500" fill="hold"/>
                                        <p:tgtEl>
                                          <p:spTgt spid="97"/>
                                        </p:tgtEl>
                                        <p:attrNameLst>
                                          <p:attrName>ppt_w</p:attrName>
                                        </p:attrNameLst>
                                      </p:cBhvr>
                                      <p:tavLst>
                                        <p:tav tm="0">
                                          <p:val>
                                            <p:fltVal val="0"/>
                                          </p:val>
                                        </p:tav>
                                        <p:tav tm="100000">
                                          <p:val>
                                            <p:strVal val="#ppt_w"/>
                                          </p:val>
                                        </p:tav>
                                      </p:tavLst>
                                    </p:anim>
                                    <p:anim calcmode="lin" valueType="num">
                                      <p:cBhvr>
                                        <p:cTn id="13" dur="500" fill="hold"/>
                                        <p:tgtEl>
                                          <p:spTgt spid="97"/>
                                        </p:tgtEl>
                                        <p:attrNameLst>
                                          <p:attrName>ppt_h</p:attrName>
                                        </p:attrNameLst>
                                      </p:cBhvr>
                                      <p:tavLst>
                                        <p:tav tm="0">
                                          <p:val>
                                            <p:fltVal val="0"/>
                                          </p:val>
                                        </p:tav>
                                        <p:tav tm="100000">
                                          <p:val>
                                            <p:strVal val="#ppt_h"/>
                                          </p:val>
                                        </p:tav>
                                      </p:tavLst>
                                    </p:anim>
                                    <p:animEffect transition="in" filter="fade">
                                      <p:cBhvr>
                                        <p:cTn id="14" dur="500"/>
                                        <p:tgtEl>
                                          <p:spTgt spid="97"/>
                                        </p:tgtEl>
                                      </p:cBhvr>
                                    </p:animEffect>
                                  </p:childTnLst>
                                </p:cTn>
                              </p:par>
                              <p:par>
                                <p:cTn id="15" presetID="53" presetClass="entr" presetSubtype="16" fill="hold" nodeType="withEffect">
                                  <p:stCondLst>
                                    <p:cond delay="500"/>
                                  </p:stCondLst>
                                  <p:childTnLst>
                                    <p:set>
                                      <p:cBhvr>
                                        <p:cTn id="16" dur="1" fill="hold">
                                          <p:stCondLst>
                                            <p:cond delay="0"/>
                                          </p:stCondLst>
                                        </p:cTn>
                                        <p:tgtEl>
                                          <p:spTgt spid="98"/>
                                        </p:tgtEl>
                                        <p:attrNameLst>
                                          <p:attrName>style.visibility</p:attrName>
                                        </p:attrNameLst>
                                      </p:cBhvr>
                                      <p:to>
                                        <p:strVal val="visible"/>
                                      </p:to>
                                    </p:set>
                                    <p:anim calcmode="lin" valueType="num">
                                      <p:cBhvr>
                                        <p:cTn id="17" dur="500" fill="hold"/>
                                        <p:tgtEl>
                                          <p:spTgt spid="98"/>
                                        </p:tgtEl>
                                        <p:attrNameLst>
                                          <p:attrName>ppt_w</p:attrName>
                                        </p:attrNameLst>
                                      </p:cBhvr>
                                      <p:tavLst>
                                        <p:tav tm="0">
                                          <p:val>
                                            <p:fltVal val="0"/>
                                          </p:val>
                                        </p:tav>
                                        <p:tav tm="100000">
                                          <p:val>
                                            <p:strVal val="#ppt_w"/>
                                          </p:val>
                                        </p:tav>
                                      </p:tavLst>
                                    </p:anim>
                                    <p:anim calcmode="lin" valueType="num">
                                      <p:cBhvr>
                                        <p:cTn id="18" dur="500" fill="hold"/>
                                        <p:tgtEl>
                                          <p:spTgt spid="98"/>
                                        </p:tgtEl>
                                        <p:attrNameLst>
                                          <p:attrName>ppt_h</p:attrName>
                                        </p:attrNameLst>
                                      </p:cBhvr>
                                      <p:tavLst>
                                        <p:tav tm="0">
                                          <p:val>
                                            <p:fltVal val="0"/>
                                          </p:val>
                                        </p:tav>
                                        <p:tav tm="100000">
                                          <p:val>
                                            <p:strVal val="#ppt_h"/>
                                          </p:val>
                                        </p:tav>
                                      </p:tavLst>
                                    </p:anim>
                                    <p:animEffect transition="in" filter="fade">
                                      <p:cBhvr>
                                        <p:cTn id="19" dur="500"/>
                                        <p:tgtEl>
                                          <p:spTgt spid="98"/>
                                        </p:tgtEl>
                                      </p:cBhvr>
                                    </p:animEffect>
                                  </p:childTnLst>
                                </p:cTn>
                              </p:par>
                              <p:par>
                                <p:cTn id="20" presetID="53" presetClass="entr" presetSubtype="16" fill="hold" nodeType="withEffect">
                                  <p:stCondLst>
                                    <p:cond delay="1000"/>
                                  </p:stCondLst>
                                  <p:childTnLst>
                                    <p:set>
                                      <p:cBhvr>
                                        <p:cTn id="21" dur="1" fill="hold">
                                          <p:stCondLst>
                                            <p:cond delay="0"/>
                                          </p:stCondLst>
                                        </p:cTn>
                                        <p:tgtEl>
                                          <p:spTgt spid="109"/>
                                        </p:tgtEl>
                                        <p:attrNameLst>
                                          <p:attrName>style.visibility</p:attrName>
                                        </p:attrNameLst>
                                      </p:cBhvr>
                                      <p:to>
                                        <p:strVal val="visible"/>
                                      </p:to>
                                    </p:set>
                                    <p:anim calcmode="lin" valueType="num">
                                      <p:cBhvr>
                                        <p:cTn id="22" dur="500" fill="hold"/>
                                        <p:tgtEl>
                                          <p:spTgt spid="109"/>
                                        </p:tgtEl>
                                        <p:attrNameLst>
                                          <p:attrName>ppt_w</p:attrName>
                                        </p:attrNameLst>
                                      </p:cBhvr>
                                      <p:tavLst>
                                        <p:tav tm="0">
                                          <p:val>
                                            <p:fltVal val="0"/>
                                          </p:val>
                                        </p:tav>
                                        <p:tav tm="100000">
                                          <p:val>
                                            <p:strVal val="#ppt_w"/>
                                          </p:val>
                                        </p:tav>
                                      </p:tavLst>
                                    </p:anim>
                                    <p:anim calcmode="lin" valueType="num">
                                      <p:cBhvr>
                                        <p:cTn id="23" dur="500" fill="hold"/>
                                        <p:tgtEl>
                                          <p:spTgt spid="109"/>
                                        </p:tgtEl>
                                        <p:attrNameLst>
                                          <p:attrName>ppt_h</p:attrName>
                                        </p:attrNameLst>
                                      </p:cBhvr>
                                      <p:tavLst>
                                        <p:tav tm="0">
                                          <p:val>
                                            <p:fltVal val="0"/>
                                          </p:val>
                                        </p:tav>
                                        <p:tav tm="100000">
                                          <p:val>
                                            <p:strVal val="#ppt_h"/>
                                          </p:val>
                                        </p:tav>
                                      </p:tavLst>
                                    </p:anim>
                                    <p:animEffect transition="in" filter="fade">
                                      <p:cBhvr>
                                        <p:cTn id="24" dur="500"/>
                                        <p:tgtEl>
                                          <p:spTgt spid="109"/>
                                        </p:tgtEl>
                                      </p:cBhvr>
                                    </p:animEffect>
                                  </p:childTnLst>
                                </p:cTn>
                              </p:par>
                              <p:par>
                                <p:cTn id="25" presetID="53" presetClass="entr" presetSubtype="16" fill="hold" grpId="0" nodeType="withEffect">
                                  <p:stCondLst>
                                    <p:cond delay="1500"/>
                                  </p:stCondLst>
                                  <p:childTnLst>
                                    <p:set>
                                      <p:cBhvr>
                                        <p:cTn id="26" dur="1" fill="hold">
                                          <p:stCondLst>
                                            <p:cond delay="0"/>
                                          </p:stCondLst>
                                        </p:cTn>
                                        <p:tgtEl>
                                          <p:spTgt spid="99"/>
                                        </p:tgtEl>
                                        <p:attrNameLst>
                                          <p:attrName>style.visibility</p:attrName>
                                        </p:attrNameLst>
                                      </p:cBhvr>
                                      <p:to>
                                        <p:strVal val="visible"/>
                                      </p:to>
                                    </p:set>
                                    <p:anim calcmode="lin" valueType="num">
                                      <p:cBhvr>
                                        <p:cTn id="27" dur="500" fill="hold"/>
                                        <p:tgtEl>
                                          <p:spTgt spid="99"/>
                                        </p:tgtEl>
                                        <p:attrNameLst>
                                          <p:attrName>ppt_w</p:attrName>
                                        </p:attrNameLst>
                                      </p:cBhvr>
                                      <p:tavLst>
                                        <p:tav tm="0">
                                          <p:val>
                                            <p:fltVal val="0"/>
                                          </p:val>
                                        </p:tav>
                                        <p:tav tm="100000">
                                          <p:val>
                                            <p:strVal val="#ppt_w"/>
                                          </p:val>
                                        </p:tav>
                                      </p:tavLst>
                                    </p:anim>
                                    <p:anim calcmode="lin" valueType="num">
                                      <p:cBhvr>
                                        <p:cTn id="28" dur="500" fill="hold"/>
                                        <p:tgtEl>
                                          <p:spTgt spid="99"/>
                                        </p:tgtEl>
                                        <p:attrNameLst>
                                          <p:attrName>ppt_h</p:attrName>
                                        </p:attrNameLst>
                                      </p:cBhvr>
                                      <p:tavLst>
                                        <p:tav tm="0">
                                          <p:val>
                                            <p:fltVal val="0"/>
                                          </p:val>
                                        </p:tav>
                                        <p:tav tm="100000">
                                          <p:val>
                                            <p:strVal val="#ppt_h"/>
                                          </p:val>
                                        </p:tav>
                                      </p:tavLst>
                                    </p:anim>
                                    <p:animEffect transition="in" filter="fade">
                                      <p:cBhvr>
                                        <p:cTn id="29" dur="500"/>
                                        <p:tgtEl>
                                          <p:spTgt spid="99"/>
                                        </p:tgtEl>
                                      </p:cBhvr>
                                    </p:animEffect>
                                  </p:childTnLst>
                                </p:cTn>
                              </p:par>
                              <p:par>
                                <p:cTn id="30" presetID="53" presetClass="entr" presetSubtype="16" fill="hold" grpId="0" nodeType="withEffect">
                                  <p:stCondLst>
                                    <p:cond delay="1500"/>
                                  </p:stCondLst>
                                  <p:childTnLst>
                                    <p:set>
                                      <p:cBhvr>
                                        <p:cTn id="31" dur="1" fill="hold">
                                          <p:stCondLst>
                                            <p:cond delay="0"/>
                                          </p:stCondLst>
                                        </p:cTn>
                                        <p:tgtEl>
                                          <p:spTgt spid="100"/>
                                        </p:tgtEl>
                                        <p:attrNameLst>
                                          <p:attrName>style.visibility</p:attrName>
                                        </p:attrNameLst>
                                      </p:cBhvr>
                                      <p:to>
                                        <p:strVal val="visible"/>
                                      </p:to>
                                    </p:set>
                                    <p:anim calcmode="lin" valueType="num">
                                      <p:cBhvr>
                                        <p:cTn id="32" dur="500" fill="hold"/>
                                        <p:tgtEl>
                                          <p:spTgt spid="100"/>
                                        </p:tgtEl>
                                        <p:attrNameLst>
                                          <p:attrName>ppt_w</p:attrName>
                                        </p:attrNameLst>
                                      </p:cBhvr>
                                      <p:tavLst>
                                        <p:tav tm="0">
                                          <p:val>
                                            <p:fltVal val="0"/>
                                          </p:val>
                                        </p:tav>
                                        <p:tav tm="100000">
                                          <p:val>
                                            <p:strVal val="#ppt_w"/>
                                          </p:val>
                                        </p:tav>
                                      </p:tavLst>
                                    </p:anim>
                                    <p:anim calcmode="lin" valueType="num">
                                      <p:cBhvr>
                                        <p:cTn id="33" dur="500" fill="hold"/>
                                        <p:tgtEl>
                                          <p:spTgt spid="100"/>
                                        </p:tgtEl>
                                        <p:attrNameLst>
                                          <p:attrName>ppt_h</p:attrName>
                                        </p:attrNameLst>
                                      </p:cBhvr>
                                      <p:tavLst>
                                        <p:tav tm="0">
                                          <p:val>
                                            <p:fltVal val="0"/>
                                          </p:val>
                                        </p:tav>
                                        <p:tav tm="100000">
                                          <p:val>
                                            <p:strVal val="#ppt_h"/>
                                          </p:val>
                                        </p:tav>
                                      </p:tavLst>
                                    </p:anim>
                                    <p:animEffect transition="in" filter="fade">
                                      <p:cBhvr>
                                        <p:cTn id="34" dur="500"/>
                                        <p:tgtEl>
                                          <p:spTgt spid="100"/>
                                        </p:tgtEl>
                                      </p:cBhvr>
                                    </p:animEffect>
                                  </p:childTnLst>
                                </p:cTn>
                              </p:par>
                              <p:par>
                                <p:cTn id="35" presetID="53" presetClass="entr" presetSubtype="16" fill="hold" grpId="0" nodeType="withEffect">
                                  <p:stCondLst>
                                    <p:cond delay="1500"/>
                                  </p:stCondLst>
                                  <p:childTnLst>
                                    <p:set>
                                      <p:cBhvr>
                                        <p:cTn id="36" dur="1" fill="hold">
                                          <p:stCondLst>
                                            <p:cond delay="0"/>
                                          </p:stCondLst>
                                        </p:cTn>
                                        <p:tgtEl>
                                          <p:spTgt spid="101"/>
                                        </p:tgtEl>
                                        <p:attrNameLst>
                                          <p:attrName>style.visibility</p:attrName>
                                        </p:attrNameLst>
                                      </p:cBhvr>
                                      <p:to>
                                        <p:strVal val="visible"/>
                                      </p:to>
                                    </p:set>
                                    <p:anim calcmode="lin" valueType="num">
                                      <p:cBhvr>
                                        <p:cTn id="37" dur="500" fill="hold"/>
                                        <p:tgtEl>
                                          <p:spTgt spid="101"/>
                                        </p:tgtEl>
                                        <p:attrNameLst>
                                          <p:attrName>ppt_w</p:attrName>
                                        </p:attrNameLst>
                                      </p:cBhvr>
                                      <p:tavLst>
                                        <p:tav tm="0">
                                          <p:val>
                                            <p:fltVal val="0"/>
                                          </p:val>
                                        </p:tav>
                                        <p:tav tm="100000">
                                          <p:val>
                                            <p:strVal val="#ppt_w"/>
                                          </p:val>
                                        </p:tav>
                                      </p:tavLst>
                                    </p:anim>
                                    <p:anim calcmode="lin" valueType="num">
                                      <p:cBhvr>
                                        <p:cTn id="38" dur="500" fill="hold"/>
                                        <p:tgtEl>
                                          <p:spTgt spid="101"/>
                                        </p:tgtEl>
                                        <p:attrNameLst>
                                          <p:attrName>ppt_h</p:attrName>
                                        </p:attrNameLst>
                                      </p:cBhvr>
                                      <p:tavLst>
                                        <p:tav tm="0">
                                          <p:val>
                                            <p:fltVal val="0"/>
                                          </p:val>
                                        </p:tav>
                                        <p:tav tm="100000">
                                          <p:val>
                                            <p:strVal val="#ppt_h"/>
                                          </p:val>
                                        </p:tav>
                                      </p:tavLst>
                                    </p:anim>
                                    <p:animEffect transition="in" filter="fade">
                                      <p:cBhvr>
                                        <p:cTn id="39" dur="500"/>
                                        <p:tgtEl>
                                          <p:spTgt spid="101"/>
                                        </p:tgtEl>
                                      </p:cBhvr>
                                    </p:animEffect>
                                  </p:childTnLst>
                                </p:cTn>
                              </p:par>
                              <p:par>
                                <p:cTn id="40" presetID="53" presetClass="entr" presetSubtype="16" fill="hold" grpId="0" nodeType="withEffect">
                                  <p:stCondLst>
                                    <p:cond delay="1500"/>
                                  </p:stCondLst>
                                  <p:childTnLst>
                                    <p:set>
                                      <p:cBhvr>
                                        <p:cTn id="41" dur="1" fill="hold">
                                          <p:stCondLst>
                                            <p:cond delay="0"/>
                                          </p:stCondLst>
                                        </p:cTn>
                                        <p:tgtEl>
                                          <p:spTgt spid="102"/>
                                        </p:tgtEl>
                                        <p:attrNameLst>
                                          <p:attrName>style.visibility</p:attrName>
                                        </p:attrNameLst>
                                      </p:cBhvr>
                                      <p:to>
                                        <p:strVal val="visible"/>
                                      </p:to>
                                    </p:set>
                                    <p:anim calcmode="lin" valueType="num">
                                      <p:cBhvr>
                                        <p:cTn id="42" dur="500" fill="hold"/>
                                        <p:tgtEl>
                                          <p:spTgt spid="102"/>
                                        </p:tgtEl>
                                        <p:attrNameLst>
                                          <p:attrName>ppt_w</p:attrName>
                                        </p:attrNameLst>
                                      </p:cBhvr>
                                      <p:tavLst>
                                        <p:tav tm="0">
                                          <p:val>
                                            <p:fltVal val="0"/>
                                          </p:val>
                                        </p:tav>
                                        <p:tav tm="100000">
                                          <p:val>
                                            <p:strVal val="#ppt_w"/>
                                          </p:val>
                                        </p:tav>
                                      </p:tavLst>
                                    </p:anim>
                                    <p:anim calcmode="lin" valueType="num">
                                      <p:cBhvr>
                                        <p:cTn id="43" dur="500" fill="hold"/>
                                        <p:tgtEl>
                                          <p:spTgt spid="102"/>
                                        </p:tgtEl>
                                        <p:attrNameLst>
                                          <p:attrName>ppt_h</p:attrName>
                                        </p:attrNameLst>
                                      </p:cBhvr>
                                      <p:tavLst>
                                        <p:tav tm="0">
                                          <p:val>
                                            <p:fltVal val="0"/>
                                          </p:val>
                                        </p:tav>
                                        <p:tav tm="100000">
                                          <p:val>
                                            <p:strVal val="#ppt_h"/>
                                          </p:val>
                                        </p:tav>
                                      </p:tavLst>
                                    </p:anim>
                                    <p:animEffect transition="in" filter="fade">
                                      <p:cBhvr>
                                        <p:cTn id="44" dur="500"/>
                                        <p:tgtEl>
                                          <p:spTgt spid="102"/>
                                        </p:tgtEl>
                                      </p:cBhvr>
                                    </p:animEffect>
                                  </p:childTnLst>
                                </p:cTn>
                              </p:par>
                              <p:par>
                                <p:cTn id="45" presetID="53" presetClass="entr" presetSubtype="16" fill="hold" grpId="0" nodeType="withEffect">
                                  <p:stCondLst>
                                    <p:cond delay="1500"/>
                                  </p:stCondLst>
                                  <p:childTnLst>
                                    <p:set>
                                      <p:cBhvr>
                                        <p:cTn id="46" dur="1" fill="hold">
                                          <p:stCondLst>
                                            <p:cond delay="0"/>
                                          </p:stCondLst>
                                        </p:cTn>
                                        <p:tgtEl>
                                          <p:spTgt spid="103"/>
                                        </p:tgtEl>
                                        <p:attrNameLst>
                                          <p:attrName>style.visibility</p:attrName>
                                        </p:attrNameLst>
                                      </p:cBhvr>
                                      <p:to>
                                        <p:strVal val="visible"/>
                                      </p:to>
                                    </p:set>
                                    <p:anim calcmode="lin" valueType="num">
                                      <p:cBhvr>
                                        <p:cTn id="47" dur="500" fill="hold"/>
                                        <p:tgtEl>
                                          <p:spTgt spid="103"/>
                                        </p:tgtEl>
                                        <p:attrNameLst>
                                          <p:attrName>ppt_w</p:attrName>
                                        </p:attrNameLst>
                                      </p:cBhvr>
                                      <p:tavLst>
                                        <p:tav tm="0">
                                          <p:val>
                                            <p:fltVal val="0"/>
                                          </p:val>
                                        </p:tav>
                                        <p:tav tm="100000">
                                          <p:val>
                                            <p:strVal val="#ppt_w"/>
                                          </p:val>
                                        </p:tav>
                                      </p:tavLst>
                                    </p:anim>
                                    <p:anim calcmode="lin" valueType="num">
                                      <p:cBhvr>
                                        <p:cTn id="48" dur="500" fill="hold"/>
                                        <p:tgtEl>
                                          <p:spTgt spid="103"/>
                                        </p:tgtEl>
                                        <p:attrNameLst>
                                          <p:attrName>ppt_h</p:attrName>
                                        </p:attrNameLst>
                                      </p:cBhvr>
                                      <p:tavLst>
                                        <p:tav tm="0">
                                          <p:val>
                                            <p:fltVal val="0"/>
                                          </p:val>
                                        </p:tav>
                                        <p:tav tm="100000">
                                          <p:val>
                                            <p:strVal val="#ppt_h"/>
                                          </p:val>
                                        </p:tav>
                                      </p:tavLst>
                                    </p:anim>
                                    <p:animEffect transition="in" filter="fade">
                                      <p:cBhvr>
                                        <p:cTn id="49" dur="500"/>
                                        <p:tgtEl>
                                          <p:spTgt spid="103"/>
                                        </p:tgtEl>
                                      </p:cBhvr>
                                    </p:animEffect>
                                  </p:childTnLst>
                                </p:cTn>
                              </p:par>
                              <p:par>
                                <p:cTn id="50" presetID="53" presetClass="entr" presetSubtype="16" fill="hold" grpId="0" nodeType="withEffect">
                                  <p:stCondLst>
                                    <p:cond delay="1500"/>
                                  </p:stCondLst>
                                  <p:childTnLst>
                                    <p:set>
                                      <p:cBhvr>
                                        <p:cTn id="51" dur="1" fill="hold">
                                          <p:stCondLst>
                                            <p:cond delay="0"/>
                                          </p:stCondLst>
                                        </p:cTn>
                                        <p:tgtEl>
                                          <p:spTgt spid="104"/>
                                        </p:tgtEl>
                                        <p:attrNameLst>
                                          <p:attrName>style.visibility</p:attrName>
                                        </p:attrNameLst>
                                      </p:cBhvr>
                                      <p:to>
                                        <p:strVal val="visible"/>
                                      </p:to>
                                    </p:set>
                                    <p:anim calcmode="lin" valueType="num">
                                      <p:cBhvr>
                                        <p:cTn id="52" dur="500" fill="hold"/>
                                        <p:tgtEl>
                                          <p:spTgt spid="104"/>
                                        </p:tgtEl>
                                        <p:attrNameLst>
                                          <p:attrName>ppt_w</p:attrName>
                                        </p:attrNameLst>
                                      </p:cBhvr>
                                      <p:tavLst>
                                        <p:tav tm="0">
                                          <p:val>
                                            <p:fltVal val="0"/>
                                          </p:val>
                                        </p:tav>
                                        <p:tav tm="100000">
                                          <p:val>
                                            <p:strVal val="#ppt_w"/>
                                          </p:val>
                                        </p:tav>
                                      </p:tavLst>
                                    </p:anim>
                                    <p:anim calcmode="lin" valueType="num">
                                      <p:cBhvr>
                                        <p:cTn id="53" dur="500" fill="hold"/>
                                        <p:tgtEl>
                                          <p:spTgt spid="104"/>
                                        </p:tgtEl>
                                        <p:attrNameLst>
                                          <p:attrName>ppt_h</p:attrName>
                                        </p:attrNameLst>
                                      </p:cBhvr>
                                      <p:tavLst>
                                        <p:tav tm="0">
                                          <p:val>
                                            <p:fltVal val="0"/>
                                          </p:val>
                                        </p:tav>
                                        <p:tav tm="100000">
                                          <p:val>
                                            <p:strVal val="#ppt_h"/>
                                          </p:val>
                                        </p:tav>
                                      </p:tavLst>
                                    </p:anim>
                                    <p:animEffect transition="in" filter="fade">
                                      <p:cBhvr>
                                        <p:cTn id="54" dur="500"/>
                                        <p:tgtEl>
                                          <p:spTgt spid="104"/>
                                        </p:tgtEl>
                                      </p:cBhvr>
                                    </p:animEffect>
                                  </p:childTnLst>
                                </p:cTn>
                              </p:par>
                              <p:par>
                                <p:cTn id="55" presetID="53" presetClass="entr" presetSubtype="16" fill="hold" grpId="0" nodeType="withEffect">
                                  <p:stCondLst>
                                    <p:cond delay="1500"/>
                                  </p:stCondLst>
                                  <p:childTnLst>
                                    <p:set>
                                      <p:cBhvr>
                                        <p:cTn id="56" dur="1" fill="hold">
                                          <p:stCondLst>
                                            <p:cond delay="0"/>
                                          </p:stCondLst>
                                        </p:cTn>
                                        <p:tgtEl>
                                          <p:spTgt spid="105"/>
                                        </p:tgtEl>
                                        <p:attrNameLst>
                                          <p:attrName>style.visibility</p:attrName>
                                        </p:attrNameLst>
                                      </p:cBhvr>
                                      <p:to>
                                        <p:strVal val="visible"/>
                                      </p:to>
                                    </p:set>
                                    <p:anim calcmode="lin" valueType="num">
                                      <p:cBhvr>
                                        <p:cTn id="57" dur="500" fill="hold"/>
                                        <p:tgtEl>
                                          <p:spTgt spid="105"/>
                                        </p:tgtEl>
                                        <p:attrNameLst>
                                          <p:attrName>ppt_w</p:attrName>
                                        </p:attrNameLst>
                                      </p:cBhvr>
                                      <p:tavLst>
                                        <p:tav tm="0">
                                          <p:val>
                                            <p:fltVal val="0"/>
                                          </p:val>
                                        </p:tav>
                                        <p:tav tm="100000">
                                          <p:val>
                                            <p:strVal val="#ppt_w"/>
                                          </p:val>
                                        </p:tav>
                                      </p:tavLst>
                                    </p:anim>
                                    <p:anim calcmode="lin" valueType="num">
                                      <p:cBhvr>
                                        <p:cTn id="58" dur="500" fill="hold"/>
                                        <p:tgtEl>
                                          <p:spTgt spid="105"/>
                                        </p:tgtEl>
                                        <p:attrNameLst>
                                          <p:attrName>ppt_h</p:attrName>
                                        </p:attrNameLst>
                                      </p:cBhvr>
                                      <p:tavLst>
                                        <p:tav tm="0">
                                          <p:val>
                                            <p:fltVal val="0"/>
                                          </p:val>
                                        </p:tav>
                                        <p:tav tm="100000">
                                          <p:val>
                                            <p:strVal val="#ppt_h"/>
                                          </p:val>
                                        </p:tav>
                                      </p:tavLst>
                                    </p:anim>
                                    <p:animEffect transition="in" filter="fade">
                                      <p:cBhvr>
                                        <p:cTn id="59" dur="500"/>
                                        <p:tgtEl>
                                          <p:spTgt spid="105"/>
                                        </p:tgtEl>
                                      </p:cBhvr>
                                    </p:animEffect>
                                  </p:childTnLst>
                                </p:cTn>
                              </p:par>
                              <p:par>
                                <p:cTn id="60" presetID="53" presetClass="entr" presetSubtype="16" fill="hold" grpId="0" nodeType="withEffect">
                                  <p:stCondLst>
                                    <p:cond delay="1500"/>
                                  </p:stCondLst>
                                  <p:childTnLst>
                                    <p:set>
                                      <p:cBhvr>
                                        <p:cTn id="61" dur="1" fill="hold">
                                          <p:stCondLst>
                                            <p:cond delay="0"/>
                                          </p:stCondLst>
                                        </p:cTn>
                                        <p:tgtEl>
                                          <p:spTgt spid="106"/>
                                        </p:tgtEl>
                                        <p:attrNameLst>
                                          <p:attrName>style.visibility</p:attrName>
                                        </p:attrNameLst>
                                      </p:cBhvr>
                                      <p:to>
                                        <p:strVal val="visible"/>
                                      </p:to>
                                    </p:set>
                                    <p:anim calcmode="lin" valueType="num">
                                      <p:cBhvr>
                                        <p:cTn id="62" dur="500" fill="hold"/>
                                        <p:tgtEl>
                                          <p:spTgt spid="106"/>
                                        </p:tgtEl>
                                        <p:attrNameLst>
                                          <p:attrName>ppt_w</p:attrName>
                                        </p:attrNameLst>
                                      </p:cBhvr>
                                      <p:tavLst>
                                        <p:tav tm="0">
                                          <p:val>
                                            <p:fltVal val="0"/>
                                          </p:val>
                                        </p:tav>
                                        <p:tav tm="100000">
                                          <p:val>
                                            <p:strVal val="#ppt_w"/>
                                          </p:val>
                                        </p:tav>
                                      </p:tavLst>
                                    </p:anim>
                                    <p:anim calcmode="lin" valueType="num">
                                      <p:cBhvr>
                                        <p:cTn id="63" dur="500" fill="hold"/>
                                        <p:tgtEl>
                                          <p:spTgt spid="106"/>
                                        </p:tgtEl>
                                        <p:attrNameLst>
                                          <p:attrName>ppt_h</p:attrName>
                                        </p:attrNameLst>
                                      </p:cBhvr>
                                      <p:tavLst>
                                        <p:tav tm="0">
                                          <p:val>
                                            <p:fltVal val="0"/>
                                          </p:val>
                                        </p:tav>
                                        <p:tav tm="100000">
                                          <p:val>
                                            <p:strVal val="#ppt_h"/>
                                          </p:val>
                                        </p:tav>
                                      </p:tavLst>
                                    </p:anim>
                                    <p:animEffect transition="in" filter="fade">
                                      <p:cBhvr>
                                        <p:cTn id="64" dur="500"/>
                                        <p:tgtEl>
                                          <p:spTgt spid="106"/>
                                        </p:tgtEl>
                                      </p:cBhvr>
                                    </p:animEffect>
                                  </p:childTnLst>
                                </p:cTn>
                              </p:par>
                              <p:par>
                                <p:cTn id="65" presetID="53" presetClass="entr" presetSubtype="16" fill="hold" grpId="0" nodeType="withEffect">
                                  <p:stCondLst>
                                    <p:cond delay="1500"/>
                                  </p:stCondLst>
                                  <p:childTnLst>
                                    <p:set>
                                      <p:cBhvr>
                                        <p:cTn id="66" dur="1" fill="hold">
                                          <p:stCondLst>
                                            <p:cond delay="0"/>
                                          </p:stCondLst>
                                        </p:cTn>
                                        <p:tgtEl>
                                          <p:spTgt spid="107"/>
                                        </p:tgtEl>
                                        <p:attrNameLst>
                                          <p:attrName>style.visibility</p:attrName>
                                        </p:attrNameLst>
                                      </p:cBhvr>
                                      <p:to>
                                        <p:strVal val="visible"/>
                                      </p:to>
                                    </p:set>
                                    <p:anim calcmode="lin" valueType="num">
                                      <p:cBhvr>
                                        <p:cTn id="67" dur="500" fill="hold"/>
                                        <p:tgtEl>
                                          <p:spTgt spid="107"/>
                                        </p:tgtEl>
                                        <p:attrNameLst>
                                          <p:attrName>ppt_w</p:attrName>
                                        </p:attrNameLst>
                                      </p:cBhvr>
                                      <p:tavLst>
                                        <p:tav tm="0">
                                          <p:val>
                                            <p:fltVal val="0"/>
                                          </p:val>
                                        </p:tav>
                                        <p:tav tm="100000">
                                          <p:val>
                                            <p:strVal val="#ppt_w"/>
                                          </p:val>
                                        </p:tav>
                                      </p:tavLst>
                                    </p:anim>
                                    <p:anim calcmode="lin" valueType="num">
                                      <p:cBhvr>
                                        <p:cTn id="68" dur="500" fill="hold"/>
                                        <p:tgtEl>
                                          <p:spTgt spid="107"/>
                                        </p:tgtEl>
                                        <p:attrNameLst>
                                          <p:attrName>ppt_h</p:attrName>
                                        </p:attrNameLst>
                                      </p:cBhvr>
                                      <p:tavLst>
                                        <p:tav tm="0">
                                          <p:val>
                                            <p:fltVal val="0"/>
                                          </p:val>
                                        </p:tav>
                                        <p:tav tm="100000">
                                          <p:val>
                                            <p:strVal val="#ppt_h"/>
                                          </p:val>
                                        </p:tav>
                                      </p:tavLst>
                                    </p:anim>
                                    <p:animEffect transition="in" filter="fade">
                                      <p:cBhvr>
                                        <p:cTn id="69" dur="500"/>
                                        <p:tgtEl>
                                          <p:spTgt spid="107"/>
                                        </p:tgtEl>
                                      </p:cBhvr>
                                    </p:animEffect>
                                  </p:childTnLst>
                                </p:cTn>
                              </p:par>
                              <p:par>
                                <p:cTn id="70" presetID="53" presetClass="entr" presetSubtype="16" fill="hold" grpId="0" nodeType="withEffect" nodePh="1">
                                  <p:stCondLst>
                                    <p:cond delay="1500"/>
                                  </p:stCondLst>
                                  <p:endCondLst>
                                    <p:cond evt="begin" delay="0">
                                      <p:tn val="70"/>
                                    </p:cond>
                                  </p:endCondLst>
                                  <p:childTnLst>
                                    <p:set>
                                      <p:cBhvr>
                                        <p:cTn id="71" dur="1" fill="hold">
                                          <p:stCondLst>
                                            <p:cond delay="0"/>
                                          </p:stCondLst>
                                        </p:cTn>
                                        <p:tgtEl>
                                          <p:spTgt spid="108"/>
                                        </p:tgtEl>
                                        <p:attrNameLst>
                                          <p:attrName>style.visibility</p:attrName>
                                        </p:attrNameLst>
                                      </p:cBhvr>
                                      <p:to>
                                        <p:strVal val="visible"/>
                                      </p:to>
                                    </p:set>
                                    <p:anim calcmode="lin" valueType="num">
                                      <p:cBhvr>
                                        <p:cTn id="72" dur="500" fill="hold"/>
                                        <p:tgtEl>
                                          <p:spTgt spid="108"/>
                                        </p:tgtEl>
                                        <p:attrNameLst>
                                          <p:attrName>ppt_w</p:attrName>
                                        </p:attrNameLst>
                                      </p:cBhvr>
                                      <p:tavLst>
                                        <p:tav tm="0">
                                          <p:val>
                                            <p:fltVal val="0"/>
                                          </p:val>
                                        </p:tav>
                                        <p:tav tm="100000">
                                          <p:val>
                                            <p:strVal val="#ppt_w"/>
                                          </p:val>
                                        </p:tav>
                                      </p:tavLst>
                                    </p:anim>
                                    <p:anim calcmode="lin" valueType="num">
                                      <p:cBhvr>
                                        <p:cTn id="73" dur="500" fill="hold"/>
                                        <p:tgtEl>
                                          <p:spTgt spid="108"/>
                                        </p:tgtEl>
                                        <p:attrNameLst>
                                          <p:attrName>ppt_h</p:attrName>
                                        </p:attrNameLst>
                                      </p:cBhvr>
                                      <p:tavLst>
                                        <p:tav tm="0">
                                          <p:val>
                                            <p:fltVal val="0"/>
                                          </p:val>
                                        </p:tav>
                                        <p:tav tm="100000">
                                          <p:val>
                                            <p:strVal val="#ppt_h"/>
                                          </p:val>
                                        </p:tav>
                                      </p:tavLst>
                                    </p:anim>
                                    <p:animEffect transition="in" filter="fade">
                                      <p:cBhvr>
                                        <p:cTn id="74" dur="500"/>
                                        <p:tgtEl>
                                          <p:spTgt spid="108"/>
                                        </p:tgtEl>
                                      </p:cBhvr>
                                    </p:animEffect>
                                  </p:childTnLst>
                                </p:cTn>
                              </p:par>
                              <p:par>
                                <p:cTn id="75" presetID="53" presetClass="entr" presetSubtype="16" fill="hold" nodeType="withEffect">
                                  <p:stCondLst>
                                    <p:cond delay="2250"/>
                                  </p:stCondLst>
                                  <p:childTnLst>
                                    <p:set>
                                      <p:cBhvr>
                                        <p:cTn id="76" dur="1" fill="hold">
                                          <p:stCondLst>
                                            <p:cond delay="0"/>
                                          </p:stCondLst>
                                        </p:cTn>
                                        <p:tgtEl>
                                          <p:spTgt spid="112"/>
                                        </p:tgtEl>
                                        <p:attrNameLst>
                                          <p:attrName>style.visibility</p:attrName>
                                        </p:attrNameLst>
                                      </p:cBhvr>
                                      <p:to>
                                        <p:strVal val="visible"/>
                                      </p:to>
                                    </p:set>
                                    <p:anim calcmode="lin" valueType="num">
                                      <p:cBhvr>
                                        <p:cTn id="77" dur="500" fill="hold"/>
                                        <p:tgtEl>
                                          <p:spTgt spid="112"/>
                                        </p:tgtEl>
                                        <p:attrNameLst>
                                          <p:attrName>ppt_w</p:attrName>
                                        </p:attrNameLst>
                                      </p:cBhvr>
                                      <p:tavLst>
                                        <p:tav tm="0">
                                          <p:val>
                                            <p:fltVal val="0"/>
                                          </p:val>
                                        </p:tav>
                                        <p:tav tm="100000">
                                          <p:val>
                                            <p:strVal val="#ppt_w"/>
                                          </p:val>
                                        </p:tav>
                                      </p:tavLst>
                                    </p:anim>
                                    <p:anim calcmode="lin" valueType="num">
                                      <p:cBhvr>
                                        <p:cTn id="78" dur="500" fill="hold"/>
                                        <p:tgtEl>
                                          <p:spTgt spid="112"/>
                                        </p:tgtEl>
                                        <p:attrNameLst>
                                          <p:attrName>ppt_h</p:attrName>
                                        </p:attrNameLst>
                                      </p:cBhvr>
                                      <p:tavLst>
                                        <p:tav tm="0">
                                          <p:val>
                                            <p:fltVal val="0"/>
                                          </p:val>
                                        </p:tav>
                                        <p:tav tm="100000">
                                          <p:val>
                                            <p:strVal val="#ppt_h"/>
                                          </p:val>
                                        </p:tav>
                                      </p:tavLst>
                                    </p:anim>
                                    <p:animEffect transition="in" filter="fade">
                                      <p:cBhvr>
                                        <p:cTn id="79" dur="500"/>
                                        <p:tgtEl>
                                          <p:spTgt spid="112"/>
                                        </p:tgtEl>
                                      </p:cBhvr>
                                    </p:animEffect>
                                  </p:childTnLst>
                                </p:cTn>
                              </p:par>
                              <p:par>
                                <p:cTn id="80" presetID="53" presetClass="entr" presetSubtype="16" fill="hold" nodeType="withEffect">
                                  <p:stCondLst>
                                    <p:cond delay="2250"/>
                                  </p:stCondLst>
                                  <p:childTnLst>
                                    <p:set>
                                      <p:cBhvr>
                                        <p:cTn id="81" dur="1" fill="hold">
                                          <p:stCondLst>
                                            <p:cond delay="0"/>
                                          </p:stCondLst>
                                        </p:cTn>
                                        <p:tgtEl>
                                          <p:spTgt spid="116"/>
                                        </p:tgtEl>
                                        <p:attrNameLst>
                                          <p:attrName>style.visibility</p:attrName>
                                        </p:attrNameLst>
                                      </p:cBhvr>
                                      <p:to>
                                        <p:strVal val="visible"/>
                                      </p:to>
                                    </p:set>
                                    <p:anim calcmode="lin" valueType="num">
                                      <p:cBhvr>
                                        <p:cTn id="82" dur="500" fill="hold"/>
                                        <p:tgtEl>
                                          <p:spTgt spid="116"/>
                                        </p:tgtEl>
                                        <p:attrNameLst>
                                          <p:attrName>ppt_w</p:attrName>
                                        </p:attrNameLst>
                                      </p:cBhvr>
                                      <p:tavLst>
                                        <p:tav tm="0">
                                          <p:val>
                                            <p:fltVal val="0"/>
                                          </p:val>
                                        </p:tav>
                                        <p:tav tm="100000">
                                          <p:val>
                                            <p:strVal val="#ppt_w"/>
                                          </p:val>
                                        </p:tav>
                                      </p:tavLst>
                                    </p:anim>
                                    <p:anim calcmode="lin" valueType="num">
                                      <p:cBhvr>
                                        <p:cTn id="83" dur="500" fill="hold"/>
                                        <p:tgtEl>
                                          <p:spTgt spid="116"/>
                                        </p:tgtEl>
                                        <p:attrNameLst>
                                          <p:attrName>ppt_h</p:attrName>
                                        </p:attrNameLst>
                                      </p:cBhvr>
                                      <p:tavLst>
                                        <p:tav tm="0">
                                          <p:val>
                                            <p:fltVal val="0"/>
                                          </p:val>
                                        </p:tav>
                                        <p:tav tm="100000">
                                          <p:val>
                                            <p:strVal val="#ppt_h"/>
                                          </p:val>
                                        </p:tav>
                                      </p:tavLst>
                                    </p:anim>
                                    <p:animEffect transition="in" filter="fade">
                                      <p:cBhvr>
                                        <p:cTn id="84"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9" grpId="0" animBg="1"/>
      <p:bldP spid="100" grpId="0" animBg="1"/>
      <p:bldP spid="101" grpId="0" animBg="1"/>
      <p:bldP spid="102" grpId="0" animBg="1"/>
      <p:bldP spid="103" grpId="0"/>
      <p:bldP spid="104" grpId="0"/>
      <p:bldP spid="105" grpId="0"/>
      <p:bldP spid="106" grpId="0"/>
      <p:bldP spid="107" grpId="0"/>
      <p:bldP spid="10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35332"/>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核心成员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THE CORE MEMBERS</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60" name="圆角矩形 59"/>
          <p:cNvSpPr/>
          <p:nvPr/>
        </p:nvSpPr>
        <p:spPr>
          <a:xfrm>
            <a:off x="-239117" y="128272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圆角矩形 60"/>
          <p:cNvSpPr/>
          <p:nvPr/>
        </p:nvSpPr>
        <p:spPr>
          <a:xfrm>
            <a:off x="-383132" y="1665978"/>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标题 4"/>
          <p:cNvSpPr txBox="1">
            <a:spLocks/>
          </p:cNvSpPr>
          <p:nvPr/>
        </p:nvSpPr>
        <p:spPr>
          <a:xfrm>
            <a:off x="48915" y="1303956"/>
            <a:ext cx="1224135"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solidFill>
                <a:latin typeface="微软雅黑" panose="020B0503020204020204" pitchFamily="34" charset="-122"/>
                <a:ea typeface="微软雅黑" panose="020B0503020204020204" pitchFamily="34" charset="-122"/>
              </a:rPr>
              <a:t>我们是谁</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63" name="标题 4"/>
          <p:cNvSpPr txBox="1">
            <a:spLocks/>
          </p:cNvSpPr>
          <p:nvPr/>
        </p:nvSpPr>
        <p:spPr>
          <a:xfrm>
            <a:off x="48916" y="1665978"/>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4" name="圆角矩形 63"/>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6" name="圆角矩形 65"/>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8" name="圆角矩形 67"/>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0" name="圆角矩形 69"/>
          <p:cNvSpPr/>
          <p:nvPr/>
        </p:nvSpPr>
        <p:spPr>
          <a:xfrm>
            <a:off x="11786219"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标题 4"/>
          <p:cNvSpPr txBox="1">
            <a:spLocks/>
          </p:cNvSpPr>
          <p:nvPr/>
        </p:nvSpPr>
        <p:spPr>
          <a:xfrm>
            <a:off x="11858227"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8</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nvGrpSpPr>
          <p:cNvPr id="72" name="组合 71"/>
          <p:cNvGrpSpPr/>
          <p:nvPr/>
        </p:nvGrpSpPr>
        <p:grpSpPr>
          <a:xfrm>
            <a:off x="3185939" y="1739094"/>
            <a:ext cx="710200" cy="771543"/>
            <a:chOff x="3185939" y="1739094"/>
            <a:chExt cx="710200" cy="771543"/>
          </a:xfrm>
        </p:grpSpPr>
        <p:sp>
          <p:nvSpPr>
            <p:cNvPr id="73" name="任意多边形 72"/>
            <p:cNvSpPr/>
            <p:nvPr/>
          </p:nvSpPr>
          <p:spPr>
            <a:xfrm rot="18875383">
              <a:off x="3153448" y="2140008"/>
              <a:ext cx="403120" cy="338138"/>
            </a:xfrm>
            <a:custGeom>
              <a:avLst/>
              <a:gdLst>
                <a:gd name="connsiteX0" fmla="*/ 0 w 284318"/>
                <a:gd name="connsiteY0" fmla="*/ 0 h 164768"/>
                <a:gd name="connsiteX1" fmla="*/ 7916 w 284318"/>
                <a:gd name="connsiteY1" fmla="*/ 0 h 164768"/>
                <a:gd name="connsiteX2" fmla="*/ 36481 w 284318"/>
                <a:gd name="connsiteY2" fmla="*/ 19259 h 164768"/>
                <a:gd name="connsiteX3" fmla="*/ 142159 w 284318"/>
                <a:gd name="connsiteY3" fmla="*/ 40594 h 164768"/>
                <a:gd name="connsiteX4" fmla="*/ 247838 w 284318"/>
                <a:gd name="connsiteY4" fmla="*/ 19259 h 164768"/>
                <a:gd name="connsiteX5" fmla="*/ 276402 w 284318"/>
                <a:gd name="connsiteY5" fmla="*/ 0 h 164768"/>
                <a:gd name="connsiteX6" fmla="*/ 284318 w 284318"/>
                <a:gd name="connsiteY6" fmla="*/ 0 h 164768"/>
                <a:gd name="connsiteX7" fmla="*/ 284318 w 284318"/>
                <a:gd name="connsiteY7" fmla="*/ 164768 h 164768"/>
                <a:gd name="connsiteX8" fmla="*/ 271691 w 284318"/>
                <a:gd name="connsiteY8" fmla="*/ 164768 h 164768"/>
                <a:gd name="connsiteX9" fmla="*/ 247838 w 284318"/>
                <a:gd name="connsiteY9" fmla="*/ 148686 h 164768"/>
                <a:gd name="connsiteX10" fmla="*/ 142159 w 284318"/>
                <a:gd name="connsiteY10" fmla="*/ 127350 h 164768"/>
                <a:gd name="connsiteX11" fmla="*/ 36481 w 284318"/>
                <a:gd name="connsiteY11" fmla="*/ 148686 h 164768"/>
                <a:gd name="connsiteX12" fmla="*/ 12627 w 284318"/>
                <a:gd name="connsiteY12" fmla="*/ 164768 h 164768"/>
                <a:gd name="connsiteX13" fmla="*/ 0 w 284318"/>
                <a:gd name="connsiteY13" fmla="*/ 164768 h 16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18" h="164768">
                  <a:moveTo>
                    <a:pt x="0" y="0"/>
                  </a:moveTo>
                  <a:lnTo>
                    <a:pt x="7916" y="0"/>
                  </a:lnTo>
                  <a:lnTo>
                    <a:pt x="36481" y="19259"/>
                  </a:lnTo>
                  <a:cubicBezTo>
                    <a:pt x="68962" y="32997"/>
                    <a:pt x="104673" y="40594"/>
                    <a:pt x="142159" y="40594"/>
                  </a:cubicBezTo>
                  <a:cubicBezTo>
                    <a:pt x="179645" y="40594"/>
                    <a:pt x="215356" y="32997"/>
                    <a:pt x="247838" y="19259"/>
                  </a:cubicBezTo>
                  <a:lnTo>
                    <a:pt x="276402" y="0"/>
                  </a:lnTo>
                  <a:lnTo>
                    <a:pt x="284318" y="0"/>
                  </a:lnTo>
                  <a:lnTo>
                    <a:pt x="284318" y="164768"/>
                  </a:lnTo>
                  <a:lnTo>
                    <a:pt x="271691" y="164768"/>
                  </a:lnTo>
                  <a:lnTo>
                    <a:pt x="247838" y="148686"/>
                  </a:lnTo>
                  <a:cubicBezTo>
                    <a:pt x="215356" y="134947"/>
                    <a:pt x="179645" y="127350"/>
                    <a:pt x="142159" y="127350"/>
                  </a:cubicBezTo>
                  <a:cubicBezTo>
                    <a:pt x="104673" y="127350"/>
                    <a:pt x="68962" y="134947"/>
                    <a:pt x="36481" y="148686"/>
                  </a:cubicBezTo>
                  <a:lnTo>
                    <a:pt x="12627" y="164768"/>
                  </a:lnTo>
                  <a:lnTo>
                    <a:pt x="0" y="164768"/>
                  </a:ln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b="1" dirty="0">
                <a:solidFill>
                  <a:schemeClr val="tx1">
                    <a:lumMod val="65000"/>
                    <a:lumOff val="35000"/>
                  </a:schemeClr>
                </a:solidFill>
                <a:latin typeface="DIN-BoldItalic" pitchFamily="50" charset="0"/>
              </a:endParaRPr>
            </a:p>
          </p:txBody>
        </p:sp>
        <p:sp>
          <p:nvSpPr>
            <p:cNvPr id="74" name="椭圆 73"/>
            <p:cNvSpPr/>
            <p:nvPr/>
          </p:nvSpPr>
          <p:spPr>
            <a:xfrm>
              <a:off x="3343511" y="1739094"/>
              <a:ext cx="552628" cy="552628"/>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p:nvPr/>
          </p:nvGrpSpPr>
          <p:grpSpPr>
            <a:xfrm>
              <a:off x="3495077" y="1855520"/>
              <a:ext cx="277225" cy="313328"/>
              <a:chOff x="5753100" y="3041650"/>
              <a:chExt cx="682626" cy="771526"/>
            </a:xfrm>
            <a:solidFill>
              <a:srgbClr val="DF53DF"/>
            </a:solidFill>
          </p:grpSpPr>
          <p:sp>
            <p:nvSpPr>
              <p:cNvPr id="76" name="Oval 202"/>
              <p:cNvSpPr>
                <a:spLocks noChangeArrowheads="1"/>
              </p:cNvSpPr>
              <p:nvPr/>
            </p:nvSpPr>
            <p:spPr bwMode="auto">
              <a:xfrm>
                <a:off x="5908674" y="3041650"/>
                <a:ext cx="119062" cy="14763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7" name="Freeform 203"/>
              <p:cNvSpPr>
                <a:spLocks/>
              </p:cNvSpPr>
              <p:nvPr/>
            </p:nvSpPr>
            <p:spPr bwMode="auto">
              <a:xfrm>
                <a:off x="6103938" y="3413125"/>
                <a:ext cx="46038" cy="84138"/>
              </a:xfrm>
              <a:custGeom>
                <a:avLst/>
                <a:gdLst>
                  <a:gd name="T0" fmla="*/ 2 w 12"/>
                  <a:gd name="T1" fmla="*/ 22 h 22"/>
                  <a:gd name="T2" fmla="*/ 10 w 12"/>
                  <a:gd name="T3" fmla="*/ 22 h 22"/>
                  <a:gd name="T4" fmla="*/ 12 w 12"/>
                  <a:gd name="T5" fmla="*/ 20 h 22"/>
                  <a:gd name="T6" fmla="*/ 12 w 12"/>
                  <a:gd name="T7" fmla="*/ 2 h 22"/>
                  <a:gd name="T8" fmla="*/ 10 w 12"/>
                  <a:gd name="T9" fmla="*/ 0 h 22"/>
                  <a:gd name="T10" fmla="*/ 2 w 12"/>
                  <a:gd name="T11" fmla="*/ 0 h 22"/>
                  <a:gd name="T12" fmla="*/ 0 w 12"/>
                  <a:gd name="T13" fmla="*/ 2 h 22"/>
                  <a:gd name="T14" fmla="*/ 0 w 12"/>
                  <a:gd name="T15" fmla="*/ 20 h 22"/>
                  <a:gd name="T16" fmla="*/ 2 w 1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
                    <a:moveTo>
                      <a:pt x="2" y="22"/>
                    </a:moveTo>
                    <a:cubicBezTo>
                      <a:pt x="10" y="22"/>
                      <a:pt x="10" y="22"/>
                      <a:pt x="10" y="22"/>
                    </a:cubicBezTo>
                    <a:cubicBezTo>
                      <a:pt x="11" y="22"/>
                      <a:pt x="12" y="21"/>
                      <a:pt x="12" y="20"/>
                    </a:cubicBezTo>
                    <a:cubicBezTo>
                      <a:pt x="12" y="2"/>
                      <a:pt x="12" y="2"/>
                      <a:pt x="12" y="2"/>
                    </a:cubicBezTo>
                    <a:cubicBezTo>
                      <a:pt x="12" y="1"/>
                      <a:pt x="11" y="0"/>
                      <a:pt x="10" y="0"/>
                    </a:cubicBezTo>
                    <a:cubicBezTo>
                      <a:pt x="2" y="0"/>
                      <a:pt x="2" y="0"/>
                      <a:pt x="2" y="0"/>
                    </a:cubicBezTo>
                    <a:cubicBezTo>
                      <a:pt x="1" y="0"/>
                      <a:pt x="0" y="1"/>
                      <a:pt x="0" y="2"/>
                    </a:cubicBezTo>
                    <a:cubicBezTo>
                      <a:pt x="0" y="20"/>
                      <a:pt x="0" y="20"/>
                      <a:pt x="0" y="20"/>
                    </a:cubicBezTo>
                    <a:cubicBezTo>
                      <a:pt x="0" y="21"/>
                      <a:pt x="1" y="22"/>
                      <a:pt x="2"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8" name="Freeform 204"/>
              <p:cNvSpPr>
                <a:spLocks/>
              </p:cNvSpPr>
              <p:nvPr/>
            </p:nvSpPr>
            <p:spPr bwMode="auto">
              <a:xfrm>
                <a:off x="6313488" y="3413125"/>
                <a:ext cx="46038" cy="84138"/>
              </a:xfrm>
              <a:custGeom>
                <a:avLst/>
                <a:gdLst>
                  <a:gd name="T0" fmla="*/ 3 w 12"/>
                  <a:gd name="T1" fmla="*/ 22 h 22"/>
                  <a:gd name="T2" fmla="*/ 10 w 12"/>
                  <a:gd name="T3" fmla="*/ 22 h 22"/>
                  <a:gd name="T4" fmla="*/ 12 w 12"/>
                  <a:gd name="T5" fmla="*/ 20 h 22"/>
                  <a:gd name="T6" fmla="*/ 12 w 12"/>
                  <a:gd name="T7" fmla="*/ 2 h 22"/>
                  <a:gd name="T8" fmla="*/ 10 w 12"/>
                  <a:gd name="T9" fmla="*/ 0 h 22"/>
                  <a:gd name="T10" fmla="*/ 3 w 12"/>
                  <a:gd name="T11" fmla="*/ 0 h 22"/>
                  <a:gd name="T12" fmla="*/ 0 w 12"/>
                  <a:gd name="T13" fmla="*/ 2 h 22"/>
                  <a:gd name="T14" fmla="*/ 0 w 12"/>
                  <a:gd name="T15" fmla="*/ 20 h 22"/>
                  <a:gd name="T16" fmla="*/ 3 w 1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
                    <a:moveTo>
                      <a:pt x="3" y="22"/>
                    </a:moveTo>
                    <a:cubicBezTo>
                      <a:pt x="10" y="22"/>
                      <a:pt x="10" y="22"/>
                      <a:pt x="10" y="22"/>
                    </a:cubicBezTo>
                    <a:cubicBezTo>
                      <a:pt x="12" y="22"/>
                      <a:pt x="12" y="21"/>
                      <a:pt x="12" y="20"/>
                    </a:cubicBezTo>
                    <a:cubicBezTo>
                      <a:pt x="12" y="2"/>
                      <a:pt x="12" y="2"/>
                      <a:pt x="12" y="2"/>
                    </a:cubicBezTo>
                    <a:cubicBezTo>
                      <a:pt x="12" y="1"/>
                      <a:pt x="12" y="0"/>
                      <a:pt x="10" y="0"/>
                    </a:cubicBezTo>
                    <a:cubicBezTo>
                      <a:pt x="3" y="0"/>
                      <a:pt x="3" y="0"/>
                      <a:pt x="3" y="0"/>
                    </a:cubicBezTo>
                    <a:cubicBezTo>
                      <a:pt x="1" y="0"/>
                      <a:pt x="0" y="1"/>
                      <a:pt x="0" y="2"/>
                    </a:cubicBezTo>
                    <a:cubicBezTo>
                      <a:pt x="0" y="20"/>
                      <a:pt x="0" y="20"/>
                      <a:pt x="0" y="20"/>
                    </a:cubicBezTo>
                    <a:cubicBezTo>
                      <a:pt x="0" y="21"/>
                      <a:pt x="1" y="22"/>
                      <a:pt x="3"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9" name="Freeform 205"/>
              <p:cNvSpPr>
                <a:spLocks noEditPoints="1"/>
              </p:cNvSpPr>
              <p:nvPr/>
            </p:nvSpPr>
            <p:spPr bwMode="auto">
              <a:xfrm>
                <a:off x="6030913" y="3444875"/>
                <a:ext cx="404813" cy="360363"/>
              </a:xfrm>
              <a:custGeom>
                <a:avLst/>
                <a:gdLst>
                  <a:gd name="T0" fmla="*/ 94 w 106"/>
                  <a:gd name="T1" fmla="*/ 0 h 95"/>
                  <a:gd name="T2" fmla="*/ 91 w 106"/>
                  <a:gd name="T3" fmla="*/ 0 h 95"/>
                  <a:gd name="T4" fmla="*/ 91 w 106"/>
                  <a:gd name="T5" fmla="*/ 12 h 95"/>
                  <a:gd name="T6" fmla="*/ 84 w 106"/>
                  <a:gd name="T7" fmla="*/ 18 h 95"/>
                  <a:gd name="T8" fmla="*/ 77 w 106"/>
                  <a:gd name="T9" fmla="*/ 18 h 95"/>
                  <a:gd name="T10" fmla="*/ 70 w 106"/>
                  <a:gd name="T11" fmla="*/ 12 h 95"/>
                  <a:gd name="T12" fmla="*/ 70 w 106"/>
                  <a:gd name="T13" fmla="*/ 0 h 95"/>
                  <a:gd name="T14" fmla="*/ 36 w 106"/>
                  <a:gd name="T15" fmla="*/ 0 h 95"/>
                  <a:gd name="T16" fmla="*/ 36 w 106"/>
                  <a:gd name="T17" fmla="*/ 12 h 95"/>
                  <a:gd name="T18" fmla="*/ 29 w 106"/>
                  <a:gd name="T19" fmla="*/ 18 h 95"/>
                  <a:gd name="T20" fmla="*/ 21 w 106"/>
                  <a:gd name="T21" fmla="*/ 18 h 95"/>
                  <a:gd name="T22" fmla="*/ 15 w 106"/>
                  <a:gd name="T23" fmla="*/ 12 h 95"/>
                  <a:gd name="T24" fmla="*/ 15 w 106"/>
                  <a:gd name="T25" fmla="*/ 0 h 95"/>
                  <a:gd name="T26" fmla="*/ 12 w 106"/>
                  <a:gd name="T27" fmla="*/ 0 h 95"/>
                  <a:gd name="T28" fmla="*/ 0 w 106"/>
                  <a:gd name="T29" fmla="*/ 13 h 95"/>
                  <a:gd name="T30" fmla="*/ 0 w 106"/>
                  <a:gd name="T31" fmla="*/ 36 h 95"/>
                  <a:gd name="T32" fmla="*/ 0 w 106"/>
                  <a:gd name="T33" fmla="*/ 83 h 95"/>
                  <a:gd name="T34" fmla="*/ 12 w 106"/>
                  <a:gd name="T35" fmla="*/ 95 h 95"/>
                  <a:gd name="T36" fmla="*/ 94 w 106"/>
                  <a:gd name="T37" fmla="*/ 95 h 95"/>
                  <a:gd name="T38" fmla="*/ 106 w 106"/>
                  <a:gd name="T39" fmla="*/ 83 h 95"/>
                  <a:gd name="T40" fmla="*/ 106 w 106"/>
                  <a:gd name="T41" fmla="*/ 36 h 95"/>
                  <a:gd name="T42" fmla="*/ 106 w 106"/>
                  <a:gd name="T43" fmla="*/ 13 h 95"/>
                  <a:gd name="T44" fmla="*/ 94 w 106"/>
                  <a:gd name="T45" fmla="*/ 0 h 95"/>
                  <a:gd name="T46" fmla="*/ 98 w 106"/>
                  <a:gd name="T47" fmla="*/ 83 h 95"/>
                  <a:gd name="T48" fmla="*/ 94 w 106"/>
                  <a:gd name="T49" fmla="*/ 88 h 95"/>
                  <a:gd name="T50" fmla="*/ 12 w 106"/>
                  <a:gd name="T51" fmla="*/ 88 h 95"/>
                  <a:gd name="T52" fmla="*/ 8 w 106"/>
                  <a:gd name="T53" fmla="*/ 83 h 95"/>
                  <a:gd name="T54" fmla="*/ 8 w 106"/>
                  <a:gd name="T55" fmla="*/ 36 h 95"/>
                  <a:gd name="T56" fmla="*/ 98 w 106"/>
                  <a:gd name="T57" fmla="*/ 36 h 95"/>
                  <a:gd name="T58" fmla="*/ 98 w 106"/>
                  <a:gd name="T5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 h="95">
                    <a:moveTo>
                      <a:pt x="94" y="0"/>
                    </a:moveTo>
                    <a:cubicBezTo>
                      <a:pt x="91" y="0"/>
                      <a:pt x="91" y="0"/>
                      <a:pt x="91" y="0"/>
                    </a:cubicBezTo>
                    <a:cubicBezTo>
                      <a:pt x="91" y="12"/>
                      <a:pt x="91" y="12"/>
                      <a:pt x="91" y="12"/>
                    </a:cubicBezTo>
                    <a:cubicBezTo>
                      <a:pt x="91" y="15"/>
                      <a:pt x="88" y="18"/>
                      <a:pt x="84" y="18"/>
                    </a:cubicBezTo>
                    <a:cubicBezTo>
                      <a:pt x="77" y="18"/>
                      <a:pt x="77" y="18"/>
                      <a:pt x="77" y="18"/>
                    </a:cubicBezTo>
                    <a:cubicBezTo>
                      <a:pt x="73" y="18"/>
                      <a:pt x="70" y="15"/>
                      <a:pt x="70" y="12"/>
                    </a:cubicBezTo>
                    <a:cubicBezTo>
                      <a:pt x="70" y="0"/>
                      <a:pt x="70" y="0"/>
                      <a:pt x="70" y="0"/>
                    </a:cubicBezTo>
                    <a:cubicBezTo>
                      <a:pt x="36" y="0"/>
                      <a:pt x="36" y="0"/>
                      <a:pt x="36" y="0"/>
                    </a:cubicBezTo>
                    <a:cubicBezTo>
                      <a:pt x="36" y="12"/>
                      <a:pt x="36" y="12"/>
                      <a:pt x="36" y="12"/>
                    </a:cubicBezTo>
                    <a:cubicBezTo>
                      <a:pt x="36" y="15"/>
                      <a:pt x="33" y="18"/>
                      <a:pt x="29" y="18"/>
                    </a:cubicBezTo>
                    <a:cubicBezTo>
                      <a:pt x="21" y="18"/>
                      <a:pt x="21" y="18"/>
                      <a:pt x="21" y="18"/>
                    </a:cubicBezTo>
                    <a:cubicBezTo>
                      <a:pt x="18" y="18"/>
                      <a:pt x="15" y="15"/>
                      <a:pt x="15" y="12"/>
                    </a:cubicBezTo>
                    <a:cubicBezTo>
                      <a:pt x="15" y="0"/>
                      <a:pt x="15" y="0"/>
                      <a:pt x="15" y="0"/>
                    </a:cubicBezTo>
                    <a:cubicBezTo>
                      <a:pt x="12" y="0"/>
                      <a:pt x="12" y="0"/>
                      <a:pt x="12" y="0"/>
                    </a:cubicBezTo>
                    <a:cubicBezTo>
                      <a:pt x="5" y="0"/>
                      <a:pt x="0" y="6"/>
                      <a:pt x="0" y="13"/>
                    </a:cubicBezTo>
                    <a:cubicBezTo>
                      <a:pt x="0" y="36"/>
                      <a:pt x="0" y="36"/>
                      <a:pt x="0" y="36"/>
                    </a:cubicBezTo>
                    <a:cubicBezTo>
                      <a:pt x="0" y="83"/>
                      <a:pt x="0" y="83"/>
                      <a:pt x="0" y="83"/>
                    </a:cubicBezTo>
                    <a:cubicBezTo>
                      <a:pt x="0" y="90"/>
                      <a:pt x="5" y="95"/>
                      <a:pt x="12" y="95"/>
                    </a:cubicBezTo>
                    <a:cubicBezTo>
                      <a:pt x="94" y="95"/>
                      <a:pt x="94" y="95"/>
                      <a:pt x="94" y="95"/>
                    </a:cubicBezTo>
                    <a:cubicBezTo>
                      <a:pt x="100" y="95"/>
                      <a:pt x="106" y="90"/>
                      <a:pt x="106" y="83"/>
                    </a:cubicBezTo>
                    <a:cubicBezTo>
                      <a:pt x="106" y="36"/>
                      <a:pt x="106" y="36"/>
                      <a:pt x="106" y="36"/>
                    </a:cubicBezTo>
                    <a:cubicBezTo>
                      <a:pt x="106" y="13"/>
                      <a:pt x="106" y="13"/>
                      <a:pt x="106" y="13"/>
                    </a:cubicBezTo>
                    <a:cubicBezTo>
                      <a:pt x="106" y="6"/>
                      <a:pt x="100" y="0"/>
                      <a:pt x="94" y="0"/>
                    </a:cubicBezTo>
                    <a:close/>
                    <a:moveTo>
                      <a:pt x="98" y="83"/>
                    </a:moveTo>
                    <a:cubicBezTo>
                      <a:pt x="98" y="86"/>
                      <a:pt x="96" y="88"/>
                      <a:pt x="94" y="88"/>
                    </a:cubicBezTo>
                    <a:cubicBezTo>
                      <a:pt x="12" y="88"/>
                      <a:pt x="12" y="88"/>
                      <a:pt x="12" y="88"/>
                    </a:cubicBezTo>
                    <a:cubicBezTo>
                      <a:pt x="10" y="88"/>
                      <a:pt x="8" y="86"/>
                      <a:pt x="8" y="83"/>
                    </a:cubicBezTo>
                    <a:cubicBezTo>
                      <a:pt x="8" y="36"/>
                      <a:pt x="8" y="36"/>
                      <a:pt x="8" y="36"/>
                    </a:cubicBezTo>
                    <a:cubicBezTo>
                      <a:pt x="98" y="36"/>
                      <a:pt x="98" y="36"/>
                      <a:pt x="98" y="36"/>
                    </a:cubicBezTo>
                    <a:lnTo>
                      <a:pt x="98" y="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4" name="Rectangle 206"/>
              <p:cNvSpPr>
                <a:spLocks noChangeArrowheads="1"/>
              </p:cNvSpPr>
              <p:nvPr/>
            </p:nvSpPr>
            <p:spPr bwMode="auto">
              <a:xfrm>
                <a:off x="6084888"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5" name="Rectangle 207"/>
              <p:cNvSpPr>
                <a:spLocks noChangeArrowheads="1"/>
              </p:cNvSpPr>
              <p:nvPr/>
            </p:nvSpPr>
            <p:spPr bwMode="auto">
              <a:xfrm>
                <a:off x="6191250"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6" name="Rectangle 208"/>
              <p:cNvSpPr>
                <a:spLocks noChangeArrowheads="1"/>
              </p:cNvSpPr>
              <p:nvPr/>
            </p:nvSpPr>
            <p:spPr bwMode="auto">
              <a:xfrm>
                <a:off x="6294438"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7" name="Rectangle 209"/>
              <p:cNvSpPr>
                <a:spLocks noChangeArrowheads="1"/>
              </p:cNvSpPr>
              <p:nvPr/>
            </p:nvSpPr>
            <p:spPr bwMode="auto">
              <a:xfrm>
                <a:off x="6084888"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8" name="Rectangle 210"/>
              <p:cNvSpPr>
                <a:spLocks noChangeArrowheads="1"/>
              </p:cNvSpPr>
              <p:nvPr/>
            </p:nvSpPr>
            <p:spPr bwMode="auto">
              <a:xfrm>
                <a:off x="6191250"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9" name="Rectangle 211"/>
              <p:cNvSpPr>
                <a:spLocks noChangeArrowheads="1"/>
              </p:cNvSpPr>
              <p:nvPr/>
            </p:nvSpPr>
            <p:spPr bwMode="auto">
              <a:xfrm>
                <a:off x="6294438"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0" name="Rectangle 212"/>
              <p:cNvSpPr>
                <a:spLocks noChangeArrowheads="1"/>
              </p:cNvSpPr>
              <p:nvPr/>
            </p:nvSpPr>
            <p:spPr bwMode="auto">
              <a:xfrm>
                <a:off x="6084888"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1" name="Rectangle 213"/>
              <p:cNvSpPr>
                <a:spLocks noChangeArrowheads="1"/>
              </p:cNvSpPr>
              <p:nvPr/>
            </p:nvSpPr>
            <p:spPr bwMode="auto">
              <a:xfrm>
                <a:off x="6191250"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2" name="Rectangle 214"/>
              <p:cNvSpPr>
                <a:spLocks noChangeArrowheads="1"/>
              </p:cNvSpPr>
              <p:nvPr/>
            </p:nvSpPr>
            <p:spPr bwMode="auto">
              <a:xfrm>
                <a:off x="6294438"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3" name="Rectangle 215"/>
              <p:cNvSpPr>
                <a:spLocks noChangeArrowheads="1"/>
              </p:cNvSpPr>
              <p:nvPr/>
            </p:nvSpPr>
            <p:spPr bwMode="auto">
              <a:xfrm>
                <a:off x="5965825" y="33988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4" name="Freeform 216"/>
              <p:cNvSpPr>
                <a:spLocks noEditPoints="1"/>
              </p:cNvSpPr>
              <p:nvPr/>
            </p:nvSpPr>
            <p:spPr bwMode="auto">
              <a:xfrm>
                <a:off x="5753100" y="3208338"/>
                <a:ext cx="427038" cy="604838"/>
              </a:xfrm>
              <a:custGeom>
                <a:avLst/>
                <a:gdLst>
                  <a:gd name="T0" fmla="*/ 111 w 112"/>
                  <a:gd name="T1" fmla="*/ 23 h 159"/>
                  <a:gd name="T2" fmla="*/ 106 w 112"/>
                  <a:gd name="T3" fmla="*/ 19 h 159"/>
                  <a:gd name="T4" fmla="*/ 83 w 112"/>
                  <a:gd name="T5" fmla="*/ 2 h 159"/>
                  <a:gd name="T6" fmla="*/ 77 w 112"/>
                  <a:gd name="T7" fmla="*/ 0 h 159"/>
                  <a:gd name="T8" fmla="*/ 70 w 112"/>
                  <a:gd name="T9" fmla="*/ 0 h 159"/>
                  <a:gd name="T10" fmla="*/ 68 w 112"/>
                  <a:gd name="T11" fmla="*/ 10 h 159"/>
                  <a:gd name="T12" fmla="*/ 56 w 112"/>
                  <a:gd name="T13" fmla="*/ 50 h 159"/>
                  <a:gd name="T14" fmla="*/ 56 w 112"/>
                  <a:gd name="T15" fmla="*/ 51 h 159"/>
                  <a:gd name="T16" fmla="*/ 56 w 112"/>
                  <a:gd name="T17" fmla="*/ 50 h 159"/>
                  <a:gd name="T18" fmla="*/ 45 w 112"/>
                  <a:gd name="T19" fmla="*/ 10 h 159"/>
                  <a:gd name="T20" fmla="*/ 43 w 112"/>
                  <a:gd name="T21" fmla="*/ 0 h 159"/>
                  <a:gd name="T22" fmla="*/ 35 w 112"/>
                  <a:gd name="T23" fmla="*/ 0 h 159"/>
                  <a:gd name="T24" fmla="*/ 28 w 112"/>
                  <a:gd name="T25" fmla="*/ 4 h 159"/>
                  <a:gd name="T26" fmla="*/ 0 w 112"/>
                  <a:gd name="T27" fmla="*/ 44 h 159"/>
                  <a:gd name="T28" fmla="*/ 0 w 112"/>
                  <a:gd name="T29" fmla="*/ 44 h 159"/>
                  <a:gd name="T30" fmla="*/ 0 w 112"/>
                  <a:gd name="T31" fmla="*/ 45 h 159"/>
                  <a:gd name="T32" fmla="*/ 2 w 112"/>
                  <a:gd name="T33" fmla="*/ 48 h 159"/>
                  <a:gd name="T34" fmla="*/ 9 w 112"/>
                  <a:gd name="T35" fmla="*/ 61 h 159"/>
                  <a:gd name="T36" fmla="*/ 29 w 112"/>
                  <a:gd name="T37" fmla="*/ 72 h 159"/>
                  <a:gd name="T38" fmla="*/ 29 w 112"/>
                  <a:gd name="T39" fmla="*/ 84 h 159"/>
                  <a:gd name="T40" fmla="*/ 34 w 112"/>
                  <a:gd name="T41" fmla="*/ 159 h 159"/>
                  <a:gd name="T42" fmla="*/ 55 w 112"/>
                  <a:gd name="T43" fmla="*/ 84 h 159"/>
                  <a:gd name="T44" fmla="*/ 60 w 112"/>
                  <a:gd name="T45" fmla="*/ 159 h 159"/>
                  <a:gd name="T46" fmla="*/ 67 w 112"/>
                  <a:gd name="T47" fmla="*/ 145 h 159"/>
                  <a:gd name="T48" fmla="*/ 76 w 112"/>
                  <a:gd name="T49" fmla="*/ 59 h 159"/>
                  <a:gd name="T50" fmla="*/ 110 w 112"/>
                  <a:gd name="T51" fmla="*/ 41 h 159"/>
                  <a:gd name="T52" fmla="*/ 112 w 112"/>
                  <a:gd name="T53" fmla="*/ 24 h 159"/>
                  <a:gd name="T54" fmla="*/ 27 w 112"/>
                  <a:gd name="T55" fmla="*/ 51 h 159"/>
                  <a:gd name="T56" fmla="*/ 21 w 112"/>
                  <a:gd name="T57" fmla="*/ 40 h 159"/>
                  <a:gd name="T58" fmla="*/ 30 w 112"/>
                  <a:gd name="T59" fmla="*/ 55 h 159"/>
                  <a:gd name="T60" fmla="*/ 68 w 112"/>
                  <a:gd name="T61" fmla="*/ 39 h 159"/>
                  <a:gd name="T62" fmla="*/ 82 w 112"/>
                  <a:gd name="T63" fmla="*/ 25 h 159"/>
                  <a:gd name="T64" fmla="*/ 88 w 112"/>
                  <a:gd name="T65"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59">
                    <a:moveTo>
                      <a:pt x="112" y="24"/>
                    </a:moveTo>
                    <a:cubicBezTo>
                      <a:pt x="111" y="23"/>
                      <a:pt x="111" y="23"/>
                      <a:pt x="111" y="23"/>
                    </a:cubicBezTo>
                    <a:cubicBezTo>
                      <a:pt x="110" y="22"/>
                      <a:pt x="110" y="22"/>
                      <a:pt x="110" y="22"/>
                    </a:cubicBezTo>
                    <a:cubicBezTo>
                      <a:pt x="106" y="19"/>
                      <a:pt x="106" y="19"/>
                      <a:pt x="106" y="19"/>
                    </a:cubicBezTo>
                    <a:cubicBezTo>
                      <a:pt x="98" y="13"/>
                      <a:pt x="98" y="13"/>
                      <a:pt x="98" y="13"/>
                    </a:cubicBezTo>
                    <a:cubicBezTo>
                      <a:pt x="83" y="2"/>
                      <a:pt x="83" y="2"/>
                      <a:pt x="83" y="2"/>
                    </a:cubicBezTo>
                    <a:cubicBezTo>
                      <a:pt x="81" y="1"/>
                      <a:pt x="80" y="0"/>
                      <a:pt x="78" y="0"/>
                    </a:cubicBezTo>
                    <a:cubicBezTo>
                      <a:pt x="78" y="0"/>
                      <a:pt x="78" y="0"/>
                      <a:pt x="77" y="0"/>
                    </a:cubicBezTo>
                    <a:cubicBezTo>
                      <a:pt x="75" y="0"/>
                      <a:pt x="72" y="0"/>
                      <a:pt x="70" y="0"/>
                    </a:cubicBezTo>
                    <a:cubicBezTo>
                      <a:pt x="70" y="0"/>
                      <a:pt x="70" y="0"/>
                      <a:pt x="70" y="0"/>
                    </a:cubicBezTo>
                    <a:cubicBezTo>
                      <a:pt x="76" y="5"/>
                      <a:pt x="76" y="5"/>
                      <a:pt x="76" y="5"/>
                    </a:cubicBezTo>
                    <a:cubicBezTo>
                      <a:pt x="68" y="10"/>
                      <a:pt x="68" y="10"/>
                      <a:pt x="68" y="10"/>
                    </a:cubicBezTo>
                    <a:cubicBezTo>
                      <a:pt x="72" y="16"/>
                      <a:pt x="72" y="16"/>
                      <a:pt x="72" y="16"/>
                    </a:cubicBezTo>
                    <a:cubicBezTo>
                      <a:pt x="56" y="50"/>
                      <a:pt x="56" y="50"/>
                      <a:pt x="56" y="50"/>
                    </a:cubicBezTo>
                    <a:cubicBezTo>
                      <a:pt x="57" y="51"/>
                      <a:pt x="57" y="51"/>
                      <a:pt x="57" y="51"/>
                    </a:cubicBezTo>
                    <a:cubicBezTo>
                      <a:pt x="56" y="51"/>
                      <a:pt x="56" y="51"/>
                      <a:pt x="56" y="51"/>
                    </a:cubicBezTo>
                    <a:cubicBezTo>
                      <a:pt x="56" y="51"/>
                      <a:pt x="56" y="51"/>
                      <a:pt x="56" y="51"/>
                    </a:cubicBezTo>
                    <a:cubicBezTo>
                      <a:pt x="56" y="50"/>
                      <a:pt x="56" y="50"/>
                      <a:pt x="56" y="50"/>
                    </a:cubicBezTo>
                    <a:cubicBezTo>
                      <a:pt x="41" y="16"/>
                      <a:pt x="41" y="16"/>
                      <a:pt x="41" y="16"/>
                    </a:cubicBezTo>
                    <a:cubicBezTo>
                      <a:pt x="45" y="10"/>
                      <a:pt x="45" y="10"/>
                      <a:pt x="45" y="10"/>
                    </a:cubicBezTo>
                    <a:cubicBezTo>
                      <a:pt x="36" y="5"/>
                      <a:pt x="36" y="5"/>
                      <a:pt x="36" y="5"/>
                    </a:cubicBezTo>
                    <a:cubicBezTo>
                      <a:pt x="43" y="0"/>
                      <a:pt x="43" y="0"/>
                      <a:pt x="43" y="0"/>
                    </a:cubicBezTo>
                    <a:cubicBezTo>
                      <a:pt x="43" y="0"/>
                      <a:pt x="43" y="0"/>
                      <a:pt x="43" y="0"/>
                    </a:cubicBezTo>
                    <a:cubicBezTo>
                      <a:pt x="41" y="0"/>
                      <a:pt x="38" y="0"/>
                      <a:pt x="35" y="0"/>
                    </a:cubicBezTo>
                    <a:cubicBezTo>
                      <a:pt x="35" y="0"/>
                      <a:pt x="35" y="0"/>
                      <a:pt x="35" y="0"/>
                    </a:cubicBezTo>
                    <a:cubicBezTo>
                      <a:pt x="32" y="1"/>
                      <a:pt x="30" y="2"/>
                      <a:pt x="28" y="4"/>
                    </a:cubicBezTo>
                    <a:cubicBezTo>
                      <a:pt x="1" y="32"/>
                      <a:pt x="1" y="32"/>
                      <a:pt x="1" y="32"/>
                    </a:cubicBezTo>
                    <a:cubicBezTo>
                      <a:pt x="0" y="44"/>
                      <a:pt x="0" y="44"/>
                      <a:pt x="0" y="44"/>
                    </a:cubicBezTo>
                    <a:cubicBezTo>
                      <a:pt x="0" y="44"/>
                      <a:pt x="0" y="44"/>
                      <a:pt x="0" y="44"/>
                    </a:cubicBezTo>
                    <a:cubicBezTo>
                      <a:pt x="0" y="44"/>
                      <a:pt x="0" y="44"/>
                      <a:pt x="0" y="44"/>
                    </a:cubicBezTo>
                    <a:cubicBezTo>
                      <a:pt x="0" y="44"/>
                      <a:pt x="0" y="44"/>
                      <a:pt x="0" y="44"/>
                    </a:cubicBezTo>
                    <a:cubicBezTo>
                      <a:pt x="0" y="45"/>
                      <a:pt x="0" y="45"/>
                      <a:pt x="0" y="45"/>
                    </a:cubicBezTo>
                    <a:cubicBezTo>
                      <a:pt x="1" y="46"/>
                      <a:pt x="1" y="46"/>
                      <a:pt x="1" y="46"/>
                    </a:cubicBezTo>
                    <a:cubicBezTo>
                      <a:pt x="2" y="48"/>
                      <a:pt x="2" y="48"/>
                      <a:pt x="2" y="48"/>
                    </a:cubicBezTo>
                    <a:cubicBezTo>
                      <a:pt x="4" y="52"/>
                      <a:pt x="4" y="52"/>
                      <a:pt x="4" y="52"/>
                    </a:cubicBezTo>
                    <a:cubicBezTo>
                      <a:pt x="9" y="61"/>
                      <a:pt x="9" y="61"/>
                      <a:pt x="9" y="61"/>
                    </a:cubicBezTo>
                    <a:cubicBezTo>
                      <a:pt x="18" y="78"/>
                      <a:pt x="18" y="78"/>
                      <a:pt x="18" y="78"/>
                    </a:cubicBezTo>
                    <a:cubicBezTo>
                      <a:pt x="22" y="76"/>
                      <a:pt x="26" y="74"/>
                      <a:pt x="29" y="72"/>
                    </a:cubicBezTo>
                    <a:cubicBezTo>
                      <a:pt x="29" y="76"/>
                      <a:pt x="29" y="80"/>
                      <a:pt x="29" y="83"/>
                    </a:cubicBezTo>
                    <a:cubicBezTo>
                      <a:pt x="29" y="83"/>
                      <a:pt x="29" y="84"/>
                      <a:pt x="29" y="84"/>
                    </a:cubicBezTo>
                    <a:cubicBezTo>
                      <a:pt x="30" y="84"/>
                      <a:pt x="31" y="84"/>
                      <a:pt x="31" y="84"/>
                    </a:cubicBezTo>
                    <a:cubicBezTo>
                      <a:pt x="34" y="159"/>
                      <a:pt x="34" y="159"/>
                      <a:pt x="34" y="159"/>
                    </a:cubicBezTo>
                    <a:cubicBezTo>
                      <a:pt x="55" y="159"/>
                      <a:pt x="55" y="159"/>
                      <a:pt x="55" y="159"/>
                    </a:cubicBezTo>
                    <a:cubicBezTo>
                      <a:pt x="56" y="137"/>
                      <a:pt x="56" y="99"/>
                      <a:pt x="55" y="84"/>
                    </a:cubicBezTo>
                    <a:cubicBezTo>
                      <a:pt x="56" y="84"/>
                      <a:pt x="57" y="84"/>
                      <a:pt x="58" y="84"/>
                    </a:cubicBezTo>
                    <a:cubicBezTo>
                      <a:pt x="60" y="159"/>
                      <a:pt x="60" y="159"/>
                      <a:pt x="60" y="159"/>
                    </a:cubicBezTo>
                    <a:cubicBezTo>
                      <a:pt x="74" y="159"/>
                      <a:pt x="74" y="159"/>
                      <a:pt x="74" y="159"/>
                    </a:cubicBezTo>
                    <a:cubicBezTo>
                      <a:pt x="70" y="156"/>
                      <a:pt x="67" y="151"/>
                      <a:pt x="67" y="145"/>
                    </a:cubicBezTo>
                    <a:cubicBezTo>
                      <a:pt x="67" y="75"/>
                      <a:pt x="67" y="75"/>
                      <a:pt x="67" y="75"/>
                    </a:cubicBezTo>
                    <a:cubicBezTo>
                      <a:pt x="67" y="68"/>
                      <a:pt x="71" y="62"/>
                      <a:pt x="76" y="59"/>
                    </a:cubicBezTo>
                    <a:cubicBezTo>
                      <a:pt x="77" y="60"/>
                      <a:pt x="78" y="61"/>
                      <a:pt x="78" y="62"/>
                    </a:cubicBezTo>
                    <a:cubicBezTo>
                      <a:pt x="110" y="41"/>
                      <a:pt x="110" y="41"/>
                      <a:pt x="110" y="41"/>
                    </a:cubicBezTo>
                    <a:cubicBezTo>
                      <a:pt x="111" y="40"/>
                      <a:pt x="111" y="40"/>
                      <a:pt x="111" y="40"/>
                    </a:cubicBezTo>
                    <a:lnTo>
                      <a:pt x="112" y="24"/>
                    </a:lnTo>
                    <a:close/>
                    <a:moveTo>
                      <a:pt x="30" y="55"/>
                    </a:moveTo>
                    <a:cubicBezTo>
                      <a:pt x="27" y="51"/>
                      <a:pt x="27" y="51"/>
                      <a:pt x="27" y="51"/>
                    </a:cubicBezTo>
                    <a:cubicBezTo>
                      <a:pt x="22" y="43"/>
                      <a:pt x="22" y="43"/>
                      <a:pt x="22" y="43"/>
                    </a:cubicBezTo>
                    <a:cubicBezTo>
                      <a:pt x="21" y="40"/>
                      <a:pt x="21" y="40"/>
                      <a:pt x="21" y="40"/>
                    </a:cubicBezTo>
                    <a:cubicBezTo>
                      <a:pt x="31" y="28"/>
                      <a:pt x="31" y="28"/>
                      <a:pt x="31" y="28"/>
                    </a:cubicBezTo>
                    <a:cubicBezTo>
                      <a:pt x="30" y="37"/>
                      <a:pt x="30" y="46"/>
                      <a:pt x="30" y="55"/>
                    </a:cubicBezTo>
                    <a:close/>
                    <a:moveTo>
                      <a:pt x="70" y="41"/>
                    </a:moveTo>
                    <a:cubicBezTo>
                      <a:pt x="68" y="39"/>
                      <a:pt x="68" y="39"/>
                      <a:pt x="68" y="39"/>
                    </a:cubicBezTo>
                    <a:cubicBezTo>
                      <a:pt x="82" y="30"/>
                      <a:pt x="82" y="30"/>
                      <a:pt x="82" y="30"/>
                    </a:cubicBezTo>
                    <a:cubicBezTo>
                      <a:pt x="82" y="28"/>
                      <a:pt x="82" y="27"/>
                      <a:pt x="82" y="25"/>
                    </a:cubicBezTo>
                    <a:cubicBezTo>
                      <a:pt x="86" y="28"/>
                      <a:pt x="86" y="28"/>
                      <a:pt x="86" y="28"/>
                    </a:cubicBezTo>
                    <a:cubicBezTo>
                      <a:pt x="88" y="30"/>
                      <a:pt x="88" y="30"/>
                      <a:pt x="88" y="30"/>
                    </a:cubicBezTo>
                    <a:lnTo>
                      <a:pt x="7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5" name="Freeform 217"/>
              <p:cNvSpPr>
                <a:spLocks/>
              </p:cNvSpPr>
              <p:nvPr/>
            </p:nvSpPr>
            <p:spPr bwMode="auto">
              <a:xfrm>
                <a:off x="5946775" y="3201988"/>
                <a:ext cx="42863" cy="44450"/>
              </a:xfrm>
              <a:custGeom>
                <a:avLst/>
                <a:gdLst>
                  <a:gd name="T0" fmla="*/ 22 w 27"/>
                  <a:gd name="T1" fmla="*/ 0 h 28"/>
                  <a:gd name="T2" fmla="*/ 27 w 27"/>
                  <a:gd name="T3" fmla="*/ 16 h 28"/>
                  <a:gd name="T4" fmla="*/ 12 w 27"/>
                  <a:gd name="T5" fmla="*/ 28 h 28"/>
                  <a:gd name="T6" fmla="*/ 0 w 27"/>
                  <a:gd name="T7" fmla="*/ 16 h 28"/>
                  <a:gd name="T8" fmla="*/ 5 w 27"/>
                  <a:gd name="T9" fmla="*/ 0 h 28"/>
                  <a:gd name="T10" fmla="*/ 22 w 27"/>
                  <a:gd name="T11" fmla="*/ 0 h 28"/>
                </a:gdLst>
                <a:ahLst/>
                <a:cxnLst>
                  <a:cxn ang="0">
                    <a:pos x="T0" y="T1"/>
                  </a:cxn>
                  <a:cxn ang="0">
                    <a:pos x="T2" y="T3"/>
                  </a:cxn>
                  <a:cxn ang="0">
                    <a:pos x="T4" y="T5"/>
                  </a:cxn>
                  <a:cxn ang="0">
                    <a:pos x="T6" y="T7"/>
                  </a:cxn>
                  <a:cxn ang="0">
                    <a:pos x="T8" y="T9"/>
                  </a:cxn>
                  <a:cxn ang="0">
                    <a:pos x="T10" y="T11"/>
                  </a:cxn>
                </a:cxnLst>
                <a:rect l="0" t="0" r="r" b="b"/>
                <a:pathLst>
                  <a:path w="27" h="28">
                    <a:moveTo>
                      <a:pt x="22" y="0"/>
                    </a:moveTo>
                    <a:lnTo>
                      <a:pt x="27" y="16"/>
                    </a:lnTo>
                    <a:lnTo>
                      <a:pt x="12" y="28"/>
                    </a:lnTo>
                    <a:lnTo>
                      <a:pt x="0" y="16"/>
                    </a:lnTo>
                    <a:lnTo>
                      <a:pt x="5" y="0"/>
                    </a:lnTo>
                    <a:lnTo>
                      <a:pt x="2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6" name="Freeform 218"/>
              <p:cNvSpPr>
                <a:spLocks/>
              </p:cNvSpPr>
              <p:nvPr/>
            </p:nvSpPr>
            <p:spPr bwMode="auto">
              <a:xfrm>
                <a:off x="5946775" y="3232150"/>
                <a:ext cx="42863" cy="185738"/>
              </a:xfrm>
              <a:custGeom>
                <a:avLst/>
                <a:gdLst>
                  <a:gd name="T0" fmla="*/ 22 w 27"/>
                  <a:gd name="T1" fmla="*/ 0 h 117"/>
                  <a:gd name="T2" fmla="*/ 27 w 27"/>
                  <a:gd name="T3" fmla="*/ 105 h 117"/>
                  <a:gd name="T4" fmla="*/ 12 w 27"/>
                  <a:gd name="T5" fmla="*/ 117 h 117"/>
                  <a:gd name="T6" fmla="*/ 0 w 27"/>
                  <a:gd name="T7" fmla="*/ 105 h 117"/>
                  <a:gd name="T8" fmla="*/ 5 w 27"/>
                  <a:gd name="T9" fmla="*/ 0 h 117"/>
                  <a:gd name="T10" fmla="*/ 22 w 27"/>
                  <a:gd name="T11" fmla="*/ 0 h 117"/>
                </a:gdLst>
                <a:ahLst/>
                <a:cxnLst>
                  <a:cxn ang="0">
                    <a:pos x="T0" y="T1"/>
                  </a:cxn>
                  <a:cxn ang="0">
                    <a:pos x="T2" y="T3"/>
                  </a:cxn>
                  <a:cxn ang="0">
                    <a:pos x="T4" y="T5"/>
                  </a:cxn>
                  <a:cxn ang="0">
                    <a:pos x="T6" y="T7"/>
                  </a:cxn>
                  <a:cxn ang="0">
                    <a:pos x="T8" y="T9"/>
                  </a:cxn>
                  <a:cxn ang="0">
                    <a:pos x="T10" y="T11"/>
                  </a:cxn>
                </a:cxnLst>
                <a:rect l="0" t="0" r="r" b="b"/>
                <a:pathLst>
                  <a:path w="27" h="117">
                    <a:moveTo>
                      <a:pt x="22" y="0"/>
                    </a:moveTo>
                    <a:lnTo>
                      <a:pt x="27" y="105"/>
                    </a:lnTo>
                    <a:lnTo>
                      <a:pt x="12" y="117"/>
                    </a:lnTo>
                    <a:lnTo>
                      <a:pt x="0" y="105"/>
                    </a:lnTo>
                    <a:lnTo>
                      <a:pt x="5" y="0"/>
                    </a:lnTo>
                    <a:lnTo>
                      <a:pt x="2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sp>
        <p:nvSpPr>
          <p:cNvPr id="97" name="Oval 21"/>
          <p:cNvSpPr/>
          <p:nvPr/>
        </p:nvSpPr>
        <p:spPr>
          <a:xfrm>
            <a:off x="1673664" y="2194323"/>
            <a:ext cx="1932614" cy="1932614"/>
          </a:xfrm>
          <a:prstGeom prst="ellipse">
            <a:avLst/>
          </a:prstGeom>
          <a:solidFill>
            <a:srgbClr val="C00000"/>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16D63"/>
              </a:solidFill>
              <a:latin typeface="DIN-BoldItalic" pitchFamily="50" charset="0"/>
            </a:endParaRPr>
          </a:p>
        </p:txBody>
      </p:sp>
      <p:sp>
        <p:nvSpPr>
          <p:cNvPr id="98" name="椭圆 97"/>
          <p:cNvSpPr/>
          <p:nvPr/>
        </p:nvSpPr>
        <p:spPr>
          <a:xfrm>
            <a:off x="1831902" y="2352012"/>
            <a:ext cx="1616138" cy="1617237"/>
          </a:xfrm>
          <a:prstGeom prst="ellipse">
            <a:avLst/>
          </a:prstGeom>
          <a:blipFill dpi="0" rotWithShape="1">
            <a:blip r:embed="rId3" cstate="screen">
              <a:extLst>
                <a:ext uri="{BEBA8EAE-BF5A-486C-A8C5-ECC9F3942E4B}">
                  <a14:imgProps xmlns:a14="http://schemas.microsoft.com/office/drawing/2010/main">
                    <a14:imgLayer r:embed="rId4">
                      <a14:imgEffect>
                        <a14:artisticBlur/>
                      </a14:imgEffect>
                      <a14:imgEffect>
                        <a14:sharpenSoften amount="-100000"/>
                      </a14:imgEffect>
                      <a14:imgEffect>
                        <a14:brightnessContrast bright="17000"/>
                      </a14:imgEffect>
                    </a14:imgLayer>
                  </a14:imgProps>
                </a:ext>
                <a:ext uri="{28A0092B-C50C-407E-A947-70E740481C1C}">
                  <a14:useLocalDpi xmlns:a14="http://schemas.microsoft.com/office/drawing/2010/main"/>
                </a:ext>
              </a:extLst>
            </a:blip>
            <a:srcRect/>
            <a:stretch>
              <a:fillRect l="-1175" t="-4762" r="-169083" b="-116071"/>
            </a:stretch>
          </a:blipFill>
          <a:ln w="9525">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99" name="矩形 98"/>
          <p:cNvSpPr/>
          <p:nvPr/>
        </p:nvSpPr>
        <p:spPr>
          <a:xfrm>
            <a:off x="6210803" y="2483000"/>
            <a:ext cx="3312368" cy="32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latin typeface="微软雅黑" panose="020B0503020204020204" pitchFamily="34" charset="-122"/>
                <a:ea typeface="微软雅黑" panose="020B0503020204020204" pitchFamily="34" charset="-122"/>
              </a:rPr>
              <a:t>团队协作</a:t>
            </a:r>
            <a:endParaRPr lang="zh-CN" altLang="en-US" sz="1600" dirty="0">
              <a:latin typeface="微软雅黑" panose="020B0503020204020204" pitchFamily="34" charset="-122"/>
              <a:ea typeface="微软雅黑" panose="020B0503020204020204" pitchFamily="34" charset="-122"/>
            </a:endParaRPr>
          </a:p>
        </p:txBody>
      </p:sp>
      <p:sp>
        <p:nvSpPr>
          <p:cNvPr id="100" name="矩形 99"/>
          <p:cNvSpPr/>
          <p:nvPr/>
        </p:nvSpPr>
        <p:spPr>
          <a:xfrm>
            <a:off x="6210803" y="2860904"/>
            <a:ext cx="2448272" cy="324000"/>
          </a:xfrm>
          <a:prstGeom prst="rect">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latin typeface="微软雅黑" panose="020B0503020204020204" pitchFamily="34" charset="-122"/>
                <a:ea typeface="微软雅黑" panose="020B0503020204020204" pitchFamily="34" charset="-122"/>
              </a:rPr>
              <a:t>沟通交流</a:t>
            </a:r>
            <a:endParaRPr lang="zh-CN" altLang="en-US" sz="1600" dirty="0">
              <a:latin typeface="微软雅黑" panose="020B0503020204020204" pitchFamily="34" charset="-122"/>
              <a:ea typeface="微软雅黑" panose="020B0503020204020204" pitchFamily="34" charset="-122"/>
            </a:endParaRPr>
          </a:p>
        </p:txBody>
      </p:sp>
      <p:sp>
        <p:nvSpPr>
          <p:cNvPr id="101" name="矩形 100"/>
          <p:cNvSpPr/>
          <p:nvPr/>
        </p:nvSpPr>
        <p:spPr>
          <a:xfrm>
            <a:off x="6210803" y="3256984"/>
            <a:ext cx="3888432" cy="32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latin typeface="微软雅黑" panose="020B0503020204020204" pitchFamily="34" charset="-122"/>
                <a:ea typeface="微软雅黑" panose="020B0503020204020204" pitchFamily="34" charset="-122"/>
              </a:rPr>
              <a:t>业务知识</a:t>
            </a:r>
            <a:endParaRPr lang="zh-CN" altLang="en-US" sz="1600" dirty="0">
              <a:latin typeface="微软雅黑" panose="020B0503020204020204" pitchFamily="34" charset="-122"/>
              <a:ea typeface="微软雅黑" panose="020B0503020204020204" pitchFamily="34" charset="-122"/>
            </a:endParaRPr>
          </a:p>
        </p:txBody>
      </p:sp>
      <p:sp>
        <p:nvSpPr>
          <p:cNvPr id="102" name="矩形 101"/>
          <p:cNvSpPr/>
          <p:nvPr/>
        </p:nvSpPr>
        <p:spPr>
          <a:xfrm>
            <a:off x="6210803" y="3652992"/>
            <a:ext cx="2160240" cy="324000"/>
          </a:xfrm>
          <a:prstGeom prst="rect">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latin typeface="微软雅黑" panose="020B0503020204020204" pitchFamily="34" charset="-122"/>
                <a:ea typeface="微软雅黑" panose="020B0503020204020204" pitchFamily="34" charset="-122"/>
              </a:rPr>
              <a:t>情绪管理</a:t>
            </a:r>
          </a:p>
        </p:txBody>
      </p:sp>
      <p:sp>
        <p:nvSpPr>
          <p:cNvPr id="103" name="文本框 5"/>
          <p:cNvSpPr txBox="1"/>
          <p:nvPr/>
        </p:nvSpPr>
        <p:spPr>
          <a:xfrm>
            <a:off x="6210803" y="2060848"/>
            <a:ext cx="1224136" cy="40011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技能</a:t>
            </a:r>
            <a:r>
              <a:rPr lang="zh-CN" altLang="en-US" b="1" dirty="0" smtClean="0">
                <a:solidFill>
                  <a:schemeClr val="bg1"/>
                </a:solidFill>
                <a:latin typeface="微软雅黑" panose="020B0503020204020204" pitchFamily="34" charset="-122"/>
                <a:ea typeface="微软雅黑" panose="020B0503020204020204" pitchFamily="34" charset="-122"/>
              </a:rPr>
              <a:t>：</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04" name="文本框 9"/>
          <p:cNvSpPr txBox="1"/>
          <p:nvPr/>
        </p:nvSpPr>
        <p:spPr>
          <a:xfrm>
            <a:off x="10212451" y="2511825"/>
            <a:ext cx="648072" cy="307777"/>
          </a:xfrm>
          <a:prstGeom prst="rect">
            <a:avLst/>
          </a:prstGeom>
          <a:noFill/>
        </p:spPr>
        <p:txBody>
          <a:bodyPr wrap="square" rtlCol="0">
            <a:spAutoFit/>
          </a:bodyPr>
          <a:lstStyle/>
          <a:p>
            <a:pPr algn="ctr"/>
            <a:r>
              <a:rPr lang="en-US" altLang="zh-CN" sz="1400" b="1" dirty="0" smtClean="0">
                <a:solidFill>
                  <a:schemeClr val="bg1">
                    <a:lumMod val="50000"/>
                  </a:schemeClr>
                </a:solidFill>
                <a:latin typeface="微软雅黑" panose="020B0503020204020204" pitchFamily="34" charset="-122"/>
                <a:ea typeface="微软雅黑" panose="020B0503020204020204" pitchFamily="34" charset="-122"/>
              </a:rPr>
              <a:t>80%</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5" name="文本框 40"/>
          <p:cNvSpPr txBox="1"/>
          <p:nvPr/>
        </p:nvSpPr>
        <p:spPr>
          <a:xfrm>
            <a:off x="10207247" y="3280484"/>
            <a:ext cx="648072" cy="307777"/>
          </a:xfrm>
          <a:prstGeom prst="rect">
            <a:avLst/>
          </a:prstGeom>
          <a:noFill/>
        </p:spPr>
        <p:txBody>
          <a:bodyPr wrap="square" rtlCol="0">
            <a:spAutoFit/>
          </a:bodyPr>
          <a:lstStyle/>
          <a:p>
            <a:pPr algn="ctr"/>
            <a:r>
              <a:rPr lang="en-US" altLang="zh-CN" sz="1400" b="1" dirty="0" smtClean="0">
                <a:solidFill>
                  <a:schemeClr val="bg1">
                    <a:lumMod val="50000"/>
                  </a:schemeClr>
                </a:solidFill>
                <a:latin typeface="微软雅黑" panose="020B0503020204020204" pitchFamily="34" charset="-122"/>
                <a:ea typeface="微软雅黑" panose="020B0503020204020204" pitchFamily="34" charset="-122"/>
              </a:rPr>
              <a:t>95%</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6" name="文本框 41"/>
          <p:cNvSpPr txBox="1"/>
          <p:nvPr/>
        </p:nvSpPr>
        <p:spPr>
          <a:xfrm>
            <a:off x="10207247" y="3676492"/>
            <a:ext cx="648072" cy="307777"/>
          </a:xfrm>
          <a:prstGeom prst="rect">
            <a:avLst/>
          </a:prstGeom>
          <a:noFill/>
        </p:spPr>
        <p:txBody>
          <a:bodyPr wrap="square" rtlCol="0">
            <a:spAutoFit/>
          </a:bodyPr>
          <a:lstStyle/>
          <a:p>
            <a:pPr algn="ctr"/>
            <a:r>
              <a:rPr lang="en-US" altLang="zh-CN" sz="1400" b="1" dirty="0" smtClean="0">
                <a:solidFill>
                  <a:schemeClr val="bg1">
                    <a:lumMod val="50000"/>
                  </a:schemeClr>
                </a:solidFill>
                <a:latin typeface="微软雅黑" panose="020B0503020204020204" pitchFamily="34" charset="-122"/>
                <a:ea typeface="微软雅黑" panose="020B0503020204020204" pitchFamily="34" charset="-122"/>
              </a:rPr>
              <a:t>50%</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7" name="文本框 42"/>
          <p:cNvSpPr txBox="1"/>
          <p:nvPr/>
        </p:nvSpPr>
        <p:spPr>
          <a:xfrm>
            <a:off x="10210052" y="2907905"/>
            <a:ext cx="648072" cy="307777"/>
          </a:xfrm>
          <a:prstGeom prst="rect">
            <a:avLst/>
          </a:prstGeom>
          <a:noFill/>
        </p:spPr>
        <p:txBody>
          <a:bodyPr wrap="square" rtlCol="0">
            <a:spAutoFit/>
          </a:bodyPr>
          <a:lstStyle/>
          <a:p>
            <a:pPr algn="ctr"/>
            <a:r>
              <a:rPr lang="en-US" altLang="zh-CN" sz="1400" b="1" dirty="0" smtClean="0">
                <a:solidFill>
                  <a:schemeClr val="bg1">
                    <a:lumMod val="50000"/>
                  </a:schemeClr>
                </a:solidFill>
                <a:latin typeface="微软雅黑" panose="020B0503020204020204" pitchFamily="34" charset="-122"/>
                <a:ea typeface="微软雅黑" panose="020B0503020204020204" pitchFamily="34" charset="-122"/>
              </a:rPr>
              <a:t>70%</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8" name="文本框 11"/>
          <p:cNvSpPr txBox="1"/>
          <p:nvPr/>
        </p:nvSpPr>
        <p:spPr>
          <a:xfrm>
            <a:off x="7013975" y="3163333"/>
            <a:ext cx="906077" cy="369332"/>
          </a:xfrm>
          <a:prstGeom prst="rect">
            <a:avLst/>
          </a:prstGeom>
          <a:noFill/>
        </p:spPr>
        <p:txBody>
          <a:bodyPr wrap="square" rtlCol="0">
            <a:spAutoFit/>
          </a:bodyPr>
          <a:lstStyle/>
          <a:p>
            <a:endParaRPr lang="zh-CN" altLang="en-US" dirty="0">
              <a:latin typeface="微软雅黑" panose="020B0503020204020204" pitchFamily="34" charset="-122"/>
              <a:ea typeface="微软雅黑" panose="020B0503020204020204" pitchFamily="34" charset="-122"/>
            </a:endParaRPr>
          </a:p>
        </p:txBody>
      </p:sp>
      <p:grpSp>
        <p:nvGrpSpPr>
          <p:cNvPr id="109" name="组合 108"/>
          <p:cNvGrpSpPr/>
          <p:nvPr/>
        </p:nvGrpSpPr>
        <p:grpSpPr>
          <a:xfrm>
            <a:off x="3937347" y="2297667"/>
            <a:ext cx="2104592" cy="1635893"/>
            <a:chOff x="4080015" y="2124888"/>
            <a:chExt cx="2104592" cy="1635893"/>
          </a:xfrm>
        </p:grpSpPr>
        <p:sp>
          <p:nvSpPr>
            <p:cNvPr id="110" name="文本框 10"/>
            <p:cNvSpPr txBox="1"/>
            <p:nvPr/>
          </p:nvSpPr>
          <p:spPr>
            <a:xfrm>
              <a:off x="4080015" y="2124888"/>
              <a:ext cx="1729539" cy="40011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人物介绍：</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1" name="Rectangle 1"/>
            <p:cNvSpPr>
              <a:spLocks noChangeArrowheads="1"/>
            </p:cNvSpPr>
            <p:nvPr/>
          </p:nvSpPr>
          <p:spPr bwMode="auto">
            <a:xfrm>
              <a:off x="4138622" y="2575865"/>
              <a:ext cx="2045985" cy="1184916"/>
            </a:xfrm>
            <a:prstGeom prst="rect">
              <a:avLst/>
            </a:prstGeom>
            <a:noFill/>
            <a:ln>
              <a:noFill/>
            </a:ln>
            <a:effectLst/>
          </p:spPr>
          <p:txBody>
            <a:bodyPr vert="horz" wrap="square" lIns="0" tIns="0" rIns="0" bIns="76176"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lang="zh-CN" sz="1600" dirty="0">
                  <a:solidFill>
                    <a:schemeClr val="bg1">
                      <a:lumMod val="50000"/>
                    </a:schemeClr>
                  </a:solidFill>
                  <a:latin typeface="微软雅黑" panose="020B0503020204020204" pitchFamily="34" charset="-122"/>
                  <a:ea typeface="微软雅黑" panose="020B0503020204020204" pitchFamily="34" charset="-122"/>
                </a:rPr>
                <a:t>上海复旦大学哲学系毕业，之后取得香港浸会大学传播硕士学位。 </a:t>
              </a:r>
            </a:p>
          </p:txBody>
        </p:sp>
      </p:grpSp>
      <p:grpSp>
        <p:nvGrpSpPr>
          <p:cNvPr id="112" name="组合 111"/>
          <p:cNvGrpSpPr/>
          <p:nvPr/>
        </p:nvGrpSpPr>
        <p:grpSpPr>
          <a:xfrm>
            <a:off x="1703512" y="4522475"/>
            <a:ext cx="3369860" cy="922749"/>
            <a:chOff x="1703512" y="4666491"/>
            <a:chExt cx="3369860" cy="922749"/>
          </a:xfrm>
        </p:grpSpPr>
        <p:sp>
          <p:nvSpPr>
            <p:cNvPr id="113" name="文本框 18"/>
            <p:cNvSpPr txBox="1"/>
            <p:nvPr/>
          </p:nvSpPr>
          <p:spPr>
            <a:xfrm>
              <a:off x="1703512" y="4666491"/>
              <a:ext cx="2088232" cy="769441"/>
            </a:xfrm>
            <a:prstGeom prst="rect">
              <a:avLst/>
            </a:prstGeom>
            <a:noFill/>
          </p:spPr>
          <p:txBody>
            <a:bodyPr wrap="square" rtlCol="0">
              <a:spAutoFit/>
            </a:bodyPr>
            <a:lstStyle/>
            <a:p>
              <a:r>
                <a:rPr lang="en-US" altLang="zh-CN" sz="4400" dirty="0" smtClean="0">
                  <a:solidFill>
                    <a:schemeClr val="bg1">
                      <a:lumMod val="50000"/>
                    </a:schemeClr>
                  </a:solidFill>
                  <a:latin typeface="微软雅黑" panose="020B0503020204020204" pitchFamily="34" charset="-122"/>
                  <a:ea typeface="微软雅黑" panose="020B0503020204020204" pitchFamily="34" charset="-122"/>
                </a:rPr>
                <a:t>DAIEN</a:t>
              </a:r>
            </a:p>
          </p:txBody>
        </p:sp>
        <p:cxnSp>
          <p:nvCxnSpPr>
            <p:cNvPr id="114" name="直接连接符 113"/>
            <p:cNvCxnSpPr/>
            <p:nvPr/>
          </p:nvCxnSpPr>
          <p:spPr>
            <a:xfrm flipV="1">
              <a:off x="3275469" y="5051211"/>
              <a:ext cx="444027" cy="515381"/>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矩形 114"/>
            <p:cNvSpPr/>
            <p:nvPr/>
          </p:nvSpPr>
          <p:spPr>
            <a:xfrm>
              <a:off x="3503712" y="5219908"/>
              <a:ext cx="1569660" cy="369332"/>
            </a:xfrm>
            <a:prstGeom prst="rect">
              <a:avLst/>
            </a:prstGeom>
          </p:spPr>
          <p:txBody>
            <a:bodyPr wrap="none">
              <a:spAutoFit/>
            </a:bodyPr>
            <a:lstStyle/>
            <a:p>
              <a:r>
                <a:rPr lang="zh-CN" altLang="en-US" dirty="0">
                  <a:solidFill>
                    <a:schemeClr val="bg1">
                      <a:lumMod val="50000"/>
                    </a:schemeClr>
                  </a:solidFill>
                  <a:latin typeface="微软雅黑" panose="020B0503020204020204" pitchFamily="34" charset="-122"/>
                  <a:ea typeface="微软雅黑" panose="020B0503020204020204" pitchFamily="34" charset="-122"/>
                </a:rPr>
                <a:t>人力资源</a:t>
              </a:r>
              <a:r>
                <a:rPr lang="zh-CN" altLang="en-US" dirty="0" smtClean="0">
                  <a:solidFill>
                    <a:schemeClr val="bg1">
                      <a:lumMod val="50000"/>
                    </a:schemeClr>
                  </a:solidFill>
                  <a:latin typeface="微软雅黑" panose="020B0503020204020204" pitchFamily="34" charset="-122"/>
                  <a:ea typeface="微软雅黑" panose="020B0503020204020204" pitchFamily="34" charset="-122"/>
                </a:rPr>
                <a:t>经理</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16" name="组合 115"/>
          <p:cNvGrpSpPr/>
          <p:nvPr/>
        </p:nvGrpSpPr>
        <p:grpSpPr>
          <a:xfrm>
            <a:off x="5073372" y="4580110"/>
            <a:ext cx="5992767" cy="842466"/>
            <a:chOff x="5073372" y="4724126"/>
            <a:chExt cx="5992767" cy="842466"/>
          </a:xfrm>
        </p:grpSpPr>
        <p:cxnSp>
          <p:nvCxnSpPr>
            <p:cNvPr id="117" name="直接连接符 116"/>
            <p:cNvCxnSpPr/>
            <p:nvPr/>
          </p:nvCxnSpPr>
          <p:spPr>
            <a:xfrm>
              <a:off x="5073372" y="5566592"/>
              <a:ext cx="50566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8" name="文本框 49"/>
            <p:cNvSpPr txBox="1"/>
            <p:nvPr/>
          </p:nvSpPr>
          <p:spPr>
            <a:xfrm>
              <a:off x="8509855" y="4724126"/>
              <a:ext cx="2556284" cy="584775"/>
            </a:xfrm>
            <a:prstGeom prst="rect">
              <a:avLst/>
            </a:prstGeom>
            <a:noFill/>
          </p:spPr>
          <p:txBody>
            <a:bodyPr wrap="square" rtlCol="0">
              <a:spAutoFit/>
            </a:bodyPr>
            <a:lstStyle/>
            <a:p>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工作岗位说明及日常工作内容阐述。</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19" name="图片 1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35742" y1="45898" x2="35742" y2="45898"/>
                          <a14:backgroundMark x1="34570" y1="53906" x2="34570" y2="53906"/>
                        </a14:backgroundRemoval>
                      </a14:imgEffect>
                    </a14:imgLayer>
                  </a14:imgProps>
                </a:ext>
                <a:ext uri="{28A0092B-C50C-407E-A947-70E740481C1C}">
                  <a14:useLocalDpi xmlns:a14="http://schemas.microsoft.com/office/drawing/2010/main" val="0"/>
                </a:ext>
              </a:extLst>
            </a:blip>
            <a:srcRect/>
            <a:stretch/>
          </p:blipFill>
          <p:spPr>
            <a:xfrm>
              <a:off x="7878872" y="4762457"/>
              <a:ext cx="504000" cy="504000"/>
            </a:xfrm>
            <a:prstGeom prst="ellipse">
              <a:avLst/>
            </a:prstGeom>
            <a:solidFill>
              <a:srgbClr val="C00000"/>
            </a:solidFill>
          </p:spPr>
        </p:pic>
      </p:grpSp>
    </p:spTree>
    <p:extLst>
      <p:ext uri="{BB962C8B-B14F-4D97-AF65-F5344CB8AC3E}">
        <p14:creationId xmlns:p14="http://schemas.microsoft.com/office/powerpoint/2010/main" val="1175625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97"/>
                                        </p:tgtEl>
                                        <p:attrNameLst>
                                          <p:attrName>style.visibility</p:attrName>
                                        </p:attrNameLst>
                                      </p:cBhvr>
                                      <p:to>
                                        <p:strVal val="visible"/>
                                      </p:to>
                                    </p:set>
                                    <p:anim calcmode="lin" valueType="num">
                                      <p:cBhvr>
                                        <p:cTn id="12" dur="500" fill="hold"/>
                                        <p:tgtEl>
                                          <p:spTgt spid="97"/>
                                        </p:tgtEl>
                                        <p:attrNameLst>
                                          <p:attrName>ppt_w</p:attrName>
                                        </p:attrNameLst>
                                      </p:cBhvr>
                                      <p:tavLst>
                                        <p:tav tm="0">
                                          <p:val>
                                            <p:fltVal val="0"/>
                                          </p:val>
                                        </p:tav>
                                        <p:tav tm="100000">
                                          <p:val>
                                            <p:strVal val="#ppt_w"/>
                                          </p:val>
                                        </p:tav>
                                      </p:tavLst>
                                    </p:anim>
                                    <p:anim calcmode="lin" valueType="num">
                                      <p:cBhvr>
                                        <p:cTn id="13" dur="500" fill="hold"/>
                                        <p:tgtEl>
                                          <p:spTgt spid="97"/>
                                        </p:tgtEl>
                                        <p:attrNameLst>
                                          <p:attrName>ppt_h</p:attrName>
                                        </p:attrNameLst>
                                      </p:cBhvr>
                                      <p:tavLst>
                                        <p:tav tm="0">
                                          <p:val>
                                            <p:fltVal val="0"/>
                                          </p:val>
                                        </p:tav>
                                        <p:tav tm="100000">
                                          <p:val>
                                            <p:strVal val="#ppt_h"/>
                                          </p:val>
                                        </p:tav>
                                      </p:tavLst>
                                    </p:anim>
                                    <p:animEffect transition="in" filter="fade">
                                      <p:cBhvr>
                                        <p:cTn id="14" dur="500"/>
                                        <p:tgtEl>
                                          <p:spTgt spid="97"/>
                                        </p:tgtEl>
                                      </p:cBhvr>
                                    </p:animEffect>
                                  </p:childTnLst>
                                </p:cTn>
                              </p:par>
                              <p:par>
                                <p:cTn id="15" presetID="53" presetClass="entr" presetSubtype="16" fill="hold" nodeType="withEffect">
                                  <p:stCondLst>
                                    <p:cond delay="500"/>
                                  </p:stCondLst>
                                  <p:childTnLst>
                                    <p:set>
                                      <p:cBhvr>
                                        <p:cTn id="16" dur="1" fill="hold">
                                          <p:stCondLst>
                                            <p:cond delay="0"/>
                                          </p:stCondLst>
                                        </p:cTn>
                                        <p:tgtEl>
                                          <p:spTgt spid="98"/>
                                        </p:tgtEl>
                                        <p:attrNameLst>
                                          <p:attrName>style.visibility</p:attrName>
                                        </p:attrNameLst>
                                      </p:cBhvr>
                                      <p:to>
                                        <p:strVal val="visible"/>
                                      </p:to>
                                    </p:set>
                                    <p:anim calcmode="lin" valueType="num">
                                      <p:cBhvr>
                                        <p:cTn id="17" dur="500" fill="hold"/>
                                        <p:tgtEl>
                                          <p:spTgt spid="98"/>
                                        </p:tgtEl>
                                        <p:attrNameLst>
                                          <p:attrName>ppt_w</p:attrName>
                                        </p:attrNameLst>
                                      </p:cBhvr>
                                      <p:tavLst>
                                        <p:tav tm="0">
                                          <p:val>
                                            <p:fltVal val="0"/>
                                          </p:val>
                                        </p:tav>
                                        <p:tav tm="100000">
                                          <p:val>
                                            <p:strVal val="#ppt_w"/>
                                          </p:val>
                                        </p:tav>
                                      </p:tavLst>
                                    </p:anim>
                                    <p:anim calcmode="lin" valueType="num">
                                      <p:cBhvr>
                                        <p:cTn id="18" dur="500" fill="hold"/>
                                        <p:tgtEl>
                                          <p:spTgt spid="98"/>
                                        </p:tgtEl>
                                        <p:attrNameLst>
                                          <p:attrName>ppt_h</p:attrName>
                                        </p:attrNameLst>
                                      </p:cBhvr>
                                      <p:tavLst>
                                        <p:tav tm="0">
                                          <p:val>
                                            <p:fltVal val="0"/>
                                          </p:val>
                                        </p:tav>
                                        <p:tav tm="100000">
                                          <p:val>
                                            <p:strVal val="#ppt_h"/>
                                          </p:val>
                                        </p:tav>
                                      </p:tavLst>
                                    </p:anim>
                                    <p:animEffect transition="in" filter="fade">
                                      <p:cBhvr>
                                        <p:cTn id="19" dur="500"/>
                                        <p:tgtEl>
                                          <p:spTgt spid="98"/>
                                        </p:tgtEl>
                                      </p:cBhvr>
                                    </p:animEffect>
                                  </p:childTnLst>
                                </p:cTn>
                              </p:par>
                              <p:par>
                                <p:cTn id="20" presetID="53" presetClass="entr" presetSubtype="16" fill="hold" nodeType="withEffect">
                                  <p:stCondLst>
                                    <p:cond delay="1000"/>
                                  </p:stCondLst>
                                  <p:childTnLst>
                                    <p:set>
                                      <p:cBhvr>
                                        <p:cTn id="21" dur="1" fill="hold">
                                          <p:stCondLst>
                                            <p:cond delay="0"/>
                                          </p:stCondLst>
                                        </p:cTn>
                                        <p:tgtEl>
                                          <p:spTgt spid="109"/>
                                        </p:tgtEl>
                                        <p:attrNameLst>
                                          <p:attrName>style.visibility</p:attrName>
                                        </p:attrNameLst>
                                      </p:cBhvr>
                                      <p:to>
                                        <p:strVal val="visible"/>
                                      </p:to>
                                    </p:set>
                                    <p:anim calcmode="lin" valueType="num">
                                      <p:cBhvr>
                                        <p:cTn id="22" dur="500" fill="hold"/>
                                        <p:tgtEl>
                                          <p:spTgt spid="109"/>
                                        </p:tgtEl>
                                        <p:attrNameLst>
                                          <p:attrName>ppt_w</p:attrName>
                                        </p:attrNameLst>
                                      </p:cBhvr>
                                      <p:tavLst>
                                        <p:tav tm="0">
                                          <p:val>
                                            <p:fltVal val="0"/>
                                          </p:val>
                                        </p:tav>
                                        <p:tav tm="100000">
                                          <p:val>
                                            <p:strVal val="#ppt_w"/>
                                          </p:val>
                                        </p:tav>
                                      </p:tavLst>
                                    </p:anim>
                                    <p:anim calcmode="lin" valueType="num">
                                      <p:cBhvr>
                                        <p:cTn id="23" dur="500" fill="hold"/>
                                        <p:tgtEl>
                                          <p:spTgt spid="109"/>
                                        </p:tgtEl>
                                        <p:attrNameLst>
                                          <p:attrName>ppt_h</p:attrName>
                                        </p:attrNameLst>
                                      </p:cBhvr>
                                      <p:tavLst>
                                        <p:tav tm="0">
                                          <p:val>
                                            <p:fltVal val="0"/>
                                          </p:val>
                                        </p:tav>
                                        <p:tav tm="100000">
                                          <p:val>
                                            <p:strVal val="#ppt_h"/>
                                          </p:val>
                                        </p:tav>
                                      </p:tavLst>
                                    </p:anim>
                                    <p:animEffect transition="in" filter="fade">
                                      <p:cBhvr>
                                        <p:cTn id="24" dur="500"/>
                                        <p:tgtEl>
                                          <p:spTgt spid="109"/>
                                        </p:tgtEl>
                                      </p:cBhvr>
                                    </p:animEffect>
                                  </p:childTnLst>
                                </p:cTn>
                              </p:par>
                              <p:par>
                                <p:cTn id="25" presetID="53" presetClass="entr" presetSubtype="16" fill="hold" grpId="0" nodeType="withEffect">
                                  <p:stCondLst>
                                    <p:cond delay="1500"/>
                                  </p:stCondLst>
                                  <p:childTnLst>
                                    <p:set>
                                      <p:cBhvr>
                                        <p:cTn id="26" dur="1" fill="hold">
                                          <p:stCondLst>
                                            <p:cond delay="0"/>
                                          </p:stCondLst>
                                        </p:cTn>
                                        <p:tgtEl>
                                          <p:spTgt spid="99"/>
                                        </p:tgtEl>
                                        <p:attrNameLst>
                                          <p:attrName>style.visibility</p:attrName>
                                        </p:attrNameLst>
                                      </p:cBhvr>
                                      <p:to>
                                        <p:strVal val="visible"/>
                                      </p:to>
                                    </p:set>
                                    <p:anim calcmode="lin" valueType="num">
                                      <p:cBhvr>
                                        <p:cTn id="27" dur="500" fill="hold"/>
                                        <p:tgtEl>
                                          <p:spTgt spid="99"/>
                                        </p:tgtEl>
                                        <p:attrNameLst>
                                          <p:attrName>ppt_w</p:attrName>
                                        </p:attrNameLst>
                                      </p:cBhvr>
                                      <p:tavLst>
                                        <p:tav tm="0">
                                          <p:val>
                                            <p:fltVal val="0"/>
                                          </p:val>
                                        </p:tav>
                                        <p:tav tm="100000">
                                          <p:val>
                                            <p:strVal val="#ppt_w"/>
                                          </p:val>
                                        </p:tav>
                                      </p:tavLst>
                                    </p:anim>
                                    <p:anim calcmode="lin" valueType="num">
                                      <p:cBhvr>
                                        <p:cTn id="28" dur="500" fill="hold"/>
                                        <p:tgtEl>
                                          <p:spTgt spid="99"/>
                                        </p:tgtEl>
                                        <p:attrNameLst>
                                          <p:attrName>ppt_h</p:attrName>
                                        </p:attrNameLst>
                                      </p:cBhvr>
                                      <p:tavLst>
                                        <p:tav tm="0">
                                          <p:val>
                                            <p:fltVal val="0"/>
                                          </p:val>
                                        </p:tav>
                                        <p:tav tm="100000">
                                          <p:val>
                                            <p:strVal val="#ppt_h"/>
                                          </p:val>
                                        </p:tav>
                                      </p:tavLst>
                                    </p:anim>
                                    <p:animEffect transition="in" filter="fade">
                                      <p:cBhvr>
                                        <p:cTn id="29" dur="500"/>
                                        <p:tgtEl>
                                          <p:spTgt spid="99"/>
                                        </p:tgtEl>
                                      </p:cBhvr>
                                    </p:animEffect>
                                  </p:childTnLst>
                                </p:cTn>
                              </p:par>
                              <p:par>
                                <p:cTn id="30" presetID="53" presetClass="entr" presetSubtype="16" fill="hold" grpId="0" nodeType="withEffect">
                                  <p:stCondLst>
                                    <p:cond delay="1500"/>
                                  </p:stCondLst>
                                  <p:childTnLst>
                                    <p:set>
                                      <p:cBhvr>
                                        <p:cTn id="31" dur="1" fill="hold">
                                          <p:stCondLst>
                                            <p:cond delay="0"/>
                                          </p:stCondLst>
                                        </p:cTn>
                                        <p:tgtEl>
                                          <p:spTgt spid="100"/>
                                        </p:tgtEl>
                                        <p:attrNameLst>
                                          <p:attrName>style.visibility</p:attrName>
                                        </p:attrNameLst>
                                      </p:cBhvr>
                                      <p:to>
                                        <p:strVal val="visible"/>
                                      </p:to>
                                    </p:set>
                                    <p:anim calcmode="lin" valueType="num">
                                      <p:cBhvr>
                                        <p:cTn id="32" dur="500" fill="hold"/>
                                        <p:tgtEl>
                                          <p:spTgt spid="100"/>
                                        </p:tgtEl>
                                        <p:attrNameLst>
                                          <p:attrName>ppt_w</p:attrName>
                                        </p:attrNameLst>
                                      </p:cBhvr>
                                      <p:tavLst>
                                        <p:tav tm="0">
                                          <p:val>
                                            <p:fltVal val="0"/>
                                          </p:val>
                                        </p:tav>
                                        <p:tav tm="100000">
                                          <p:val>
                                            <p:strVal val="#ppt_w"/>
                                          </p:val>
                                        </p:tav>
                                      </p:tavLst>
                                    </p:anim>
                                    <p:anim calcmode="lin" valueType="num">
                                      <p:cBhvr>
                                        <p:cTn id="33" dur="500" fill="hold"/>
                                        <p:tgtEl>
                                          <p:spTgt spid="100"/>
                                        </p:tgtEl>
                                        <p:attrNameLst>
                                          <p:attrName>ppt_h</p:attrName>
                                        </p:attrNameLst>
                                      </p:cBhvr>
                                      <p:tavLst>
                                        <p:tav tm="0">
                                          <p:val>
                                            <p:fltVal val="0"/>
                                          </p:val>
                                        </p:tav>
                                        <p:tav tm="100000">
                                          <p:val>
                                            <p:strVal val="#ppt_h"/>
                                          </p:val>
                                        </p:tav>
                                      </p:tavLst>
                                    </p:anim>
                                    <p:animEffect transition="in" filter="fade">
                                      <p:cBhvr>
                                        <p:cTn id="34" dur="500"/>
                                        <p:tgtEl>
                                          <p:spTgt spid="100"/>
                                        </p:tgtEl>
                                      </p:cBhvr>
                                    </p:animEffect>
                                  </p:childTnLst>
                                </p:cTn>
                              </p:par>
                              <p:par>
                                <p:cTn id="35" presetID="53" presetClass="entr" presetSubtype="16" fill="hold" grpId="0" nodeType="withEffect">
                                  <p:stCondLst>
                                    <p:cond delay="1500"/>
                                  </p:stCondLst>
                                  <p:childTnLst>
                                    <p:set>
                                      <p:cBhvr>
                                        <p:cTn id="36" dur="1" fill="hold">
                                          <p:stCondLst>
                                            <p:cond delay="0"/>
                                          </p:stCondLst>
                                        </p:cTn>
                                        <p:tgtEl>
                                          <p:spTgt spid="101"/>
                                        </p:tgtEl>
                                        <p:attrNameLst>
                                          <p:attrName>style.visibility</p:attrName>
                                        </p:attrNameLst>
                                      </p:cBhvr>
                                      <p:to>
                                        <p:strVal val="visible"/>
                                      </p:to>
                                    </p:set>
                                    <p:anim calcmode="lin" valueType="num">
                                      <p:cBhvr>
                                        <p:cTn id="37" dur="500" fill="hold"/>
                                        <p:tgtEl>
                                          <p:spTgt spid="101"/>
                                        </p:tgtEl>
                                        <p:attrNameLst>
                                          <p:attrName>ppt_w</p:attrName>
                                        </p:attrNameLst>
                                      </p:cBhvr>
                                      <p:tavLst>
                                        <p:tav tm="0">
                                          <p:val>
                                            <p:fltVal val="0"/>
                                          </p:val>
                                        </p:tav>
                                        <p:tav tm="100000">
                                          <p:val>
                                            <p:strVal val="#ppt_w"/>
                                          </p:val>
                                        </p:tav>
                                      </p:tavLst>
                                    </p:anim>
                                    <p:anim calcmode="lin" valueType="num">
                                      <p:cBhvr>
                                        <p:cTn id="38" dur="500" fill="hold"/>
                                        <p:tgtEl>
                                          <p:spTgt spid="101"/>
                                        </p:tgtEl>
                                        <p:attrNameLst>
                                          <p:attrName>ppt_h</p:attrName>
                                        </p:attrNameLst>
                                      </p:cBhvr>
                                      <p:tavLst>
                                        <p:tav tm="0">
                                          <p:val>
                                            <p:fltVal val="0"/>
                                          </p:val>
                                        </p:tav>
                                        <p:tav tm="100000">
                                          <p:val>
                                            <p:strVal val="#ppt_h"/>
                                          </p:val>
                                        </p:tav>
                                      </p:tavLst>
                                    </p:anim>
                                    <p:animEffect transition="in" filter="fade">
                                      <p:cBhvr>
                                        <p:cTn id="39" dur="500"/>
                                        <p:tgtEl>
                                          <p:spTgt spid="101"/>
                                        </p:tgtEl>
                                      </p:cBhvr>
                                    </p:animEffect>
                                  </p:childTnLst>
                                </p:cTn>
                              </p:par>
                              <p:par>
                                <p:cTn id="40" presetID="53" presetClass="entr" presetSubtype="16" fill="hold" grpId="0" nodeType="withEffect">
                                  <p:stCondLst>
                                    <p:cond delay="1500"/>
                                  </p:stCondLst>
                                  <p:childTnLst>
                                    <p:set>
                                      <p:cBhvr>
                                        <p:cTn id="41" dur="1" fill="hold">
                                          <p:stCondLst>
                                            <p:cond delay="0"/>
                                          </p:stCondLst>
                                        </p:cTn>
                                        <p:tgtEl>
                                          <p:spTgt spid="102"/>
                                        </p:tgtEl>
                                        <p:attrNameLst>
                                          <p:attrName>style.visibility</p:attrName>
                                        </p:attrNameLst>
                                      </p:cBhvr>
                                      <p:to>
                                        <p:strVal val="visible"/>
                                      </p:to>
                                    </p:set>
                                    <p:anim calcmode="lin" valueType="num">
                                      <p:cBhvr>
                                        <p:cTn id="42" dur="500" fill="hold"/>
                                        <p:tgtEl>
                                          <p:spTgt spid="102"/>
                                        </p:tgtEl>
                                        <p:attrNameLst>
                                          <p:attrName>ppt_w</p:attrName>
                                        </p:attrNameLst>
                                      </p:cBhvr>
                                      <p:tavLst>
                                        <p:tav tm="0">
                                          <p:val>
                                            <p:fltVal val="0"/>
                                          </p:val>
                                        </p:tav>
                                        <p:tav tm="100000">
                                          <p:val>
                                            <p:strVal val="#ppt_w"/>
                                          </p:val>
                                        </p:tav>
                                      </p:tavLst>
                                    </p:anim>
                                    <p:anim calcmode="lin" valueType="num">
                                      <p:cBhvr>
                                        <p:cTn id="43" dur="500" fill="hold"/>
                                        <p:tgtEl>
                                          <p:spTgt spid="102"/>
                                        </p:tgtEl>
                                        <p:attrNameLst>
                                          <p:attrName>ppt_h</p:attrName>
                                        </p:attrNameLst>
                                      </p:cBhvr>
                                      <p:tavLst>
                                        <p:tav tm="0">
                                          <p:val>
                                            <p:fltVal val="0"/>
                                          </p:val>
                                        </p:tav>
                                        <p:tav tm="100000">
                                          <p:val>
                                            <p:strVal val="#ppt_h"/>
                                          </p:val>
                                        </p:tav>
                                      </p:tavLst>
                                    </p:anim>
                                    <p:animEffect transition="in" filter="fade">
                                      <p:cBhvr>
                                        <p:cTn id="44" dur="500"/>
                                        <p:tgtEl>
                                          <p:spTgt spid="102"/>
                                        </p:tgtEl>
                                      </p:cBhvr>
                                    </p:animEffect>
                                  </p:childTnLst>
                                </p:cTn>
                              </p:par>
                              <p:par>
                                <p:cTn id="45" presetID="53" presetClass="entr" presetSubtype="16" fill="hold" grpId="0" nodeType="withEffect">
                                  <p:stCondLst>
                                    <p:cond delay="1500"/>
                                  </p:stCondLst>
                                  <p:childTnLst>
                                    <p:set>
                                      <p:cBhvr>
                                        <p:cTn id="46" dur="1" fill="hold">
                                          <p:stCondLst>
                                            <p:cond delay="0"/>
                                          </p:stCondLst>
                                        </p:cTn>
                                        <p:tgtEl>
                                          <p:spTgt spid="103"/>
                                        </p:tgtEl>
                                        <p:attrNameLst>
                                          <p:attrName>style.visibility</p:attrName>
                                        </p:attrNameLst>
                                      </p:cBhvr>
                                      <p:to>
                                        <p:strVal val="visible"/>
                                      </p:to>
                                    </p:set>
                                    <p:anim calcmode="lin" valueType="num">
                                      <p:cBhvr>
                                        <p:cTn id="47" dur="500" fill="hold"/>
                                        <p:tgtEl>
                                          <p:spTgt spid="103"/>
                                        </p:tgtEl>
                                        <p:attrNameLst>
                                          <p:attrName>ppt_w</p:attrName>
                                        </p:attrNameLst>
                                      </p:cBhvr>
                                      <p:tavLst>
                                        <p:tav tm="0">
                                          <p:val>
                                            <p:fltVal val="0"/>
                                          </p:val>
                                        </p:tav>
                                        <p:tav tm="100000">
                                          <p:val>
                                            <p:strVal val="#ppt_w"/>
                                          </p:val>
                                        </p:tav>
                                      </p:tavLst>
                                    </p:anim>
                                    <p:anim calcmode="lin" valueType="num">
                                      <p:cBhvr>
                                        <p:cTn id="48" dur="500" fill="hold"/>
                                        <p:tgtEl>
                                          <p:spTgt spid="103"/>
                                        </p:tgtEl>
                                        <p:attrNameLst>
                                          <p:attrName>ppt_h</p:attrName>
                                        </p:attrNameLst>
                                      </p:cBhvr>
                                      <p:tavLst>
                                        <p:tav tm="0">
                                          <p:val>
                                            <p:fltVal val="0"/>
                                          </p:val>
                                        </p:tav>
                                        <p:tav tm="100000">
                                          <p:val>
                                            <p:strVal val="#ppt_h"/>
                                          </p:val>
                                        </p:tav>
                                      </p:tavLst>
                                    </p:anim>
                                    <p:animEffect transition="in" filter="fade">
                                      <p:cBhvr>
                                        <p:cTn id="49" dur="500"/>
                                        <p:tgtEl>
                                          <p:spTgt spid="103"/>
                                        </p:tgtEl>
                                      </p:cBhvr>
                                    </p:animEffect>
                                  </p:childTnLst>
                                </p:cTn>
                              </p:par>
                              <p:par>
                                <p:cTn id="50" presetID="53" presetClass="entr" presetSubtype="16" fill="hold" grpId="0" nodeType="withEffect">
                                  <p:stCondLst>
                                    <p:cond delay="1500"/>
                                  </p:stCondLst>
                                  <p:childTnLst>
                                    <p:set>
                                      <p:cBhvr>
                                        <p:cTn id="51" dur="1" fill="hold">
                                          <p:stCondLst>
                                            <p:cond delay="0"/>
                                          </p:stCondLst>
                                        </p:cTn>
                                        <p:tgtEl>
                                          <p:spTgt spid="104"/>
                                        </p:tgtEl>
                                        <p:attrNameLst>
                                          <p:attrName>style.visibility</p:attrName>
                                        </p:attrNameLst>
                                      </p:cBhvr>
                                      <p:to>
                                        <p:strVal val="visible"/>
                                      </p:to>
                                    </p:set>
                                    <p:anim calcmode="lin" valueType="num">
                                      <p:cBhvr>
                                        <p:cTn id="52" dur="500" fill="hold"/>
                                        <p:tgtEl>
                                          <p:spTgt spid="104"/>
                                        </p:tgtEl>
                                        <p:attrNameLst>
                                          <p:attrName>ppt_w</p:attrName>
                                        </p:attrNameLst>
                                      </p:cBhvr>
                                      <p:tavLst>
                                        <p:tav tm="0">
                                          <p:val>
                                            <p:fltVal val="0"/>
                                          </p:val>
                                        </p:tav>
                                        <p:tav tm="100000">
                                          <p:val>
                                            <p:strVal val="#ppt_w"/>
                                          </p:val>
                                        </p:tav>
                                      </p:tavLst>
                                    </p:anim>
                                    <p:anim calcmode="lin" valueType="num">
                                      <p:cBhvr>
                                        <p:cTn id="53" dur="500" fill="hold"/>
                                        <p:tgtEl>
                                          <p:spTgt spid="104"/>
                                        </p:tgtEl>
                                        <p:attrNameLst>
                                          <p:attrName>ppt_h</p:attrName>
                                        </p:attrNameLst>
                                      </p:cBhvr>
                                      <p:tavLst>
                                        <p:tav tm="0">
                                          <p:val>
                                            <p:fltVal val="0"/>
                                          </p:val>
                                        </p:tav>
                                        <p:tav tm="100000">
                                          <p:val>
                                            <p:strVal val="#ppt_h"/>
                                          </p:val>
                                        </p:tav>
                                      </p:tavLst>
                                    </p:anim>
                                    <p:animEffect transition="in" filter="fade">
                                      <p:cBhvr>
                                        <p:cTn id="54" dur="500"/>
                                        <p:tgtEl>
                                          <p:spTgt spid="104"/>
                                        </p:tgtEl>
                                      </p:cBhvr>
                                    </p:animEffect>
                                  </p:childTnLst>
                                </p:cTn>
                              </p:par>
                              <p:par>
                                <p:cTn id="55" presetID="53" presetClass="entr" presetSubtype="16" fill="hold" grpId="0" nodeType="withEffect">
                                  <p:stCondLst>
                                    <p:cond delay="1500"/>
                                  </p:stCondLst>
                                  <p:childTnLst>
                                    <p:set>
                                      <p:cBhvr>
                                        <p:cTn id="56" dur="1" fill="hold">
                                          <p:stCondLst>
                                            <p:cond delay="0"/>
                                          </p:stCondLst>
                                        </p:cTn>
                                        <p:tgtEl>
                                          <p:spTgt spid="105"/>
                                        </p:tgtEl>
                                        <p:attrNameLst>
                                          <p:attrName>style.visibility</p:attrName>
                                        </p:attrNameLst>
                                      </p:cBhvr>
                                      <p:to>
                                        <p:strVal val="visible"/>
                                      </p:to>
                                    </p:set>
                                    <p:anim calcmode="lin" valueType="num">
                                      <p:cBhvr>
                                        <p:cTn id="57" dur="500" fill="hold"/>
                                        <p:tgtEl>
                                          <p:spTgt spid="105"/>
                                        </p:tgtEl>
                                        <p:attrNameLst>
                                          <p:attrName>ppt_w</p:attrName>
                                        </p:attrNameLst>
                                      </p:cBhvr>
                                      <p:tavLst>
                                        <p:tav tm="0">
                                          <p:val>
                                            <p:fltVal val="0"/>
                                          </p:val>
                                        </p:tav>
                                        <p:tav tm="100000">
                                          <p:val>
                                            <p:strVal val="#ppt_w"/>
                                          </p:val>
                                        </p:tav>
                                      </p:tavLst>
                                    </p:anim>
                                    <p:anim calcmode="lin" valueType="num">
                                      <p:cBhvr>
                                        <p:cTn id="58" dur="500" fill="hold"/>
                                        <p:tgtEl>
                                          <p:spTgt spid="105"/>
                                        </p:tgtEl>
                                        <p:attrNameLst>
                                          <p:attrName>ppt_h</p:attrName>
                                        </p:attrNameLst>
                                      </p:cBhvr>
                                      <p:tavLst>
                                        <p:tav tm="0">
                                          <p:val>
                                            <p:fltVal val="0"/>
                                          </p:val>
                                        </p:tav>
                                        <p:tav tm="100000">
                                          <p:val>
                                            <p:strVal val="#ppt_h"/>
                                          </p:val>
                                        </p:tav>
                                      </p:tavLst>
                                    </p:anim>
                                    <p:animEffect transition="in" filter="fade">
                                      <p:cBhvr>
                                        <p:cTn id="59" dur="500"/>
                                        <p:tgtEl>
                                          <p:spTgt spid="105"/>
                                        </p:tgtEl>
                                      </p:cBhvr>
                                    </p:animEffect>
                                  </p:childTnLst>
                                </p:cTn>
                              </p:par>
                              <p:par>
                                <p:cTn id="60" presetID="53" presetClass="entr" presetSubtype="16" fill="hold" grpId="0" nodeType="withEffect">
                                  <p:stCondLst>
                                    <p:cond delay="1500"/>
                                  </p:stCondLst>
                                  <p:childTnLst>
                                    <p:set>
                                      <p:cBhvr>
                                        <p:cTn id="61" dur="1" fill="hold">
                                          <p:stCondLst>
                                            <p:cond delay="0"/>
                                          </p:stCondLst>
                                        </p:cTn>
                                        <p:tgtEl>
                                          <p:spTgt spid="106"/>
                                        </p:tgtEl>
                                        <p:attrNameLst>
                                          <p:attrName>style.visibility</p:attrName>
                                        </p:attrNameLst>
                                      </p:cBhvr>
                                      <p:to>
                                        <p:strVal val="visible"/>
                                      </p:to>
                                    </p:set>
                                    <p:anim calcmode="lin" valueType="num">
                                      <p:cBhvr>
                                        <p:cTn id="62" dur="500" fill="hold"/>
                                        <p:tgtEl>
                                          <p:spTgt spid="106"/>
                                        </p:tgtEl>
                                        <p:attrNameLst>
                                          <p:attrName>ppt_w</p:attrName>
                                        </p:attrNameLst>
                                      </p:cBhvr>
                                      <p:tavLst>
                                        <p:tav tm="0">
                                          <p:val>
                                            <p:fltVal val="0"/>
                                          </p:val>
                                        </p:tav>
                                        <p:tav tm="100000">
                                          <p:val>
                                            <p:strVal val="#ppt_w"/>
                                          </p:val>
                                        </p:tav>
                                      </p:tavLst>
                                    </p:anim>
                                    <p:anim calcmode="lin" valueType="num">
                                      <p:cBhvr>
                                        <p:cTn id="63" dur="500" fill="hold"/>
                                        <p:tgtEl>
                                          <p:spTgt spid="106"/>
                                        </p:tgtEl>
                                        <p:attrNameLst>
                                          <p:attrName>ppt_h</p:attrName>
                                        </p:attrNameLst>
                                      </p:cBhvr>
                                      <p:tavLst>
                                        <p:tav tm="0">
                                          <p:val>
                                            <p:fltVal val="0"/>
                                          </p:val>
                                        </p:tav>
                                        <p:tav tm="100000">
                                          <p:val>
                                            <p:strVal val="#ppt_h"/>
                                          </p:val>
                                        </p:tav>
                                      </p:tavLst>
                                    </p:anim>
                                    <p:animEffect transition="in" filter="fade">
                                      <p:cBhvr>
                                        <p:cTn id="64" dur="500"/>
                                        <p:tgtEl>
                                          <p:spTgt spid="106"/>
                                        </p:tgtEl>
                                      </p:cBhvr>
                                    </p:animEffect>
                                  </p:childTnLst>
                                </p:cTn>
                              </p:par>
                              <p:par>
                                <p:cTn id="65" presetID="53" presetClass="entr" presetSubtype="16" fill="hold" grpId="0" nodeType="withEffect">
                                  <p:stCondLst>
                                    <p:cond delay="1500"/>
                                  </p:stCondLst>
                                  <p:childTnLst>
                                    <p:set>
                                      <p:cBhvr>
                                        <p:cTn id="66" dur="1" fill="hold">
                                          <p:stCondLst>
                                            <p:cond delay="0"/>
                                          </p:stCondLst>
                                        </p:cTn>
                                        <p:tgtEl>
                                          <p:spTgt spid="107"/>
                                        </p:tgtEl>
                                        <p:attrNameLst>
                                          <p:attrName>style.visibility</p:attrName>
                                        </p:attrNameLst>
                                      </p:cBhvr>
                                      <p:to>
                                        <p:strVal val="visible"/>
                                      </p:to>
                                    </p:set>
                                    <p:anim calcmode="lin" valueType="num">
                                      <p:cBhvr>
                                        <p:cTn id="67" dur="500" fill="hold"/>
                                        <p:tgtEl>
                                          <p:spTgt spid="107"/>
                                        </p:tgtEl>
                                        <p:attrNameLst>
                                          <p:attrName>ppt_w</p:attrName>
                                        </p:attrNameLst>
                                      </p:cBhvr>
                                      <p:tavLst>
                                        <p:tav tm="0">
                                          <p:val>
                                            <p:fltVal val="0"/>
                                          </p:val>
                                        </p:tav>
                                        <p:tav tm="100000">
                                          <p:val>
                                            <p:strVal val="#ppt_w"/>
                                          </p:val>
                                        </p:tav>
                                      </p:tavLst>
                                    </p:anim>
                                    <p:anim calcmode="lin" valueType="num">
                                      <p:cBhvr>
                                        <p:cTn id="68" dur="500" fill="hold"/>
                                        <p:tgtEl>
                                          <p:spTgt spid="107"/>
                                        </p:tgtEl>
                                        <p:attrNameLst>
                                          <p:attrName>ppt_h</p:attrName>
                                        </p:attrNameLst>
                                      </p:cBhvr>
                                      <p:tavLst>
                                        <p:tav tm="0">
                                          <p:val>
                                            <p:fltVal val="0"/>
                                          </p:val>
                                        </p:tav>
                                        <p:tav tm="100000">
                                          <p:val>
                                            <p:strVal val="#ppt_h"/>
                                          </p:val>
                                        </p:tav>
                                      </p:tavLst>
                                    </p:anim>
                                    <p:animEffect transition="in" filter="fade">
                                      <p:cBhvr>
                                        <p:cTn id="69" dur="500"/>
                                        <p:tgtEl>
                                          <p:spTgt spid="107"/>
                                        </p:tgtEl>
                                      </p:cBhvr>
                                    </p:animEffect>
                                  </p:childTnLst>
                                </p:cTn>
                              </p:par>
                              <p:par>
                                <p:cTn id="70" presetID="53" presetClass="entr" presetSubtype="16" fill="hold" grpId="0" nodeType="withEffect" nodePh="1">
                                  <p:stCondLst>
                                    <p:cond delay="1500"/>
                                  </p:stCondLst>
                                  <p:endCondLst>
                                    <p:cond evt="begin" delay="0">
                                      <p:tn val="70"/>
                                    </p:cond>
                                  </p:endCondLst>
                                  <p:childTnLst>
                                    <p:set>
                                      <p:cBhvr>
                                        <p:cTn id="71" dur="1" fill="hold">
                                          <p:stCondLst>
                                            <p:cond delay="0"/>
                                          </p:stCondLst>
                                        </p:cTn>
                                        <p:tgtEl>
                                          <p:spTgt spid="108"/>
                                        </p:tgtEl>
                                        <p:attrNameLst>
                                          <p:attrName>style.visibility</p:attrName>
                                        </p:attrNameLst>
                                      </p:cBhvr>
                                      <p:to>
                                        <p:strVal val="visible"/>
                                      </p:to>
                                    </p:set>
                                    <p:anim calcmode="lin" valueType="num">
                                      <p:cBhvr>
                                        <p:cTn id="72" dur="500" fill="hold"/>
                                        <p:tgtEl>
                                          <p:spTgt spid="108"/>
                                        </p:tgtEl>
                                        <p:attrNameLst>
                                          <p:attrName>ppt_w</p:attrName>
                                        </p:attrNameLst>
                                      </p:cBhvr>
                                      <p:tavLst>
                                        <p:tav tm="0">
                                          <p:val>
                                            <p:fltVal val="0"/>
                                          </p:val>
                                        </p:tav>
                                        <p:tav tm="100000">
                                          <p:val>
                                            <p:strVal val="#ppt_w"/>
                                          </p:val>
                                        </p:tav>
                                      </p:tavLst>
                                    </p:anim>
                                    <p:anim calcmode="lin" valueType="num">
                                      <p:cBhvr>
                                        <p:cTn id="73" dur="500" fill="hold"/>
                                        <p:tgtEl>
                                          <p:spTgt spid="108"/>
                                        </p:tgtEl>
                                        <p:attrNameLst>
                                          <p:attrName>ppt_h</p:attrName>
                                        </p:attrNameLst>
                                      </p:cBhvr>
                                      <p:tavLst>
                                        <p:tav tm="0">
                                          <p:val>
                                            <p:fltVal val="0"/>
                                          </p:val>
                                        </p:tav>
                                        <p:tav tm="100000">
                                          <p:val>
                                            <p:strVal val="#ppt_h"/>
                                          </p:val>
                                        </p:tav>
                                      </p:tavLst>
                                    </p:anim>
                                    <p:animEffect transition="in" filter="fade">
                                      <p:cBhvr>
                                        <p:cTn id="74" dur="500"/>
                                        <p:tgtEl>
                                          <p:spTgt spid="108"/>
                                        </p:tgtEl>
                                      </p:cBhvr>
                                    </p:animEffect>
                                  </p:childTnLst>
                                </p:cTn>
                              </p:par>
                              <p:par>
                                <p:cTn id="75" presetID="53" presetClass="entr" presetSubtype="16" fill="hold" nodeType="withEffect">
                                  <p:stCondLst>
                                    <p:cond delay="2250"/>
                                  </p:stCondLst>
                                  <p:childTnLst>
                                    <p:set>
                                      <p:cBhvr>
                                        <p:cTn id="76" dur="1" fill="hold">
                                          <p:stCondLst>
                                            <p:cond delay="0"/>
                                          </p:stCondLst>
                                        </p:cTn>
                                        <p:tgtEl>
                                          <p:spTgt spid="112"/>
                                        </p:tgtEl>
                                        <p:attrNameLst>
                                          <p:attrName>style.visibility</p:attrName>
                                        </p:attrNameLst>
                                      </p:cBhvr>
                                      <p:to>
                                        <p:strVal val="visible"/>
                                      </p:to>
                                    </p:set>
                                    <p:anim calcmode="lin" valueType="num">
                                      <p:cBhvr>
                                        <p:cTn id="77" dur="500" fill="hold"/>
                                        <p:tgtEl>
                                          <p:spTgt spid="112"/>
                                        </p:tgtEl>
                                        <p:attrNameLst>
                                          <p:attrName>ppt_w</p:attrName>
                                        </p:attrNameLst>
                                      </p:cBhvr>
                                      <p:tavLst>
                                        <p:tav tm="0">
                                          <p:val>
                                            <p:fltVal val="0"/>
                                          </p:val>
                                        </p:tav>
                                        <p:tav tm="100000">
                                          <p:val>
                                            <p:strVal val="#ppt_w"/>
                                          </p:val>
                                        </p:tav>
                                      </p:tavLst>
                                    </p:anim>
                                    <p:anim calcmode="lin" valueType="num">
                                      <p:cBhvr>
                                        <p:cTn id="78" dur="500" fill="hold"/>
                                        <p:tgtEl>
                                          <p:spTgt spid="112"/>
                                        </p:tgtEl>
                                        <p:attrNameLst>
                                          <p:attrName>ppt_h</p:attrName>
                                        </p:attrNameLst>
                                      </p:cBhvr>
                                      <p:tavLst>
                                        <p:tav tm="0">
                                          <p:val>
                                            <p:fltVal val="0"/>
                                          </p:val>
                                        </p:tav>
                                        <p:tav tm="100000">
                                          <p:val>
                                            <p:strVal val="#ppt_h"/>
                                          </p:val>
                                        </p:tav>
                                      </p:tavLst>
                                    </p:anim>
                                    <p:animEffect transition="in" filter="fade">
                                      <p:cBhvr>
                                        <p:cTn id="79" dur="500"/>
                                        <p:tgtEl>
                                          <p:spTgt spid="112"/>
                                        </p:tgtEl>
                                      </p:cBhvr>
                                    </p:animEffect>
                                  </p:childTnLst>
                                </p:cTn>
                              </p:par>
                              <p:par>
                                <p:cTn id="80" presetID="53" presetClass="entr" presetSubtype="16" fill="hold" nodeType="withEffect">
                                  <p:stCondLst>
                                    <p:cond delay="2250"/>
                                  </p:stCondLst>
                                  <p:childTnLst>
                                    <p:set>
                                      <p:cBhvr>
                                        <p:cTn id="81" dur="1" fill="hold">
                                          <p:stCondLst>
                                            <p:cond delay="0"/>
                                          </p:stCondLst>
                                        </p:cTn>
                                        <p:tgtEl>
                                          <p:spTgt spid="116"/>
                                        </p:tgtEl>
                                        <p:attrNameLst>
                                          <p:attrName>style.visibility</p:attrName>
                                        </p:attrNameLst>
                                      </p:cBhvr>
                                      <p:to>
                                        <p:strVal val="visible"/>
                                      </p:to>
                                    </p:set>
                                    <p:anim calcmode="lin" valueType="num">
                                      <p:cBhvr>
                                        <p:cTn id="82" dur="500" fill="hold"/>
                                        <p:tgtEl>
                                          <p:spTgt spid="116"/>
                                        </p:tgtEl>
                                        <p:attrNameLst>
                                          <p:attrName>ppt_w</p:attrName>
                                        </p:attrNameLst>
                                      </p:cBhvr>
                                      <p:tavLst>
                                        <p:tav tm="0">
                                          <p:val>
                                            <p:fltVal val="0"/>
                                          </p:val>
                                        </p:tav>
                                        <p:tav tm="100000">
                                          <p:val>
                                            <p:strVal val="#ppt_w"/>
                                          </p:val>
                                        </p:tav>
                                      </p:tavLst>
                                    </p:anim>
                                    <p:anim calcmode="lin" valueType="num">
                                      <p:cBhvr>
                                        <p:cTn id="83" dur="500" fill="hold"/>
                                        <p:tgtEl>
                                          <p:spTgt spid="116"/>
                                        </p:tgtEl>
                                        <p:attrNameLst>
                                          <p:attrName>ppt_h</p:attrName>
                                        </p:attrNameLst>
                                      </p:cBhvr>
                                      <p:tavLst>
                                        <p:tav tm="0">
                                          <p:val>
                                            <p:fltVal val="0"/>
                                          </p:val>
                                        </p:tav>
                                        <p:tav tm="100000">
                                          <p:val>
                                            <p:strVal val="#ppt_h"/>
                                          </p:val>
                                        </p:tav>
                                      </p:tavLst>
                                    </p:anim>
                                    <p:animEffect transition="in" filter="fade">
                                      <p:cBhvr>
                                        <p:cTn id="84"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9" grpId="0" animBg="1"/>
      <p:bldP spid="100" grpId="0" animBg="1"/>
      <p:bldP spid="101" grpId="0" animBg="1"/>
      <p:bldP spid="102" grpId="0" animBg="1"/>
      <p:bldP spid="103" grpId="0"/>
      <p:bldP spid="104" grpId="0"/>
      <p:bldP spid="105" grpId="0"/>
      <p:bldP spid="106" grpId="0"/>
      <p:bldP spid="107" grpId="0"/>
      <p:bldP spid="10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a:spLocks/>
          </p:cNvSpPr>
          <p:nvPr/>
        </p:nvSpPr>
        <p:spPr>
          <a:xfrm>
            <a:off x="841001" y="35332"/>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组织结构  </a:t>
            </a:r>
            <a:r>
              <a:rPr lang="en-US" altLang="zh-CN"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THE COMPANY STRUCTURE</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53530" y="476672"/>
            <a:ext cx="12271797"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20" name="Line 104"/>
          <p:cNvSpPr>
            <a:spLocks noChangeShapeType="1"/>
          </p:cNvSpPr>
          <p:nvPr/>
        </p:nvSpPr>
        <p:spPr bwMode="auto">
          <a:xfrm>
            <a:off x="6357938" y="1547912"/>
            <a:ext cx="0" cy="338138"/>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1" name="Line 105"/>
          <p:cNvSpPr>
            <a:spLocks noChangeShapeType="1"/>
          </p:cNvSpPr>
          <p:nvPr/>
        </p:nvSpPr>
        <p:spPr bwMode="auto">
          <a:xfrm>
            <a:off x="6357938" y="2441675"/>
            <a:ext cx="0" cy="469900"/>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1900238" y="2676625"/>
            <a:ext cx="7810500" cy="763588"/>
            <a:chOff x="1900238" y="2728913"/>
            <a:chExt cx="7810500" cy="763588"/>
          </a:xfrm>
        </p:grpSpPr>
        <p:sp>
          <p:nvSpPr>
            <p:cNvPr id="23" name="Line 106"/>
            <p:cNvSpPr>
              <a:spLocks noChangeShapeType="1"/>
            </p:cNvSpPr>
            <p:nvPr/>
          </p:nvSpPr>
          <p:spPr bwMode="auto">
            <a:xfrm flipH="1">
              <a:off x="1900238" y="2728913"/>
              <a:ext cx="7810500" cy="0"/>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4" name="Line 107"/>
            <p:cNvSpPr>
              <a:spLocks noChangeShapeType="1"/>
            </p:cNvSpPr>
            <p:nvPr/>
          </p:nvSpPr>
          <p:spPr bwMode="auto">
            <a:xfrm>
              <a:off x="9709151" y="2728913"/>
              <a:ext cx="0" cy="234950"/>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5" name="Line 108"/>
            <p:cNvSpPr>
              <a:spLocks noChangeShapeType="1"/>
            </p:cNvSpPr>
            <p:nvPr/>
          </p:nvSpPr>
          <p:spPr bwMode="auto">
            <a:xfrm>
              <a:off x="3675063" y="2728913"/>
              <a:ext cx="0" cy="763588"/>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6" name="Line 109"/>
            <p:cNvSpPr>
              <a:spLocks noChangeShapeType="1"/>
            </p:cNvSpPr>
            <p:nvPr/>
          </p:nvSpPr>
          <p:spPr bwMode="auto">
            <a:xfrm>
              <a:off x="3244851" y="2728913"/>
              <a:ext cx="0" cy="763588"/>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7" name="Line 110"/>
            <p:cNvSpPr>
              <a:spLocks noChangeShapeType="1"/>
            </p:cNvSpPr>
            <p:nvPr/>
          </p:nvSpPr>
          <p:spPr bwMode="auto">
            <a:xfrm>
              <a:off x="2792413" y="2728913"/>
              <a:ext cx="0" cy="763588"/>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8" name="Line 111"/>
            <p:cNvSpPr>
              <a:spLocks noChangeShapeType="1"/>
            </p:cNvSpPr>
            <p:nvPr/>
          </p:nvSpPr>
          <p:spPr bwMode="auto">
            <a:xfrm>
              <a:off x="2332038" y="2728913"/>
              <a:ext cx="0" cy="763588"/>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9" name="Line 112"/>
            <p:cNvSpPr>
              <a:spLocks noChangeShapeType="1"/>
            </p:cNvSpPr>
            <p:nvPr/>
          </p:nvSpPr>
          <p:spPr bwMode="auto">
            <a:xfrm>
              <a:off x="1901826" y="2728913"/>
              <a:ext cx="0" cy="163513"/>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5038726" y="3225900"/>
            <a:ext cx="2473325" cy="423862"/>
            <a:chOff x="5038726" y="3278188"/>
            <a:chExt cx="2473325" cy="423862"/>
          </a:xfrm>
        </p:grpSpPr>
        <p:sp>
          <p:nvSpPr>
            <p:cNvPr id="31" name="Line 116"/>
            <p:cNvSpPr>
              <a:spLocks noChangeShapeType="1"/>
            </p:cNvSpPr>
            <p:nvPr/>
          </p:nvSpPr>
          <p:spPr bwMode="auto">
            <a:xfrm>
              <a:off x="7508876" y="3486150"/>
              <a:ext cx="0" cy="215900"/>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2" name="Line 117"/>
            <p:cNvSpPr>
              <a:spLocks noChangeShapeType="1"/>
            </p:cNvSpPr>
            <p:nvPr/>
          </p:nvSpPr>
          <p:spPr bwMode="auto">
            <a:xfrm>
              <a:off x="5038726" y="3486150"/>
              <a:ext cx="0" cy="215900"/>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3" name="Line 118"/>
            <p:cNvSpPr>
              <a:spLocks noChangeShapeType="1"/>
            </p:cNvSpPr>
            <p:nvPr/>
          </p:nvSpPr>
          <p:spPr bwMode="auto">
            <a:xfrm flipH="1">
              <a:off x="5040313" y="3492500"/>
              <a:ext cx="2471738" cy="0"/>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4" name="Line 119"/>
            <p:cNvSpPr>
              <a:spLocks noChangeShapeType="1"/>
            </p:cNvSpPr>
            <p:nvPr/>
          </p:nvSpPr>
          <p:spPr bwMode="auto">
            <a:xfrm>
              <a:off x="6357938" y="3278188"/>
              <a:ext cx="0" cy="214313"/>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4038601" y="4578450"/>
            <a:ext cx="2014538" cy="384175"/>
            <a:chOff x="4038601" y="4630738"/>
            <a:chExt cx="2014538" cy="384175"/>
          </a:xfrm>
          <a:solidFill>
            <a:schemeClr val="tx1"/>
          </a:solidFill>
        </p:grpSpPr>
        <p:sp>
          <p:nvSpPr>
            <p:cNvPr id="36" name="Line 114"/>
            <p:cNvSpPr>
              <a:spLocks noChangeShapeType="1"/>
            </p:cNvSpPr>
            <p:nvPr/>
          </p:nvSpPr>
          <p:spPr bwMode="auto">
            <a:xfrm>
              <a:off x="5046663" y="4630738"/>
              <a:ext cx="0" cy="384175"/>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7" name="Line 120"/>
            <p:cNvSpPr>
              <a:spLocks noChangeShapeType="1"/>
            </p:cNvSpPr>
            <p:nvPr/>
          </p:nvSpPr>
          <p:spPr bwMode="auto">
            <a:xfrm flipH="1">
              <a:off x="4038601" y="4824413"/>
              <a:ext cx="2014538" cy="0"/>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8" name="Line 121"/>
            <p:cNvSpPr>
              <a:spLocks noChangeShapeType="1"/>
            </p:cNvSpPr>
            <p:nvPr/>
          </p:nvSpPr>
          <p:spPr bwMode="auto">
            <a:xfrm>
              <a:off x="4043363" y="4818063"/>
              <a:ext cx="0" cy="196850"/>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9" name="Line 122"/>
            <p:cNvSpPr>
              <a:spLocks noChangeShapeType="1"/>
            </p:cNvSpPr>
            <p:nvPr/>
          </p:nvSpPr>
          <p:spPr bwMode="auto">
            <a:xfrm>
              <a:off x="4548188" y="4818063"/>
              <a:ext cx="0" cy="196850"/>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0" name="Line 123"/>
            <p:cNvSpPr>
              <a:spLocks noChangeShapeType="1"/>
            </p:cNvSpPr>
            <p:nvPr/>
          </p:nvSpPr>
          <p:spPr bwMode="auto">
            <a:xfrm>
              <a:off x="5554663" y="4818063"/>
              <a:ext cx="0" cy="196850"/>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1" name="Line 124"/>
            <p:cNvSpPr>
              <a:spLocks noChangeShapeType="1"/>
            </p:cNvSpPr>
            <p:nvPr/>
          </p:nvSpPr>
          <p:spPr bwMode="auto">
            <a:xfrm>
              <a:off x="6053138" y="4818063"/>
              <a:ext cx="0" cy="196850"/>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6948488" y="4578450"/>
            <a:ext cx="1108075" cy="384175"/>
            <a:chOff x="6948488" y="4630738"/>
            <a:chExt cx="1108075" cy="384175"/>
          </a:xfrm>
          <a:solidFill>
            <a:schemeClr val="tx1"/>
          </a:solidFill>
        </p:grpSpPr>
        <p:sp>
          <p:nvSpPr>
            <p:cNvPr id="45" name="Line 115"/>
            <p:cNvSpPr>
              <a:spLocks noChangeShapeType="1"/>
            </p:cNvSpPr>
            <p:nvPr/>
          </p:nvSpPr>
          <p:spPr bwMode="auto">
            <a:xfrm>
              <a:off x="7508876" y="4630738"/>
              <a:ext cx="0" cy="384175"/>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6" name="Line 125"/>
            <p:cNvSpPr>
              <a:spLocks noChangeShapeType="1"/>
            </p:cNvSpPr>
            <p:nvPr/>
          </p:nvSpPr>
          <p:spPr bwMode="auto">
            <a:xfrm flipH="1">
              <a:off x="6948488" y="4824413"/>
              <a:ext cx="1108075" cy="0"/>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7" name="Line 126"/>
            <p:cNvSpPr>
              <a:spLocks noChangeShapeType="1"/>
            </p:cNvSpPr>
            <p:nvPr/>
          </p:nvSpPr>
          <p:spPr bwMode="auto">
            <a:xfrm>
              <a:off x="6948488" y="4818063"/>
              <a:ext cx="0" cy="196850"/>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8" name="Line 127"/>
            <p:cNvSpPr>
              <a:spLocks noChangeShapeType="1"/>
            </p:cNvSpPr>
            <p:nvPr/>
          </p:nvSpPr>
          <p:spPr bwMode="auto">
            <a:xfrm>
              <a:off x="8056563" y="4818063"/>
              <a:ext cx="0" cy="196850"/>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9004301" y="3225900"/>
            <a:ext cx="1339850" cy="419100"/>
            <a:chOff x="9004301" y="3278188"/>
            <a:chExt cx="1339850" cy="419100"/>
          </a:xfrm>
        </p:grpSpPr>
        <p:sp>
          <p:nvSpPr>
            <p:cNvPr id="50" name="Line 128"/>
            <p:cNvSpPr>
              <a:spLocks noChangeShapeType="1"/>
            </p:cNvSpPr>
            <p:nvPr/>
          </p:nvSpPr>
          <p:spPr bwMode="auto">
            <a:xfrm>
              <a:off x="9702801" y="3278188"/>
              <a:ext cx="0" cy="417513"/>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1" name="Line 129"/>
            <p:cNvSpPr>
              <a:spLocks noChangeShapeType="1"/>
            </p:cNvSpPr>
            <p:nvPr/>
          </p:nvSpPr>
          <p:spPr bwMode="auto">
            <a:xfrm flipH="1">
              <a:off x="9004301" y="3492500"/>
              <a:ext cx="1339850" cy="0"/>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2" name="Line 130"/>
            <p:cNvSpPr>
              <a:spLocks noChangeShapeType="1"/>
            </p:cNvSpPr>
            <p:nvPr/>
          </p:nvSpPr>
          <p:spPr bwMode="auto">
            <a:xfrm>
              <a:off x="9005888" y="3487738"/>
              <a:ext cx="0" cy="209550"/>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3" name="Line 131"/>
            <p:cNvSpPr>
              <a:spLocks noChangeShapeType="1"/>
            </p:cNvSpPr>
            <p:nvPr/>
          </p:nvSpPr>
          <p:spPr bwMode="auto">
            <a:xfrm>
              <a:off x="10334626" y="3487738"/>
              <a:ext cx="0" cy="209550"/>
            </a:xfrm>
            <a:prstGeom prst="line">
              <a:avLst/>
            </a:prstGeom>
            <a:noFill/>
            <a:ln w="12700" cap="flat">
              <a:solidFill>
                <a:srgbClr val="5573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54" name="Line 132"/>
          <p:cNvSpPr>
            <a:spLocks noChangeShapeType="1"/>
          </p:cNvSpPr>
          <p:nvPr/>
        </p:nvSpPr>
        <p:spPr bwMode="auto">
          <a:xfrm flipH="1">
            <a:off x="5475288" y="1757462"/>
            <a:ext cx="1885950" cy="0"/>
          </a:xfrm>
          <a:prstGeom prst="line">
            <a:avLst/>
          </a:prstGeom>
          <a:noFill/>
          <a:ln w="12700" cap="flat">
            <a:solidFill>
              <a:srgbClr val="55735B"/>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55" name="组合 54"/>
          <p:cNvGrpSpPr/>
          <p:nvPr/>
        </p:nvGrpSpPr>
        <p:grpSpPr>
          <a:xfrm>
            <a:off x="1636713" y="4384775"/>
            <a:ext cx="495300" cy="595313"/>
            <a:chOff x="1636713" y="4437063"/>
            <a:chExt cx="495300" cy="595313"/>
          </a:xfrm>
          <a:solidFill>
            <a:schemeClr val="tx1"/>
          </a:solidFill>
        </p:grpSpPr>
        <p:sp>
          <p:nvSpPr>
            <p:cNvPr id="56" name="Line 133"/>
            <p:cNvSpPr>
              <a:spLocks noChangeShapeType="1"/>
            </p:cNvSpPr>
            <p:nvPr/>
          </p:nvSpPr>
          <p:spPr bwMode="auto">
            <a:xfrm>
              <a:off x="1901826" y="4437063"/>
              <a:ext cx="0" cy="382588"/>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7" name="Line 134"/>
            <p:cNvSpPr>
              <a:spLocks noChangeShapeType="1"/>
            </p:cNvSpPr>
            <p:nvPr/>
          </p:nvSpPr>
          <p:spPr bwMode="auto">
            <a:xfrm flipH="1">
              <a:off x="1636713" y="4824413"/>
              <a:ext cx="493713" cy="0"/>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8" name="Line 135"/>
            <p:cNvSpPr>
              <a:spLocks noChangeShapeType="1"/>
            </p:cNvSpPr>
            <p:nvPr/>
          </p:nvSpPr>
          <p:spPr bwMode="auto">
            <a:xfrm>
              <a:off x="1639888" y="4824413"/>
              <a:ext cx="0" cy="207963"/>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9" name="Line 136"/>
            <p:cNvSpPr>
              <a:spLocks noChangeShapeType="1"/>
            </p:cNvSpPr>
            <p:nvPr/>
          </p:nvSpPr>
          <p:spPr bwMode="auto">
            <a:xfrm>
              <a:off x="2132013" y="4824413"/>
              <a:ext cx="0" cy="207963"/>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2994026" y="4384775"/>
            <a:ext cx="495300" cy="595313"/>
            <a:chOff x="2994026" y="4437063"/>
            <a:chExt cx="495300" cy="595313"/>
          </a:xfrm>
          <a:solidFill>
            <a:schemeClr val="tx1"/>
          </a:solidFill>
        </p:grpSpPr>
        <p:sp>
          <p:nvSpPr>
            <p:cNvPr id="61" name="Line 137"/>
            <p:cNvSpPr>
              <a:spLocks noChangeShapeType="1"/>
            </p:cNvSpPr>
            <p:nvPr/>
          </p:nvSpPr>
          <p:spPr bwMode="auto">
            <a:xfrm>
              <a:off x="3257551" y="4437063"/>
              <a:ext cx="0" cy="382588"/>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2" name="Line 138"/>
            <p:cNvSpPr>
              <a:spLocks noChangeShapeType="1"/>
            </p:cNvSpPr>
            <p:nvPr/>
          </p:nvSpPr>
          <p:spPr bwMode="auto">
            <a:xfrm flipH="1">
              <a:off x="2994026" y="4824413"/>
              <a:ext cx="492125" cy="0"/>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3" name="Line 139"/>
            <p:cNvSpPr>
              <a:spLocks noChangeShapeType="1"/>
            </p:cNvSpPr>
            <p:nvPr/>
          </p:nvSpPr>
          <p:spPr bwMode="auto">
            <a:xfrm>
              <a:off x="2997201" y="4824413"/>
              <a:ext cx="0" cy="207963"/>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4" name="Line 140"/>
            <p:cNvSpPr>
              <a:spLocks noChangeShapeType="1"/>
            </p:cNvSpPr>
            <p:nvPr/>
          </p:nvSpPr>
          <p:spPr bwMode="auto">
            <a:xfrm>
              <a:off x="3489326" y="4824413"/>
              <a:ext cx="0" cy="207963"/>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5734051" y="836712"/>
            <a:ext cx="1255713" cy="709613"/>
            <a:chOff x="5734051" y="889000"/>
            <a:chExt cx="1255713" cy="709613"/>
          </a:xfrm>
          <a:solidFill>
            <a:srgbClr val="55735B"/>
          </a:solidFill>
        </p:grpSpPr>
        <p:sp>
          <p:nvSpPr>
            <p:cNvPr id="66" name="Freeform 76"/>
            <p:cNvSpPr>
              <a:spLocks/>
            </p:cNvSpPr>
            <p:nvPr/>
          </p:nvSpPr>
          <p:spPr bwMode="auto">
            <a:xfrm>
              <a:off x="5734051" y="889000"/>
              <a:ext cx="1255713" cy="709613"/>
            </a:xfrm>
            <a:custGeom>
              <a:avLst/>
              <a:gdLst>
                <a:gd name="T0" fmla="*/ 78 w 1516"/>
                <a:gd name="T1" fmla="*/ 0 h 858"/>
                <a:gd name="T2" fmla="*/ 1439 w 1516"/>
                <a:gd name="T3" fmla="*/ 0 h 858"/>
                <a:gd name="T4" fmla="*/ 1516 w 1516"/>
                <a:gd name="T5" fmla="*/ 77 h 858"/>
                <a:gd name="T6" fmla="*/ 1516 w 1516"/>
                <a:gd name="T7" fmla="*/ 781 h 858"/>
                <a:gd name="T8" fmla="*/ 1439 w 1516"/>
                <a:gd name="T9" fmla="*/ 858 h 858"/>
                <a:gd name="T10" fmla="*/ 78 w 1516"/>
                <a:gd name="T11" fmla="*/ 858 h 858"/>
                <a:gd name="T12" fmla="*/ 0 w 1516"/>
                <a:gd name="T13" fmla="*/ 781 h 858"/>
                <a:gd name="T14" fmla="*/ 0 w 1516"/>
                <a:gd name="T15" fmla="*/ 77 h 858"/>
                <a:gd name="T16" fmla="*/ 78 w 1516"/>
                <a:gd name="T17" fmla="*/ 0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6" h="858">
                  <a:moveTo>
                    <a:pt x="78" y="0"/>
                  </a:moveTo>
                  <a:lnTo>
                    <a:pt x="1439" y="0"/>
                  </a:lnTo>
                  <a:cubicBezTo>
                    <a:pt x="1481" y="0"/>
                    <a:pt x="1516" y="35"/>
                    <a:pt x="1516" y="77"/>
                  </a:cubicBezTo>
                  <a:lnTo>
                    <a:pt x="1516" y="781"/>
                  </a:lnTo>
                  <a:cubicBezTo>
                    <a:pt x="1516" y="823"/>
                    <a:pt x="1481" y="858"/>
                    <a:pt x="1439" y="858"/>
                  </a:cubicBezTo>
                  <a:lnTo>
                    <a:pt x="78" y="858"/>
                  </a:lnTo>
                  <a:cubicBezTo>
                    <a:pt x="35" y="858"/>
                    <a:pt x="0" y="823"/>
                    <a:pt x="0" y="781"/>
                  </a:cubicBezTo>
                  <a:lnTo>
                    <a:pt x="0" y="77"/>
                  </a:lnTo>
                  <a:cubicBezTo>
                    <a:pt x="0" y="35"/>
                    <a:pt x="35" y="0"/>
                    <a:pt x="78" y="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7" name="Rectangle 15"/>
            <p:cNvSpPr>
              <a:spLocks noChangeArrowheads="1"/>
            </p:cNvSpPr>
            <p:nvPr/>
          </p:nvSpPr>
          <p:spPr bwMode="auto">
            <a:xfrm>
              <a:off x="5919290" y="1085040"/>
              <a:ext cx="848615" cy="317531"/>
            </a:xfrm>
            <a:prstGeom prst="rect">
              <a:avLst/>
            </a:prstGeom>
            <a:noFill/>
            <a:ln>
              <a:noFill/>
            </a:ln>
            <a:effectLst/>
            <a:extLst/>
          </p:spPr>
          <p:txBody>
            <a:bodyPr wrap="none"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董事会</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3768726" y="1530450"/>
            <a:ext cx="1704975" cy="476250"/>
            <a:chOff x="3768726" y="1582738"/>
            <a:chExt cx="1704975" cy="476250"/>
          </a:xfrm>
          <a:solidFill>
            <a:schemeClr val="tx1"/>
          </a:solidFill>
        </p:grpSpPr>
        <p:sp>
          <p:nvSpPr>
            <p:cNvPr id="69" name="Freeform 78"/>
            <p:cNvSpPr>
              <a:spLocks/>
            </p:cNvSpPr>
            <p:nvPr/>
          </p:nvSpPr>
          <p:spPr bwMode="auto">
            <a:xfrm>
              <a:off x="37687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6"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0" name="Rectangle 15"/>
            <p:cNvSpPr>
              <a:spLocks noChangeArrowheads="1"/>
            </p:cNvSpPr>
            <p:nvPr/>
          </p:nvSpPr>
          <p:spPr bwMode="auto">
            <a:xfrm>
              <a:off x="3894138" y="1666931"/>
              <a:ext cx="1492250" cy="317531"/>
            </a:xfrm>
            <a:prstGeom prst="rect">
              <a:avLst/>
            </a:prstGeom>
            <a:noFill/>
            <a:ln>
              <a:noFill/>
            </a:ln>
            <a:effectLst/>
            <a:extLst/>
          </p:spPr>
          <p:txBody>
            <a:bodyPr wrap="none" anchor="ct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特许授权合作伙伴</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71" name="组合 70"/>
          <p:cNvGrpSpPr/>
          <p:nvPr/>
        </p:nvGrpSpPr>
        <p:grpSpPr>
          <a:xfrm>
            <a:off x="7375526" y="1530450"/>
            <a:ext cx="1704975" cy="476250"/>
            <a:chOff x="7375526" y="1582738"/>
            <a:chExt cx="1704975" cy="476250"/>
          </a:xfrm>
          <a:solidFill>
            <a:schemeClr val="tx1"/>
          </a:solidFill>
        </p:grpSpPr>
        <p:sp>
          <p:nvSpPr>
            <p:cNvPr id="72" name="Freeform 141"/>
            <p:cNvSpPr>
              <a:spLocks/>
            </p:cNvSpPr>
            <p:nvPr/>
          </p:nvSpPr>
          <p:spPr bwMode="auto">
            <a:xfrm>
              <a:off x="73755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7"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chemeClr val="bg1">
                <a:lumMod val="65000"/>
              </a:schemeClr>
            </a:solidFill>
            <a:ln w="9525">
              <a:noFill/>
              <a:round/>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3" name="Rectangle 15"/>
            <p:cNvSpPr>
              <a:spLocks noChangeArrowheads="1"/>
            </p:cNvSpPr>
            <p:nvPr/>
          </p:nvSpPr>
          <p:spPr bwMode="auto">
            <a:xfrm>
              <a:off x="7492362" y="1666931"/>
              <a:ext cx="1492250" cy="317531"/>
            </a:xfrm>
            <a:prstGeom prst="rect">
              <a:avLst/>
            </a:prstGeom>
            <a:noFill/>
            <a:ln>
              <a:noFill/>
            </a:ln>
            <a:effectLst/>
            <a:extLst/>
          </p:spPr>
          <p:txBody>
            <a:bodyPr wrap="none" anchor="ct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法务部</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5867401" y="1884462"/>
            <a:ext cx="990600" cy="560388"/>
            <a:chOff x="5867401" y="1936750"/>
            <a:chExt cx="990600" cy="560388"/>
          </a:xfrm>
          <a:solidFill>
            <a:schemeClr val="tx1"/>
          </a:solidFill>
        </p:grpSpPr>
        <p:sp>
          <p:nvSpPr>
            <p:cNvPr id="75" name="Freeform 77"/>
            <p:cNvSpPr>
              <a:spLocks/>
            </p:cNvSpPr>
            <p:nvPr/>
          </p:nvSpPr>
          <p:spPr bwMode="auto">
            <a:xfrm>
              <a:off x="5867401" y="1936750"/>
              <a:ext cx="990600" cy="560388"/>
            </a:xfrm>
            <a:custGeom>
              <a:avLst/>
              <a:gdLst>
                <a:gd name="T0" fmla="*/ 61 w 1196"/>
                <a:gd name="T1" fmla="*/ 0 h 677"/>
                <a:gd name="T2" fmla="*/ 1135 w 1196"/>
                <a:gd name="T3" fmla="*/ 0 h 677"/>
                <a:gd name="T4" fmla="*/ 1196 w 1196"/>
                <a:gd name="T5" fmla="*/ 61 h 677"/>
                <a:gd name="T6" fmla="*/ 1196 w 1196"/>
                <a:gd name="T7" fmla="*/ 616 h 677"/>
                <a:gd name="T8" fmla="*/ 1135 w 1196"/>
                <a:gd name="T9" fmla="*/ 677 h 677"/>
                <a:gd name="T10" fmla="*/ 61 w 1196"/>
                <a:gd name="T11" fmla="*/ 677 h 677"/>
                <a:gd name="T12" fmla="*/ 0 w 1196"/>
                <a:gd name="T13" fmla="*/ 616 h 677"/>
                <a:gd name="T14" fmla="*/ 0 w 1196"/>
                <a:gd name="T15" fmla="*/ 61 h 677"/>
                <a:gd name="T16" fmla="*/ 61 w 1196"/>
                <a:gd name="T17"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6" h="677">
                  <a:moveTo>
                    <a:pt x="61" y="0"/>
                  </a:moveTo>
                  <a:lnTo>
                    <a:pt x="1135" y="0"/>
                  </a:lnTo>
                  <a:cubicBezTo>
                    <a:pt x="1169" y="0"/>
                    <a:pt x="1196" y="28"/>
                    <a:pt x="1196" y="61"/>
                  </a:cubicBezTo>
                  <a:lnTo>
                    <a:pt x="1196" y="616"/>
                  </a:lnTo>
                  <a:cubicBezTo>
                    <a:pt x="1196" y="650"/>
                    <a:pt x="1169" y="677"/>
                    <a:pt x="1135" y="677"/>
                  </a:cubicBezTo>
                  <a:lnTo>
                    <a:pt x="61" y="677"/>
                  </a:lnTo>
                  <a:cubicBezTo>
                    <a:pt x="28" y="677"/>
                    <a:pt x="0" y="650"/>
                    <a:pt x="0" y="616"/>
                  </a:cubicBezTo>
                  <a:lnTo>
                    <a:pt x="0" y="61"/>
                  </a:lnTo>
                  <a:cubicBezTo>
                    <a:pt x="0" y="28"/>
                    <a:pt x="28" y="0"/>
                    <a:pt x="61" y="0"/>
                  </a:cubicBezTo>
                  <a:close/>
                </a:path>
              </a:pathLst>
            </a:custGeom>
            <a:solidFill>
              <a:schemeClr val="bg1">
                <a:lumMod val="65000"/>
              </a:schemeClr>
            </a:solidFill>
            <a:ln w="9525">
              <a:noFill/>
              <a:round/>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6" name="Rectangle 15"/>
            <p:cNvSpPr>
              <a:spLocks noChangeArrowheads="1"/>
            </p:cNvSpPr>
            <p:nvPr/>
          </p:nvSpPr>
          <p:spPr bwMode="auto">
            <a:xfrm>
              <a:off x="5919290" y="2035066"/>
              <a:ext cx="848615" cy="317531"/>
            </a:xfrm>
            <a:prstGeom prst="rect">
              <a:avLst/>
            </a:prstGeom>
            <a:noFill/>
            <a:ln>
              <a:noFill/>
            </a:ln>
            <a:effectLst/>
            <a:extLst/>
          </p:spPr>
          <p:txBody>
            <a:bodyPr wrap="none"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总经理</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1593851" y="2835375"/>
            <a:ext cx="628650" cy="436563"/>
            <a:chOff x="1593851" y="2887663"/>
            <a:chExt cx="628650" cy="436563"/>
          </a:xfrm>
        </p:grpSpPr>
        <p:sp>
          <p:nvSpPr>
            <p:cNvPr id="78" name="Freeform 81"/>
            <p:cNvSpPr>
              <a:spLocks/>
            </p:cNvSpPr>
            <p:nvPr/>
          </p:nvSpPr>
          <p:spPr bwMode="auto">
            <a:xfrm>
              <a:off x="1593851" y="2887663"/>
              <a:ext cx="628650" cy="436563"/>
            </a:xfrm>
            <a:custGeom>
              <a:avLst/>
              <a:gdLst>
                <a:gd name="T0" fmla="*/ 33 w 758"/>
                <a:gd name="T1" fmla="*/ 0 h 529"/>
                <a:gd name="T2" fmla="*/ 725 w 758"/>
                <a:gd name="T3" fmla="*/ 0 h 529"/>
                <a:gd name="T4" fmla="*/ 758 w 758"/>
                <a:gd name="T5" fmla="*/ 34 h 529"/>
                <a:gd name="T6" fmla="*/ 758 w 758"/>
                <a:gd name="T7" fmla="*/ 496 h 529"/>
                <a:gd name="T8" fmla="*/ 725 w 758"/>
                <a:gd name="T9" fmla="*/ 529 h 529"/>
                <a:gd name="T10" fmla="*/ 33 w 758"/>
                <a:gd name="T11" fmla="*/ 529 h 529"/>
                <a:gd name="T12" fmla="*/ 0 w 758"/>
                <a:gd name="T13" fmla="*/ 496 h 529"/>
                <a:gd name="T14" fmla="*/ 0 w 758"/>
                <a:gd name="T15" fmla="*/ 34 h 529"/>
                <a:gd name="T16" fmla="*/ 33 w 758"/>
                <a:gd name="T17"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529">
                  <a:moveTo>
                    <a:pt x="33" y="0"/>
                  </a:moveTo>
                  <a:lnTo>
                    <a:pt x="725" y="0"/>
                  </a:lnTo>
                  <a:cubicBezTo>
                    <a:pt x="743" y="0"/>
                    <a:pt x="758" y="15"/>
                    <a:pt x="758" y="34"/>
                  </a:cubicBezTo>
                  <a:lnTo>
                    <a:pt x="758" y="496"/>
                  </a:lnTo>
                  <a:cubicBezTo>
                    <a:pt x="758" y="514"/>
                    <a:pt x="743" y="529"/>
                    <a:pt x="725" y="529"/>
                  </a:cubicBezTo>
                  <a:lnTo>
                    <a:pt x="33" y="529"/>
                  </a:lnTo>
                  <a:cubicBezTo>
                    <a:pt x="15" y="529"/>
                    <a:pt x="0" y="514"/>
                    <a:pt x="0" y="496"/>
                  </a:cubicBezTo>
                  <a:lnTo>
                    <a:pt x="0" y="34"/>
                  </a:lnTo>
                  <a:cubicBezTo>
                    <a:pt x="0" y="15"/>
                    <a:pt x="15" y="0"/>
                    <a:pt x="33" y="0"/>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9" name="Rectangle 15"/>
            <p:cNvSpPr>
              <a:spLocks noChangeArrowheads="1"/>
            </p:cNvSpPr>
            <p:nvPr/>
          </p:nvSpPr>
          <p:spPr bwMode="auto">
            <a:xfrm>
              <a:off x="1618635" y="2954205"/>
              <a:ext cx="558450" cy="317531"/>
            </a:xfrm>
            <a:prstGeom prst="rect">
              <a:avLst/>
            </a:prstGeom>
            <a:noFill/>
            <a:ln>
              <a:noFill/>
            </a:ln>
            <a:effectLst/>
            <a:extLst/>
          </p:spPr>
          <p:txBody>
            <a:bodyPr wrap="none" anchor="ct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市场部</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400" dirty="0" smtClean="0">
                  <a:solidFill>
                    <a:schemeClr val="bg1"/>
                  </a:solidFill>
                  <a:latin typeface="微软雅黑" panose="020B0503020204020204" pitchFamily="34" charset="-122"/>
                  <a:ea typeface="微软雅黑" panose="020B0503020204020204" pitchFamily="34" charset="-122"/>
                </a:rPr>
                <a:t>经理</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84" name="组合 83"/>
          <p:cNvGrpSpPr/>
          <p:nvPr/>
        </p:nvGrpSpPr>
        <p:grpSpPr>
          <a:xfrm>
            <a:off x="5357813" y="2916337"/>
            <a:ext cx="1831975" cy="317942"/>
            <a:chOff x="5357813" y="2968625"/>
            <a:chExt cx="1831975" cy="317942"/>
          </a:xfrm>
        </p:grpSpPr>
        <p:sp>
          <p:nvSpPr>
            <p:cNvPr id="85" name="Freeform 79"/>
            <p:cNvSpPr>
              <a:spLocks/>
            </p:cNvSpPr>
            <p:nvPr/>
          </p:nvSpPr>
          <p:spPr bwMode="auto">
            <a:xfrm>
              <a:off x="5357813" y="2968625"/>
              <a:ext cx="1831975"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6" name="Rectangle 15"/>
            <p:cNvSpPr>
              <a:spLocks noChangeArrowheads="1"/>
            </p:cNvSpPr>
            <p:nvPr/>
          </p:nvSpPr>
          <p:spPr bwMode="auto">
            <a:xfrm>
              <a:off x="5386437" y="2969036"/>
              <a:ext cx="1706513" cy="317531"/>
            </a:xfrm>
            <a:prstGeom prst="rect">
              <a:avLst/>
            </a:prstGeom>
            <a:noFill/>
            <a:ln>
              <a:noFill/>
            </a:ln>
            <a:effectLst/>
            <a:extLst/>
          </p:spPr>
          <p:txBody>
            <a:bodyPr wrap="none" anchor="ct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某某公司</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87" name="组合 86"/>
          <p:cNvGrpSpPr/>
          <p:nvPr/>
        </p:nvGrpSpPr>
        <p:grpSpPr>
          <a:xfrm>
            <a:off x="8778876" y="2916337"/>
            <a:ext cx="1833563" cy="317942"/>
            <a:chOff x="8778876" y="2968625"/>
            <a:chExt cx="1833563" cy="317942"/>
          </a:xfrm>
        </p:grpSpPr>
        <p:sp>
          <p:nvSpPr>
            <p:cNvPr id="88" name="Freeform 80"/>
            <p:cNvSpPr>
              <a:spLocks/>
            </p:cNvSpPr>
            <p:nvPr/>
          </p:nvSpPr>
          <p:spPr bwMode="auto">
            <a:xfrm>
              <a:off x="8778876" y="2968625"/>
              <a:ext cx="1833563"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9" name="Rectangle 15"/>
            <p:cNvSpPr>
              <a:spLocks noChangeArrowheads="1"/>
            </p:cNvSpPr>
            <p:nvPr/>
          </p:nvSpPr>
          <p:spPr bwMode="auto">
            <a:xfrm>
              <a:off x="8820969" y="2969036"/>
              <a:ext cx="1706513" cy="317531"/>
            </a:xfrm>
            <a:prstGeom prst="rect">
              <a:avLst/>
            </a:prstGeom>
            <a:noFill/>
            <a:ln>
              <a:noFill/>
            </a:ln>
            <a:effectLst/>
            <a:extLst/>
          </p:spPr>
          <p:txBody>
            <a:bodyPr wrap="none" anchor="ct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深圳起点科技有限公司</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90" name="组合 89"/>
          <p:cNvGrpSpPr/>
          <p:nvPr/>
        </p:nvGrpSpPr>
        <p:grpSpPr>
          <a:xfrm>
            <a:off x="1698086" y="3271937"/>
            <a:ext cx="400110" cy="1109663"/>
            <a:chOff x="1698086" y="3324225"/>
            <a:chExt cx="400110" cy="1109663"/>
          </a:xfrm>
          <a:solidFill>
            <a:schemeClr val="tx1"/>
          </a:solidFill>
        </p:grpSpPr>
        <p:sp>
          <p:nvSpPr>
            <p:cNvPr id="91" name="Freeform 82"/>
            <p:cNvSpPr>
              <a:spLocks/>
            </p:cNvSpPr>
            <p:nvPr/>
          </p:nvSpPr>
          <p:spPr bwMode="auto">
            <a:xfrm>
              <a:off x="1749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2" name="Line 113"/>
            <p:cNvSpPr>
              <a:spLocks noChangeShapeType="1"/>
            </p:cNvSpPr>
            <p:nvPr/>
          </p:nvSpPr>
          <p:spPr bwMode="auto">
            <a:xfrm>
              <a:off x="1901826" y="3324225"/>
              <a:ext cx="0" cy="174625"/>
            </a:xfrm>
            <a:prstGeom prst="line">
              <a:avLst/>
            </a:prstGeom>
            <a:grpFill/>
            <a:ln w="12700" cap="flat">
              <a:solidFill>
                <a:srgbClr val="55735B"/>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3" name="TextBox 92"/>
            <p:cNvSpPr txBox="1"/>
            <p:nvPr/>
          </p:nvSpPr>
          <p:spPr>
            <a:xfrm>
              <a:off x="1698086" y="3554682"/>
              <a:ext cx="400110" cy="630942"/>
            </a:xfrm>
            <a:prstGeom prst="rect">
              <a:avLst/>
            </a:prstGeom>
            <a:noFill/>
          </p:spPr>
          <p:txBody>
            <a:bodyPr vert="eaVert"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市场部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94" name="组合 93"/>
          <p:cNvGrpSpPr/>
          <p:nvPr/>
        </p:nvGrpSpPr>
        <p:grpSpPr>
          <a:xfrm>
            <a:off x="2151216" y="3441800"/>
            <a:ext cx="400110" cy="939800"/>
            <a:chOff x="2151216" y="3494088"/>
            <a:chExt cx="400110" cy="939800"/>
          </a:xfrm>
          <a:solidFill>
            <a:schemeClr val="tx1"/>
          </a:solidFill>
        </p:grpSpPr>
        <p:sp>
          <p:nvSpPr>
            <p:cNvPr id="95" name="Freeform 83"/>
            <p:cNvSpPr>
              <a:spLocks/>
            </p:cNvSpPr>
            <p:nvPr/>
          </p:nvSpPr>
          <p:spPr bwMode="auto">
            <a:xfrm>
              <a:off x="218440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6" name="TextBox 95"/>
            <p:cNvSpPr txBox="1"/>
            <p:nvPr/>
          </p:nvSpPr>
          <p:spPr>
            <a:xfrm>
              <a:off x="2151216" y="3554682"/>
              <a:ext cx="400110" cy="630942"/>
            </a:xfrm>
            <a:prstGeom prst="rect">
              <a:avLst/>
            </a:prstGeom>
            <a:noFill/>
          </p:spPr>
          <p:txBody>
            <a:bodyPr vert="eaVert"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品质部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97" name="组合 96"/>
          <p:cNvGrpSpPr/>
          <p:nvPr/>
        </p:nvGrpSpPr>
        <p:grpSpPr>
          <a:xfrm>
            <a:off x="2599790" y="3441800"/>
            <a:ext cx="400110" cy="939800"/>
            <a:chOff x="2599790" y="3494088"/>
            <a:chExt cx="400110" cy="939800"/>
          </a:xfrm>
          <a:solidFill>
            <a:schemeClr val="tx1"/>
          </a:solidFill>
        </p:grpSpPr>
        <p:sp>
          <p:nvSpPr>
            <p:cNvPr id="98" name="Freeform 84"/>
            <p:cNvSpPr>
              <a:spLocks/>
            </p:cNvSpPr>
            <p:nvPr/>
          </p:nvSpPr>
          <p:spPr bwMode="auto">
            <a:xfrm>
              <a:off x="2638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9" name="TextBox 98"/>
            <p:cNvSpPr txBox="1"/>
            <p:nvPr/>
          </p:nvSpPr>
          <p:spPr>
            <a:xfrm>
              <a:off x="2599790" y="3554682"/>
              <a:ext cx="400110" cy="630942"/>
            </a:xfrm>
            <a:prstGeom prst="rect">
              <a:avLst/>
            </a:prstGeom>
            <a:noFill/>
          </p:spPr>
          <p:txBody>
            <a:bodyPr vert="eaVert"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采购部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00" name="组合 99"/>
          <p:cNvGrpSpPr/>
          <p:nvPr/>
        </p:nvGrpSpPr>
        <p:grpSpPr>
          <a:xfrm>
            <a:off x="3039736" y="3441800"/>
            <a:ext cx="400110" cy="939800"/>
            <a:chOff x="3039736" y="3494088"/>
            <a:chExt cx="400110" cy="939800"/>
          </a:xfrm>
          <a:solidFill>
            <a:schemeClr val="tx1"/>
          </a:solidFill>
        </p:grpSpPr>
        <p:sp>
          <p:nvSpPr>
            <p:cNvPr id="101" name="Freeform 85"/>
            <p:cNvSpPr>
              <a:spLocks/>
            </p:cNvSpPr>
            <p:nvPr/>
          </p:nvSpPr>
          <p:spPr bwMode="auto">
            <a:xfrm>
              <a:off x="3098801" y="3494088"/>
              <a:ext cx="306388" cy="939800"/>
            </a:xfrm>
            <a:custGeom>
              <a:avLst/>
              <a:gdLst>
                <a:gd name="T0" fmla="*/ 371 w 371"/>
                <a:gd name="T1" fmla="*/ 34 h 1135"/>
                <a:gd name="T2" fmla="*/ 371 w 371"/>
                <a:gd name="T3" fmla="*/ 1102 h 1135"/>
                <a:gd name="T4" fmla="*/ 338 w 371"/>
                <a:gd name="T5" fmla="*/ 1135 h 1135"/>
                <a:gd name="T6" fmla="*/ 33 w 371"/>
                <a:gd name="T7" fmla="*/ 1135 h 1135"/>
                <a:gd name="T8" fmla="*/ 0 w 371"/>
                <a:gd name="T9" fmla="*/ 1102 h 1135"/>
                <a:gd name="T10" fmla="*/ 0 w 371"/>
                <a:gd name="T11" fmla="*/ 34 h 1135"/>
                <a:gd name="T12" fmla="*/ 33 w 371"/>
                <a:gd name="T13" fmla="*/ 0 h 1135"/>
                <a:gd name="T14" fmla="*/ 338 w 371"/>
                <a:gd name="T15" fmla="*/ 0 h 1135"/>
                <a:gd name="T16" fmla="*/ 371 w 371"/>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4"/>
                  </a:moveTo>
                  <a:lnTo>
                    <a:pt x="371" y="1102"/>
                  </a:lnTo>
                  <a:cubicBezTo>
                    <a:pt x="371" y="1120"/>
                    <a:pt x="356" y="1135"/>
                    <a:pt x="338" y="1135"/>
                  </a:cubicBezTo>
                  <a:lnTo>
                    <a:pt x="33" y="1135"/>
                  </a:lnTo>
                  <a:cubicBezTo>
                    <a:pt x="15" y="1135"/>
                    <a:pt x="0" y="1120"/>
                    <a:pt x="0" y="1102"/>
                  </a:cubicBezTo>
                  <a:lnTo>
                    <a:pt x="0" y="34"/>
                  </a:lnTo>
                  <a:cubicBezTo>
                    <a:pt x="0" y="16"/>
                    <a:pt x="15" y="0"/>
                    <a:pt x="33" y="0"/>
                  </a:cubicBezTo>
                  <a:lnTo>
                    <a:pt x="338" y="0"/>
                  </a:lnTo>
                  <a:cubicBezTo>
                    <a:pt x="356" y="0"/>
                    <a:pt x="371" y="16"/>
                    <a:pt x="371"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2" name="TextBox 101"/>
            <p:cNvSpPr txBox="1"/>
            <p:nvPr/>
          </p:nvSpPr>
          <p:spPr>
            <a:xfrm>
              <a:off x="3039736" y="3554682"/>
              <a:ext cx="400110" cy="630942"/>
            </a:xfrm>
            <a:prstGeom prst="rect">
              <a:avLst/>
            </a:prstGeom>
            <a:noFill/>
          </p:spPr>
          <p:txBody>
            <a:bodyPr vert="eaVert"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综合部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a:off x="3488310" y="3441800"/>
            <a:ext cx="400110" cy="939800"/>
            <a:chOff x="3488310" y="3494088"/>
            <a:chExt cx="400110" cy="939800"/>
          </a:xfrm>
          <a:solidFill>
            <a:schemeClr val="tx1"/>
          </a:solidFill>
        </p:grpSpPr>
        <p:sp>
          <p:nvSpPr>
            <p:cNvPr id="104" name="Freeform 86"/>
            <p:cNvSpPr>
              <a:spLocks/>
            </p:cNvSpPr>
            <p:nvPr/>
          </p:nvSpPr>
          <p:spPr bwMode="auto">
            <a:xfrm>
              <a:off x="352425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5" name="TextBox 104"/>
            <p:cNvSpPr txBox="1"/>
            <p:nvPr/>
          </p:nvSpPr>
          <p:spPr>
            <a:xfrm>
              <a:off x="3488310" y="3554682"/>
              <a:ext cx="400110" cy="630942"/>
            </a:xfrm>
            <a:prstGeom prst="rect">
              <a:avLst/>
            </a:prstGeom>
            <a:noFill/>
          </p:spPr>
          <p:txBody>
            <a:bodyPr vert="eaVert"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财务部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06" name="组合 105"/>
          <p:cNvGrpSpPr/>
          <p:nvPr/>
        </p:nvGrpSpPr>
        <p:grpSpPr>
          <a:xfrm>
            <a:off x="4840257" y="3637062"/>
            <a:ext cx="400110" cy="939800"/>
            <a:chOff x="4840257" y="3689350"/>
            <a:chExt cx="400110" cy="939800"/>
          </a:xfrm>
          <a:solidFill>
            <a:schemeClr val="tx1"/>
          </a:solidFill>
        </p:grpSpPr>
        <p:sp>
          <p:nvSpPr>
            <p:cNvPr id="107" name="Freeform 91"/>
            <p:cNvSpPr>
              <a:spLocks/>
            </p:cNvSpPr>
            <p:nvPr/>
          </p:nvSpPr>
          <p:spPr bwMode="auto">
            <a:xfrm>
              <a:off x="4886325" y="3689350"/>
              <a:ext cx="307975" cy="939800"/>
            </a:xfrm>
            <a:custGeom>
              <a:avLst/>
              <a:gdLst>
                <a:gd name="T0" fmla="*/ 372 w 372"/>
                <a:gd name="T1" fmla="*/ 33 h 1135"/>
                <a:gd name="T2" fmla="*/ 372 w 372"/>
                <a:gd name="T3" fmla="*/ 1101 h 1135"/>
                <a:gd name="T4" fmla="*/ 338 w 372"/>
                <a:gd name="T5" fmla="*/ 1135 h 1135"/>
                <a:gd name="T6" fmla="*/ 33 w 372"/>
                <a:gd name="T7" fmla="*/ 1135 h 1135"/>
                <a:gd name="T8" fmla="*/ 0 w 372"/>
                <a:gd name="T9" fmla="*/ 1101 h 1135"/>
                <a:gd name="T10" fmla="*/ 0 w 372"/>
                <a:gd name="T11" fmla="*/ 33 h 1135"/>
                <a:gd name="T12" fmla="*/ 33 w 372"/>
                <a:gd name="T13" fmla="*/ 0 h 1135"/>
                <a:gd name="T14" fmla="*/ 338 w 372"/>
                <a:gd name="T15" fmla="*/ 0 h 1135"/>
                <a:gd name="T16" fmla="*/ 372 w 372"/>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3"/>
                  </a:moveTo>
                  <a:lnTo>
                    <a:pt x="372" y="1101"/>
                  </a:lnTo>
                  <a:cubicBezTo>
                    <a:pt x="372" y="1120"/>
                    <a:pt x="356" y="1135"/>
                    <a:pt x="338" y="1135"/>
                  </a:cubicBezTo>
                  <a:lnTo>
                    <a:pt x="33" y="1135"/>
                  </a:lnTo>
                  <a:cubicBezTo>
                    <a:pt x="15" y="1135"/>
                    <a:pt x="0" y="1120"/>
                    <a:pt x="0" y="1101"/>
                  </a:cubicBezTo>
                  <a:lnTo>
                    <a:pt x="0" y="33"/>
                  </a:lnTo>
                  <a:cubicBezTo>
                    <a:pt x="0" y="15"/>
                    <a:pt x="15" y="0"/>
                    <a:pt x="33" y="0"/>
                  </a:cubicBezTo>
                  <a:lnTo>
                    <a:pt x="338" y="0"/>
                  </a:lnTo>
                  <a:cubicBezTo>
                    <a:pt x="356" y="0"/>
                    <a:pt x="372" y="15"/>
                    <a:pt x="372" y="33"/>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8" name="TextBox 107"/>
            <p:cNvSpPr txBox="1"/>
            <p:nvPr/>
          </p:nvSpPr>
          <p:spPr>
            <a:xfrm>
              <a:off x="4840257" y="3744463"/>
              <a:ext cx="400110" cy="630942"/>
            </a:xfrm>
            <a:prstGeom prst="rect">
              <a:avLst/>
            </a:prstGeom>
            <a:noFill/>
          </p:spPr>
          <p:txBody>
            <a:bodyPr vert="eaVert"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研发部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09" name="组合 108"/>
          <p:cNvGrpSpPr/>
          <p:nvPr/>
        </p:nvGrpSpPr>
        <p:grpSpPr>
          <a:xfrm>
            <a:off x="7298785" y="3637062"/>
            <a:ext cx="400110" cy="939800"/>
            <a:chOff x="7298785" y="3689350"/>
            <a:chExt cx="400110" cy="939800"/>
          </a:xfrm>
          <a:solidFill>
            <a:schemeClr val="tx1"/>
          </a:solidFill>
        </p:grpSpPr>
        <p:sp>
          <p:nvSpPr>
            <p:cNvPr id="110" name="Freeform 92"/>
            <p:cNvSpPr>
              <a:spLocks/>
            </p:cNvSpPr>
            <p:nvPr/>
          </p:nvSpPr>
          <p:spPr bwMode="auto">
            <a:xfrm>
              <a:off x="7342188" y="3689350"/>
              <a:ext cx="307975" cy="939800"/>
            </a:xfrm>
            <a:custGeom>
              <a:avLst/>
              <a:gdLst>
                <a:gd name="T0" fmla="*/ 371 w 371"/>
                <a:gd name="T1" fmla="*/ 33 h 1135"/>
                <a:gd name="T2" fmla="*/ 371 w 371"/>
                <a:gd name="T3" fmla="*/ 1101 h 1135"/>
                <a:gd name="T4" fmla="*/ 338 w 371"/>
                <a:gd name="T5" fmla="*/ 1135 h 1135"/>
                <a:gd name="T6" fmla="*/ 33 w 371"/>
                <a:gd name="T7" fmla="*/ 1135 h 1135"/>
                <a:gd name="T8" fmla="*/ 0 w 371"/>
                <a:gd name="T9" fmla="*/ 1101 h 1135"/>
                <a:gd name="T10" fmla="*/ 0 w 371"/>
                <a:gd name="T11" fmla="*/ 33 h 1135"/>
                <a:gd name="T12" fmla="*/ 33 w 371"/>
                <a:gd name="T13" fmla="*/ 0 h 1135"/>
                <a:gd name="T14" fmla="*/ 338 w 371"/>
                <a:gd name="T15" fmla="*/ 0 h 1135"/>
                <a:gd name="T16" fmla="*/ 371 w 371"/>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3"/>
                  </a:moveTo>
                  <a:lnTo>
                    <a:pt x="371" y="1101"/>
                  </a:lnTo>
                  <a:cubicBezTo>
                    <a:pt x="371" y="1120"/>
                    <a:pt x="356" y="1135"/>
                    <a:pt x="338" y="1135"/>
                  </a:cubicBezTo>
                  <a:lnTo>
                    <a:pt x="33" y="1135"/>
                  </a:lnTo>
                  <a:cubicBezTo>
                    <a:pt x="15" y="1135"/>
                    <a:pt x="0" y="1120"/>
                    <a:pt x="0" y="1101"/>
                  </a:cubicBezTo>
                  <a:lnTo>
                    <a:pt x="0" y="33"/>
                  </a:lnTo>
                  <a:cubicBezTo>
                    <a:pt x="0" y="15"/>
                    <a:pt x="15" y="0"/>
                    <a:pt x="33" y="0"/>
                  </a:cubicBezTo>
                  <a:lnTo>
                    <a:pt x="338" y="0"/>
                  </a:lnTo>
                  <a:cubicBezTo>
                    <a:pt x="356" y="0"/>
                    <a:pt x="371" y="15"/>
                    <a:pt x="371" y="33"/>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1" name="TextBox 110"/>
            <p:cNvSpPr txBox="1"/>
            <p:nvPr/>
          </p:nvSpPr>
          <p:spPr>
            <a:xfrm>
              <a:off x="7298785" y="3744463"/>
              <a:ext cx="400110" cy="810478"/>
            </a:xfrm>
            <a:prstGeom prst="rect">
              <a:avLst/>
            </a:prstGeom>
            <a:noFill/>
          </p:spPr>
          <p:txBody>
            <a:bodyPr vert="eaVert"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售后中心</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12" name="组合 111"/>
          <p:cNvGrpSpPr/>
          <p:nvPr/>
        </p:nvGrpSpPr>
        <p:grpSpPr>
          <a:xfrm>
            <a:off x="8791155" y="3610832"/>
            <a:ext cx="400110" cy="1206040"/>
            <a:chOff x="8791155" y="3663121"/>
            <a:chExt cx="400110" cy="997780"/>
          </a:xfrm>
          <a:solidFill>
            <a:schemeClr val="tx1"/>
          </a:solidFill>
        </p:grpSpPr>
        <p:sp>
          <p:nvSpPr>
            <p:cNvPr id="113" name="Freeform 93"/>
            <p:cNvSpPr>
              <a:spLocks/>
            </p:cNvSpPr>
            <p:nvPr/>
          </p:nvSpPr>
          <p:spPr bwMode="auto">
            <a:xfrm>
              <a:off x="8842376"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4" name="TextBox 113"/>
            <p:cNvSpPr txBox="1"/>
            <p:nvPr/>
          </p:nvSpPr>
          <p:spPr>
            <a:xfrm>
              <a:off x="8791155" y="3663121"/>
              <a:ext cx="400110" cy="878633"/>
            </a:xfrm>
            <a:prstGeom prst="rect">
              <a:avLst/>
            </a:prstGeom>
            <a:noFill/>
            <a:ln>
              <a:noFill/>
            </a:ln>
          </p:spPr>
          <p:txBody>
            <a:bodyPr vert="eaVert" wrap="squar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硬件测试部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15" name="组合 114"/>
          <p:cNvGrpSpPr/>
          <p:nvPr/>
        </p:nvGrpSpPr>
        <p:grpSpPr>
          <a:xfrm>
            <a:off x="9495602" y="3610832"/>
            <a:ext cx="400110" cy="1206040"/>
            <a:chOff x="9498521" y="3663121"/>
            <a:chExt cx="400110" cy="997780"/>
          </a:xfrm>
          <a:solidFill>
            <a:schemeClr val="tx1"/>
          </a:solidFill>
        </p:grpSpPr>
        <p:sp>
          <p:nvSpPr>
            <p:cNvPr id="116" name="Freeform 94"/>
            <p:cNvSpPr>
              <a:spLocks/>
            </p:cNvSpPr>
            <p:nvPr/>
          </p:nvSpPr>
          <p:spPr bwMode="auto">
            <a:xfrm>
              <a:off x="9545638"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7" name="TextBox 116"/>
            <p:cNvSpPr txBox="1"/>
            <p:nvPr/>
          </p:nvSpPr>
          <p:spPr>
            <a:xfrm>
              <a:off x="9498521" y="3663121"/>
              <a:ext cx="400110" cy="878633"/>
            </a:xfrm>
            <a:prstGeom prst="rect">
              <a:avLst/>
            </a:prstGeom>
            <a:noFill/>
          </p:spPr>
          <p:txBody>
            <a:bodyPr vert="eaVert" wrap="squar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工程监督部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18" name="组合 117"/>
          <p:cNvGrpSpPr/>
          <p:nvPr/>
        </p:nvGrpSpPr>
        <p:grpSpPr>
          <a:xfrm>
            <a:off x="10144139" y="3610832"/>
            <a:ext cx="400110" cy="1206040"/>
            <a:chOff x="10144139" y="3663121"/>
            <a:chExt cx="400110" cy="997780"/>
          </a:xfrm>
          <a:solidFill>
            <a:schemeClr val="tx1"/>
          </a:solidFill>
        </p:grpSpPr>
        <p:sp>
          <p:nvSpPr>
            <p:cNvPr id="119" name="Freeform 95"/>
            <p:cNvSpPr>
              <a:spLocks/>
            </p:cNvSpPr>
            <p:nvPr/>
          </p:nvSpPr>
          <p:spPr bwMode="auto">
            <a:xfrm>
              <a:off x="10190163" y="3690938"/>
              <a:ext cx="307975" cy="969963"/>
            </a:xfrm>
            <a:custGeom>
              <a:avLst/>
              <a:gdLst>
                <a:gd name="T0" fmla="*/ 372 w 372"/>
                <a:gd name="T1" fmla="*/ 34 h 1172"/>
                <a:gd name="T2" fmla="*/ 372 w 372"/>
                <a:gd name="T3" fmla="*/ 1139 h 1172"/>
                <a:gd name="T4" fmla="*/ 338 w 372"/>
                <a:gd name="T5" fmla="*/ 1172 h 1172"/>
                <a:gd name="T6" fmla="*/ 34 w 372"/>
                <a:gd name="T7" fmla="*/ 1172 h 1172"/>
                <a:gd name="T8" fmla="*/ 0 w 372"/>
                <a:gd name="T9" fmla="*/ 1139 h 1172"/>
                <a:gd name="T10" fmla="*/ 0 w 372"/>
                <a:gd name="T11" fmla="*/ 34 h 1172"/>
                <a:gd name="T12" fmla="*/ 34 w 372"/>
                <a:gd name="T13" fmla="*/ 0 h 1172"/>
                <a:gd name="T14" fmla="*/ 338 w 372"/>
                <a:gd name="T15" fmla="*/ 0 h 1172"/>
                <a:gd name="T16" fmla="*/ 372 w 372"/>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72">
                  <a:moveTo>
                    <a:pt x="372" y="34"/>
                  </a:moveTo>
                  <a:lnTo>
                    <a:pt x="372" y="1139"/>
                  </a:lnTo>
                  <a:cubicBezTo>
                    <a:pt x="372" y="1157"/>
                    <a:pt x="357" y="1172"/>
                    <a:pt x="338" y="1172"/>
                  </a:cubicBezTo>
                  <a:lnTo>
                    <a:pt x="34" y="1172"/>
                  </a:lnTo>
                  <a:cubicBezTo>
                    <a:pt x="15" y="1172"/>
                    <a:pt x="0" y="1157"/>
                    <a:pt x="0" y="1139"/>
                  </a:cubicBezTo>
                  <a:lnTo>
                    <a:pt x="0" y="34"/>
                  </a:lnTo>
                  <a:cubicBezTo>
                    <a:pt x="0" y="15"/>
                    <a:pt x="15" y="0"/>
                    <a:pt x="34" y="0"/>
                  </a:cubicBezTo>
                  <a:lnTo>
                    <a:pt x="338" y="0"/>
                  </a:lnTo>
                  <a:cubicBezTo>
                    <a:pt x="357" y="0"/>
                    <a:pt x="372" y="15"/>
                    <a:pt x="372"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20" name="TextBox 119"/>
            <p:cNvSpPr txBox="1"/>
            <p:nvPr/>
          </p:nvSpPr>
          <p:spPr>
            <a:xfrm>
              <a:off x="10144139" y="3663121"/>
              <a:ext cx="400110" cy="819059"/>
            </a:xfrm>
            <a:prstGeom prst="rect">
              <a:avLst/>
            </a:prstGeom>
            <a:noFill/>
          </p:spPr>
          <p:txBody>
            <a:bodyPr vert="eaVert" wrap="squar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客服事业部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1462164" y="4984850"/>
            <a:ext cx="369332" cy="1104900"/>
            <a:chOff x="1462164" y="5037138"/>
            <a:chExt cx="369332" cy="1104900"/>
          </a:xfrm>
          <a:solidFill>
            <a:schemeClr val="tx1"/>
          </a:solidFill>
        </p:grpSpPr>
        <p:sp>
          <p:nvSpPr>
            <p:cNvPr id="122"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23" name="TextBox 122"/>
            <p:cNvSpPr txBox="1"/>
            <p:nvPr/>
          </p:nvSpPr>
          <p:spPr>
            <a:xfrm>
              <a:off x="1462164" y="5085184"/>
              <a:ext cx="369332" cy="861774"/>
            </a:xfrm>
            <a:prstGeom prst="rect">
              <a:avLst/>
            </a:prstGeom>
            <a:noFill/>
          </p:spPr>
          <p:txBody>
            <a:bodyPr vert="eaVert" wrap="non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国内事业部</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1947939" y="4984850"/>
            <a:ext cx="369332" cy="1104900"/>
            <a:chOff x="1947939" y="5037138"/>
            <a:chExt cx="369332" cy="1104900"/>
          </a:xfrm>
          <a:solidFill>
            <a:schemeClr val="tx1"/>
          </a:solidFill>
        </p:grpSpPr>
        <p:sp>
          <p:nvSpPr>
            <p:cNvPr id="125" name="Freeform 88"/>
            <p:cNvSpPr>
              <a:spLocks/>
            </p:cNvSpPr>
            <p:nvPr/>
          </p:nvSpPr>
          <p:spPr bwMode="auto">
            <a:xfrm>
              <a:off x="1970088"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7" y="1336"/>
                    <a:pt x="338" y="1336"/>
                  </a:cubicBezTo>
                  <a:lnTo>
                    <a:pt x="34" y="1336"/>
                  </a:lnTo>
                  <a:cubicBezTo>
                    <a:pt x="15" y="1336"/>
                    <a:pt x="0" y="1321"/>
                    <a:pt x="0" y="1302"/>
                  </a:cubicBezTo>
                  <a:lnTo>
                    <a:pt x="0" y="34"/>
                  </a:lnTo>
                  <a:cubicBezTo>
                    <a:pt x="0" y="16"/>
                    <a:pt x="15" y="0"/>
                    <a:pt x="34" y="0"/>
                  </a:cubicBezTo>
                  <a:lnTo>
                    <a:pt x="338" y="0"/>
                  </a:lnTo>
                  <a:cubicBezTo>
                    <a:pt x="357" y="0"/>
                    <a:pt x="372" y="16"/>
                    <a:pt x="372"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26" name="TextBox 125"/>
            <p:cNvSpPr txBox="1"/>
            <p:nvPr/>
          </p:nvSpPr>
          <p:spPr>
            <a:xfrm>
              <a:off x="1947939" y="5085184"/>
              <a:ext cx="369332" cy="861774"/>
            </a:xfrm>
            <a:prstGeom prst="rect">
              <a:avLst/>
            </a:prstGeom>
            <a:noFill/>
          </p:spPr>
          <p:txBody>
            <a:bodyPr vert="eaVert" wrap="non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海外事业部</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2786139" y="4984850"/>
            <a:ext cx="369332" cy="1104900"/>
            <a:chOff x="2786139" y="5037138"/>
            <a:chExt cx="369332" cy="1104900"/>
          </a:xfrm>
          <a:solidFill>
            <a:schemeClr val="tx1"/>
          </a:solidFill>
        </p:grpSpPr>
        <p:sp>
          <p:nvSpPr>
            <p:cNvPr id="128" name="Freeform 89"/>
            <p:cNvSpPr>
              <a:spLocks/>
            </p:cNvSpPr>
            <p:nvPr/>
          </p:nvSpPr>
          <p:spPr bwMode="auto">
            <a:xfrm>
              <a:off x="28241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7" y="0"/>
                    <a:pt x="372" y="16"/>
                    <a:pt x="372"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29" name="TextBox 128"/>
            <p:cNvSpPr txBox="1"/>
            <p:nvPr/>
          </p:nvSpPr>
          <p:spPr>
            <a:xfrm>
              <a:off x="2786139" y="5085184"/>
              <a:ext cx="369332" cy="861774"/>
            </a:xfrm>
            <a:prstGeom prst="rect">
              <a:avLst/>
            </a:prstGeom>
            <a:noFill/>
          </p:spPr>
          <p:txBody>
            <a:bodyPr vert="eaVert" wrap="non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人力资源部</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30" name="组合 129"/>
          <p:cNvGrpSpPr/>
          <p:nvPr/>
        </p:nvGrpSpPr>
        <p:grpSpPr>
          <a:xfrm>
            <a:off x="3271914" y="4984850"/>
            <a:ext cx="369332" cy="1104900"/>
            <a:chOff x="3271914" y="5037138"/>
            <a:chExt cx="369332" cy="1104900"/>
          </a:xfrm>
          <a:solidFill>
            <a:schemeClr val="tx1"/>
          </a:solidFill>
        </p:grpSpPr>
        <p:sp>
          <p:nvSpPr>
            <p:cNvPr id="131" name="Freeform 90"/>
            <p:cNvSpPr>
              <a:spLocks/>
            </p:cNvSpPr>
            <p:nvPr/>
          </p:nvSpPr>
          <p:spPr bwMode="auto">
            <a:xfrm>
              <a:off x="3305176"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7" y="1336"/>
                    <a:pt x="338" y="1336"/>
                  </a:cubicBezTo>
                  <a:lnTo>
                    <a:pt x="34" y="1336"/>
                  </a:lnTo>
                  <a:cubicBezTo>
                    <a:pt x="15" y="1336"/>
                    <a:pt x="0" y="1321"/>
                    <a:pt x="0" y="1302"/>
                  </a:cubicBezTo>
                  <a:lnTo>
                    <a:pt x="0" y="34"/>
                  </a:lnTo>
                  <a:cubicBezTo>
                    <a:pt x="0" y="16"/>
                    <a:pt x="15" y="0"/>
                    <a:pt x="34" y="0"/>
                  </a:cubicBezTo>
                  <a:lnTo>
                    <a:pt x="338" y="0"/>
                  </a:lnTo>
                  <a:cubicBezTo>
                    <a:pt x="357" y="0"/>
                    <a:pt x="372" y="16"/>
                    <a:pt x="372"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32" name="TextBox 131"/>
            <p:cNvSpPr txBox="1"/>
            <p:nvPr/>
          </p:nvSpPr>
          <p:spPr>
            <a:xfrm>
              <a:off x="3271914" y="5085184"/>
              <a:ext cx="369332" cy="553998"/>
            </a:xfrm>
            <a:prstGeom prst="rect">
              <a:avLst/>
            </a:prstGeom>
            <a:noFill/>
          </p:spPr>
          <p:txBody>
            <a:bodyPr vert="eaVert" wrap="non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综合部</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33" name="组合 132"/>
          <p:cNvGrpSpPr/>
          <p:nvPr/>
        </p:nvGrpSpPr>
        <p:grpSpPr>
          <a:xfrm>
            <a:off x="3862464" y="4960888"/>
            <a:ext cx="369332" cy="1506687"/>
            <a:chOff x="3862464" y="5013176"/>
            <a:chExt cx="369332" cy="1506687"/>
          </a:xfrm>
          <a:solidFill>
            <a:schemeClr val="tx1"/>
          </a:solidFill>
        </p:grpSpPr>
        <p:sp>
          <p:nvSpPr>
            <p:cNvPr id="134" name="Freeform 96"/>
            <p:cNvSpPr>
              <a:spLocks/>
            </p:cNvSpPr>
            <p:nvPr/>
          </p:nvSpPr>
          <p:spPr bwMode="auto">
            <a:xfrm>
              <a:off x="3894138" y="5019675"/>
              <a:ext cx="307975" cy="1500188"/>
            </a:xfrm>
            <a:custGeom>
              <a:avLst/>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35" name="TextBox 134"/>
            <p:cNvSpPr txBox="1"/>
            <p:nvPr/>
          </p:nvSpPr>
          <p:spPr>
            <a:xfrm>
              <a:off x="3862464" y="5013176"/>
              <a:ext cx="369332" cy="1477328"/>
            </a:xfrm>
            <a:prstGeom prst="rect">
              <a:avLst/>
            </a:prstGeom>
            <a:noFill/>
          </p:spPr>
          <p:txBody>
            <a:bodyPr vert="eaVert" wrap="non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餐饮管理系统研发部</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36" name="组合 135"/>
          <p:cNvGrpSpPr/>
          <p:nvPr/>
        </p:nvGrpSpPr>
        <p:grpSpPr>
          <a:xfrm>
            <a:off x="4338714" y="4960888"/>
            <a:ext cx="369332" cy="1506687"/>
            <a:chOff x="4338714" y="5013176"/>
            <a:chExt cx="369332" cy="1506687"/>
          </a:xfrm>
          <a:solidFill>
            <a:schemeClr val="tx1"/>
          </a:solidFill>
        </p:grpSpPr>
        <p:sp>
          <p:nvSpPr>
            <p:cNvPr id="137" name="Freeform 97"/>
            <p:cNvSpPr>
              <a:spLocks/>
            </p:cNvSpPr>
            <p:nvPr/>
          </p:nvSpPr>
          <p:spPr bwMode="auto">
            <a:xfrm>
              <a:off x="4375151" y="5019675"/>
              <a:ext cx="307975" cy="1500188"/>
            </a:xfrm>
            <a:custGeom>
              <a:avLst/>
              <a:gdLst>
                <a:gd name="T0" fmla="*/ 372 w 372"/>
                <a:gd name="T1" fmla="*/ 34 h 1813"/>
                <a:gd name="T2" fmla="*/ 372 w 372"/>
                <a:gd name="T3" fmla="*/ 1780 h 1813"/>
                <a:gd name="T4" fmla="*/ 338 w 372"/>
                <a:gd name="T5" fmla="*/ 1813 h 1813"/>
                <a:gd name="T6" fmla="*/ 34 w 372"/>
                <a:gd name="T7" fmla="*/ 1813 h 1813"/>
                <a:gd name="T8" fmla="*/ 0 w 372"/>
                <a:gd name="T9" fmla="*/ 1780 h 1813"/>
                <a:gd name="T10" fmla="*/ 0 w 372"/>
                <a:gd name="T11" fmla="*/ 34 h 1813"/>
                <a:gd name="T12" fmla="*/ 34 w 372"/>
                <a:gd name="T13" fmla="*/ 0 h 1813"/>
                <a:gd name="T14" fmla="*/ 338 w 372"/>
                <a:gd name="T15" fmla="*/ 0 h 1813"/>
                <a:gd name="T16" fmla="*/ 372 w 372"/>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813">
                  <a:moveTo>
                    <a:pt x="372" y="34"/>
                  </a:moveTo>
                  <a:lnTo>
                    <a:pt x="372" y="1780"/>
                  </a:lnTo>
                  <a:cubicBezTo>
                    <a:pt x="372" y="1798"/>
                    <a:pt x="357" y="1813"/>
                    <a:pt x="338" y="1813"/>
                  </a:cubicBezTo>
                  <a:lnTo>
                    <a:pt x="34" y="1813"/>
                  </a:lnTo>
                  <a:cubicBezTo>
                    <a:pt x="15" y="1813"/>
                    <a:pt x="0" y="1798"/>
                    <a:pt x="0" y="1780"/>
                  </a:cubicBezTo>
                  <a:lnTo>
                    <a:pt x="0" y="34"/>
                  </a:lnTo>
                  <a:cubicBezTo>
                    <a:pt x="0" y="15"/>
                    <a:pt x="15" y="0"/>
                    <a:pt x="34" y="0"/>
                  </a:cubicBezTo>
                  <a:lnTo>
                    <a:pt x="338" y="0"/>
                  </a:lnTo>
                  <a:cubicBezTo>
                    <a:pt x="357" y="0"/>
                    <a:pt x="372" y="15"/>
                    <a:pt x="372"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38" name="TextBox 137"/>
            <p:cNvSpPr txBox="1"/>
            <p:nvPr/>
          </p:nvSpPr>
          <p:spPr>
            <a:xfrm>
              <a:off x="4338714" y="5013176"/>
              <a:ext cx="369332" cy="1477328"/>
            </a:xfrm>
            <a:prstGeom prst="rect">
              <a:avLst/>
            </a:prstGeom>
            <a:noFill/>
          </p:spPr>
          <p:txBody>
            <a:bodyPr vert="eaVert" wrap="non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酒店管理系统研发部</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39" name="组合 138"/>
          <p:cNvGrpSpPr/>
          <p:nvPr/>
        </p:nvGrpSpPr>
        <p:grpSpPr>
          <a:xfrm>
            <a:off x="4862589" y="4960888"/>
            <a:ext cx="369332" cy="1506687"/>
            <a:chOff x="4862589" y="5013176"/>
            <a:chExt cx="369332" cy="1506687"/>
          </a:xfrm>
          <a:solidFill>
            <a:schemeClr val="tx1"/>
          </a:solidFill>
        </p:grpSpPr>
        <p:sp>
          <p:nvSpPr>
            <p:cNvPr id="140" name="Freeform 98"/>
            <p:cNvSpPr>
              <a:spLocks/>
            </p:cNvSpPr>
            <p:nvPr/>
          </p:nvSpPr>
          <p:spPr bwMode="auto">
            <a:xfrm>
              <a:off x="4905376" y="5019675"/>
              <a:ext cx="307975" cy="1500188"/>
            </a:xfrm>
            <a:custGeom>
              <a:avLst/>
              <a:gdLst>
                <a:gd name="T0" fmla="*/ 372 w 372"/>
                <a:gd name="T1" fmla="*/ 34 h 1813"/>
                <a:gd name="T2" fmla="*/ 372 w 372"/>
                <a:gd name="T3" fmla="*/ 1780 h 1813"/>
                <a:gd name="T4" fmla="*/ 339 w 372"/>
                <a:gd name="T5" fmla="*/ 1813 h 1813"/>
                <a:gd name="T6" fmla="*/ 34 w 372"/>
                <a:gd name="T7" fmla="*/ 1813 h 1813"/>
                <a:gd name="T8" fmla="*/ 0 w 372"/>
                <a:gd name="T9" fmla="*/ 1780 h 1813"/>
                <a:gd name="T10" fmla="*/ 0 w 372"/>
                <a:gd name="T11" fmla="*/ 34 h 1813"/>
                <a:gd name="T12" fmla="*/ 34 w 372"/>
                <a:gd name="T13" fmla="*/ 0 h 1813"/>
                <a:gd name="T14" fmla="*/ 339 w 372"/>
                <a:gd name="T15" fmla="*/ 0 h 1813"/>
                <a:gd name="T16" fmla="*/ 372 w 372"/>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813">
                  <a:moveTo>
                    <a:pt x="372" y="34"/>
                  </a:moveTo>
                  <a:lnTo>
                    <a:pt x="372" y="1780"/>
                  </a:lnTo>
                  <a:cubicBezTo>
                    <a:pt x="372" y="1798"/>
                    <a:pt x="357" y="1813"/>
                    <a:pt x="339" y="1813"/>
                  </a:cubicBezTo>
                  <a:lnTo>
                    <a:pt x="34" y="1813"/>
                  </a:lnTo>
                  <a:cubicBezTo>
                    <a:pt x="16" y="1813"/>
                    <a:pt x="0" y="1798"/>
                    <a:pt x="0" y="1780"/>
                  </a:cubicBezTo>
                  <a:lnTo>
                    <a:pt x="0" y="34"/>
                  </a:lnTo>
                  <a:cubicBezTo>
                    <a:pt x="0" y="15"/>
                    <a:pt x="16" y="0"/>
                    <a:pt x="34" y="0"/>
                  </a:cubicBezTo>
                  <a:lnTo>
                    <a:pt x="339" y="0"/>
                  </a:lnTo>
                  <a:cubicBezTo>
                    <a:pt x="357" y="0"/>
                    <a:pt x="372" y="15"/>
                    <a:pt x="372"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41" name="TextBox 140"/>
            <p:cNvSpPr txBox="1"/>
            <p:nvPr/>
          </p:nvSpPr>
          <p:spPr>
            <a:xfrm>
              <a:off x="4862589" y="5013176"/>
              <a:ext cx="369332" cy="1477328"/>
            </a:xfrm>
            <a:prstGeom prst="rect">
              <a:avLst/>
            </a:prstGeom>
            <a:noFill/>
          </p:spPr>
          <p:txBody>
            <a:bodyPr vert="eaVert" wrap="non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康乐管理系统研发部</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42" name="组合 141"/>
          <p:cNvGrpSpPr/>
          <p:nvPr/>
        </p:nvGrpSpPr>
        <p:grpSpPr>
          <a:xfrm>
            <a:off x="5357889" y="4960888"/>
            <a:ext cx="369332" cy="1506687"/>
            <a:chOff x="5357889" y="5013176"/>
            <a:chExt cx="369332" cy="1506687"/>
          </a:xfrm>
          <a:solidFill>
            <a:schemeClr val="tx1"/>
          </a:solidFill>
        </p:grpSpPr>
        <p:sp>
          <p:nvSpPr>
            <p:cNvPr id="143" name="Freeform 99"/>
            <p:cNvSpPr>
              <a:spLocks/>
            </p:cNvSpPr>
            <p:nvPr/>
          </p:nvSpPr>
          <p:spPr bwMode="auto">
            <a:xfrm>
              <a:off x="5386388" y="5019675"/>
              <a:ext cx="307975" cy="1500188"/>
            </a:xfrm>
            <a:custGeom>
              <a:avLst/>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44" name="TextBox 143"/>
            <p:cNvSpPr txBox="1"/>
            <p:nvPr/>
          </p:nvSpPr>
          <p:spPr>
            <a:xfrm>
              <a:off x="5357889" y="5013176"/>
              <a:ext cx="369332" cy="1477328"/>
            </a:xfrm>
            <a:prstGeom prst="rect">
              <a:avLst/>
            </a:prstGeom>
            <a:noFill/>
          </p:spPr>
          <p:txBody>
            <a:bodyPr vert="eaVert" wrap="non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无线电子菜谱研发部</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45" name="组合 144"/>
          <p:cNvGrpSpPr/>
          <p:nvPr/>
        </p:nvGrpSpPr>
        <p:grpSpPr>
          <a:xfrm>
            <a:off x="5853189" y="4960888"/>
            <a:ext cx="369332" cy="1506687"/>
            <a:chOff x="5853189" y="5013176"/>
            <a:chExt cx="369332" cy="1506687"/>
          </a:xfrm>
          <a:solidFill>
            <a:schemeClr val="tx1"/>
          </a:solidFill>
        </p:grpSpPr>
        <p:sp>
          <p:nvSpPr>
            <p:cNvPr id="146" name="Freeform 100"/>
            <p:cNvSpPr>
              <a:spLocks/>
            </p:cNvSpPr>
            <p:nvPr/>
          </p:nvSpPr>
          <p:spPr bwMode="auto">
            <a:xfrm>
              <a:off x="5892801" y="5019675"/>
              <a:ext cx="306388" cy="1500188"/>
            </a:xfrm>
            <a:custGeom>
              <a:avLst/>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47" name="TextBox 146"/>
            <p:cNvSpPr txBox="1"/>
            <p:nvPr/>
          </p:nvSpPr>
          <p:spPr>
            <a:xfrm>
              <a:off x="5853189" y="5013176"/>
              <a:ext cx="369332" cy="1323439"/>
            </a:xfrm>
            <a:prstGeom prst="rect">
              <a:avLst/>
            </a:prstGeom>
            <a:noFill/>
          </p:spPr>
          <p:txBody>
            <a:bodyPr vert="eaVert" wrap="non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新概念产品研发部</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6739014" y="4967387"/>
            <a:ext cx="369332" cy="1500188"/>
            <a:chOff x="6739014" y="5019675"/>
            <a:chExt cx="369332" cy="1500188"/>
          </a:xfrm>
          <a:solidFill>
            <a:schemeClr val="tx1"/>
          </a:solidFill>
        </p:grpSpPr>
        <p:sp>
          <p:nvSpPr>
            <p:cNvPr id="149" name="Freeform 101"/>
            <p:cNvSpPr>
              <a:spLocks/>
            </p:cNvSpPr>
            <p:nvPr/>
          </p:nvSpPr>
          <p:spPr bwMode="auto">
            <a:xfrm>
              <a:off x="6786563" y="5019675"/>
              <a:ext cx="306388" cy="1500188"/>
            </a:xfrm>
            <a:custGeom>
              <a:avLst/>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50" name="TextBox 149"/>
            <p:cNvSpPr txBox="1"/>
            <p:nvPr/>
          </p:nvSpPr>
          <p:spPr>
            <a:xfrm>
              <a:off x="6739014" y="5074434"/>
              <a:ext cx="369332" cy="861774"/>
            </a:xfrm>
            <a:prstGeom prst="rect">
              <a:avLst/>
            </a:prstGeom>
            <a:noFill/>
          </p:spPr>
          <p:txBody>
            <a:bodyPr vert="eaVert" wrap="non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售后部门</a:t>
              </a:r>
              <a:r>
                <a:rPr lang="en-US" altLang="zh-CN" sz="1200" dirty="0">
                  <a:solidFill>
                    <a:schemeClr val="bg1"/>
                  </a:solidFill>
                  <a:latin typeface="微软雅黑" panose="020B0503020204020204" pitchFamily="34" charset="-122"/>
                  <a:ea typeface="微软雅黑" panose="020B0503020204020204" pitchFamily="34" charset="-122"/>
                </a:rPr>
                <a:t>①</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51" name="组合 150"/>
          <p:cNvGrpSpPr/>
          <p:nvPr/>
        </p:nvGrpSpPr>
        <p:grpSpPr>
          <a:xfrm>
            <a:off x="7310514" y="4967387"/>
            <a:ext cx="369332" cy="1500188"/>
            <a:chOff x="7310514" y="5019675"/>
            <a:chExt cx="369332" cy="1500188"/>
          </a:xfrm>
          <a:solidFill>
            <a:schemeClr val="tx1"/>
          </a:solidFill>
        </p:grpSpPr>
        <p:sp>
          <p:nvSpPr>
            <p:cNvPr id="152" name="Freeform 102"/>
            <p:cNvSpPr>
              <a:spLocks/>
            </p:cNvSpPr>
            <p:nvPr/>
          </p:nvSpPr>
          <p:spPr bwMode="auto">
            <a:xfrm>
              <a:off x="7342188" y="5019675"/>
              <a:ext cx="307975" cy="1500188"/>
            </a:xfrm>
            <a:custGeom>
              <a:avLst/>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53" name="TextBox 152"/>
            <p:cNvSpPr txBox="1"/>
            <p:nvPr/>
          </p:nvSpPr>
          <p:spPr>
            <a:xfrm>
              <a:off x="7310514" y="5074434"/>
              <a:ext cx="369332" cy="861774"/>
            </a:xfrm>
            <a:prstGeom prst="rect">
              <a:avLst/>
            </a:prstGeom>
            <a:noFill/>
          </p:spPr>
          <p:txBody>
            <a:bodyPr vert="eaVert" wrap="none" rtlCol="0">
              <a:spAutoFit/>
            </a:bodyPr>
            <a:lstStyle>
              <a:defPPr>
                <a:defRPr lang="zh-CN"/>
              </a:defPPr>
              <a:lvl1pPr>
                <a:defRPr sz="1200">
                  <a:solidFill>
                    <a:schemeClr val="accent3"/>
                  </a:solidFill>
                  <a:latin typeface="+mn-ea"/>
                  <a:ea typeface="+mn-ea"/>
                </a:defRPr>
              </a:lvl1pPr>
            </a:lstStyle>
            <a:p>
              <a:r>
                <a:rPr lang="zh-CN" altLang="en-US" dirty="0">
                  <a:solidFill>
                    <a:schemeClr val="bg1"/>
                  </a:solidFill>
                  <a:latin typeface="微软雅黑" panose="020B0503020204020204" pitchFamily="34" charset="-122"/>
                  <a:ea typeface="微软雅黑" panose="020B0503020204020204" pitchFamily="34" charset="-122"/>
                </a:rPr>
                <a:t>售后部门</a:t>
              </a:r>
              <a:r>
                <a:rPr lang="en-US" altLang="zh-CN" dirty="0">
                  <a:solidFill>
                    <a:schemeClr val="bg1"/>
                  </a:solidFill>
                  <a:latin typeface="微软雅黑" panose="020B0503020204020204" pitchFamily="34" charset="-122"/>
                  <a:ea typeface="微软雅黑" panose="020B0503020204020204" pitchFamily="34" charset="-122"/>
                </a:rPr>
                <a:t>②</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54" name="组合 153"/>
          <p:cNvGrpSpPr/>
          <p:nvPr/>
        </p:nvGrpSpPr>
        <p:grpSpPr>
          <a:xfrm>
            <a:off x="7853439" y="4967387"/>
            <a:ext cx="369332" cy="1500188"/>
            <a:chOff x="7853439" y="5019675"/>
            <a:chExt cx="369332" cy="1500188"/>
          </a:xfrm>
          <a:solidFill>
            <a:schemeClr val="tx1"/>
          </a:solidFill>
        </p:grpSpPr>
        <p:sp>
          <p:nvSpPr>
            <p:cNvPr id="155" name="Freeform 103"/>
            <p:cNvSpPr>
              <a:spLocks/>
            </p:cNvSpPr>
            <p:nvPr/>
          </p:nvSpPr>
          <p:spPr bwMode="auto">
            <a:xfrm>
              <a:off x="7889876" y="5019675"/>
              <a:ext cx="307975" cy="1500188"/>
            </a:xfrm>
            <a:custGeom>
              <a:avLst/>
              <a:gdLst>
                <a:gd name="T0" fmla="*/ 372 w 372"/>
                <a:gd name="T1" fmla="*/ 34 h 1813"/>
                <a:gd name="T2" fmla="*/ 372 w 372"/>
                <a:gd name="T3" fmla="*/ 1780 h 1813"/>
                <a:gd name="T4" fmla="*/ 338 w 372"/>
                <a:gd name="T5" fmla="*/ 1813 h 1813"/>
                <a:gd name="T6" fmla="*/ 34 w 372"/>
                <a:gd name="T7" fmla="*/ 1813 h 1813"/>
                <a:gd name="T8" fmla="*/ 0 w 372"/>
                <a:gd name="T9" fmla="*/ 1780 h 1813"/>
                <a:gd name="T10" fmla="*/ 0 w 372"/>
                <a:gd name="T11" fmla="*/ 34 h 1813"/>
                <a:gd name="T12" fmla="*/ 34 w 372"/>
                <a:gd name="T13" fmla="*/ 0 h 1813"/>
                <a:gd name="T14" fmla="*/ 338 w 372"/>
                <a:gd name="T15" fmla="*/ 0 h 1813"/>
                <a:gd name="T16" fmla="*/ 372 w 372"/>
                <a:gd name="T17" fmla="*/ 34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813">
                  <a:moveTo>
                    <a:pt x="372" y="34"/>
                  </a:moveTo>
                  <a:lnTo>
                    <a:pt x="372" y="1780"/>
                  </a:lnTo>
                  <a:cubicBezTo>
                    <a:pt x="372" y="1798"/>
                    <a:pt x="357" y="1813"/>
                    <a:pt x="338" y="1813"/>
                  </a:cubicBezTo>
                  <a:lnTo>
                    <a:pt x="34" y="1813"/>
                  </a:lnTo>
                  <a:cubicBezTo>
                    <a:pt x="15" y="1813"/>
                    <a:pt x="0" y="1798"/>
                    <a:pt x="0" y="1780"/>
                  </a:cubicBezTo>
                  <a:lnTo>
                    <a:pt x="0" y="34"/>
                  </a:lnTo>
                  <a:cubicBezTo>
                    <a:pt x="0" y="15"/>
                    <a:pt x="15" y="0"/>
                    <a:pt x="34" y="0"/>
                  </a:cubicBezTo>
                  <a:lnTo>
                    <a:pt x="338" y="0"/>
                  </a:lnTo>
                  <a:cubicBezTo>
                    <a:pt x="357" y="0"/>
                    <a:pt x="372" y="15"/>
                    <a:pt x="372" y="34"/>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56" name="TextBox 155"/>
            <p:cNvSpPr txBox="1"/>
            <p:nvPr/>
          </p:nvSpPr>
          <p:spPr>
            <a:xfrm>
              <a:off x="7853439" y="5074434"/>
              <a:ext cx="369332" cy="861774"/>
            </a:xfrm>
            <a:prstGeom prst="rect">
              <a:avLst/>
            </a:prstGeom>
            <a:noFill/>
          </p:spPr>
          <p:txBody>
            <a:bodyPr vert="eaVert" wrap="none" rtlCol="0">
              <a:spAutoFit/>
            </a:bodyPr>
            <a:lstStyle>
              <a:defPPr>
                <a:defRPr lang="zh-CN"/>
              </a:defPPr>
              <a:lvl1pPr>
                <a:defRPr sz="1200">
                  <a:solidFill>
                    <a:schemeClr val="accent3"/>
                  </a:solidFill>
                  <a:latin typeface="+mn-ea"/>
                  <a:ea typeface="+mn-ea"/>
                </a:defRPr>
              </a:lvl1pPr>
            </a:lstStyle>
            <a:p>
              <a:r>
                <a:rPr lang="zh-CN" altLang="en-US" dirty="0">
                  <a:solidFill>
                    <a:schemeClr val="bg1"/>
                  </a:solidFill>
                  <a:latin typeface="微软雅黑" panose="020B0503020204020204" pitchFamily="34" charset="-122"/>
                  <a:ea typeface="微软雅黑" panose="020B0503020204020204" pitchFamily="34" charset="-122"/>
                </a:rPr>
                <a:t>售后部门</a:t>
              </a:r>
              <a:r>
                <a:rPr lang="en-US" altLang="zh-CN" dirty="0">
                  <a:solidFill>
                    <a:schemeClr val="bg1"/>
                  </a:solidFill>
                  <a:latin typeface="微软雅黑" panose="020B0503020204020204" pitchFamily="34" charset="-122"/>
                  <a:ea typeface="微软雅黑" panose="020B0503020204020204" pitchFamily="34" charset="-122"/>
                </a:rPr>
                <a:t>③</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167" name="圆角矩形 166"/>
          <p:cNvSpPr/>
          <p:nvPr/>
        </p:nvSpPr>
        <p:spPr>
          <a:xfrm>
            <a:off x="-239117" y="1282726"/>
            <a:ext cx="1728192" cy="36811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圆角矩形 167"/>
          <p:cNvSpPr/>
          <p:nvPr/>
        </p:nvSpPr>
        <p:spPr>
          <a:xfrm>
            <a:off x="-383132" y="1665978"/>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标题 4"/>
          <p:cNvSpPr txBox="1">
            <a:spLocks/>
          </p:cNvSpPr>
          <p:nvPr/>
        </p:nvSpPr>
        <p:spPr>
          <a:xfrm>
            <a:off x="48915" y="1303956"/>
            <a:ext cx="1224135"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smtClean="0">
                <a:solidFill>
                  <a:schemeClr val="bg1"/>
                </a:solidFill>
                <a:latin typeface="微软雅黑" panose="020B0503020204020204" pitchFamily="34" charset="-122"/>
                <a:ea typeface="微软雅黑" panose="020B0503020204020204" pitchFamily="34" charset="-122"/>
              </a:rPr>
              <a:t>我们是谁</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70" name="标题 4"/>
          <p:cNvSpPr txBox="1">
            <a:spLocks/>
          </p:cNvSpPr>
          <p:nvPr/>
        </p:nvSpPr>
        <p:spPr>
          <a:xfrm>
            <a:off x="48916" y="1665978"/>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我们要做什么</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71" name="圆角矩形 170"/>
          <p:cNvSpPr/>
          <p:nvPr/>
        </p:nvSpPr>
        <p:spPr>
          <a:xfrm>
            <a:off x="-383133" y="197651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标题 4"/>
          <p:cNvSpPr txBox="1">
            <a:spLocks/>
          </p:cNvSpPr>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我们怎么做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73" name="圆角矩形 172"/>
          <p:cNvSpPr/>
          <p:nvPr/>
        </p:nvSpPr>
        <p:spPr>
          <a:xfrm>
            <a:off x="-383133" y="2285702"/>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标题 4"/>
          <p:cNvSpPr txBox="1">
            <a:spLocks/>
          </p:cNvSpPr>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未来计划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75" name="圆角矩形 174"/>
          <p:cNvSpPr/>
          <p:nvPr/>
        </p:nvSpPr>
        <p:spPr>
          <a:xfrm>
            <a:off x="-383133" y="2591841"/>
            <a:ext cx="1512167" cy="288032"/>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标题 4"/>
          <p:cNvSpPr txBox="1">
            <a:spLocks/>
          </p:cNvSpPr>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smtClean="0">
                <a:solidFill>
                  <a:schemeClr val="bg1"/>
                </a:solidFill>
                <a:latin typeface="微软雅黑" panose="020B0503020204020204" pitchFamily="34" charset="-122"/>
                <a:ea typeface="微软雅黑" panose="020B0503020204020204" pitchFamily="34" charset="-122"/>
              </a:rPr>
              <a:t>财务与融资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77" name="圆角矩形 176"/>
          <p:cNvSpPr/>
          <p:nvPr/>
        </p:nvSpPr>
        <p:spPr>
          <a:xfrm>
            <a:off x="11786219" y="1279292"/>
            <a:ext cx="972108" cy="54123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标题 4"/>
          <p:cNvSpPr txBox="1">
            <a:spLocks/>
          </p:cNvSpPr>
          <p:nvPr/>
        </p:nvSpPr>
        <p:spPr>
          <a:xfrm>
            <a:off x="11858227"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smtClean="0">
                <a:solidFill>
                  <a:schemeClr val="bg1"/>
                </a:solidFill>
                <a:latin typeface="微软雅黑" panose="020B0503020204020204" pitchFamily="34" charset="-122"/>
                <a:ea typeface="微软雅黑" panose="020B0503020204020204" pitchFamily="34" charset="-122"/>
              </a:rPr>
              <a:t>9</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767335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 calcmode="lin" valueType="num">
                                      <p:cBhvr>
                                        <p:cTn id="9" dur="500" fill="hold"/>
                                        <p:tgtEl>
                                          <p:spTgt spid="65"/>
                                        </p:tgtEl>
                                        <p:attrNameLst>
                                          <p:attrName>style.rotation</p:attrName>
                                        </p:attrNameLst>
                                      </p:cBhvr>
                                      <p:tavLst>
                                        <p:tav tm="0">
                                          <p:val>
                                            <p:fltVal val="90"/>
                                          </p:val>
                                        </p:tav>
                                        <p:tav tm="100000">
                                          <p:val>
                                            <p:fltVal val="0"/>
                                          </p:val>
                                        </p:tav>
                                      </p:tavLst>
                                    </p:anim>
                                    <p:animEffect transition="in" filter="fade">
                                      <p:cBhvr>
                                        <p:cTn id="10" dur="500"/>
                                        <p:tgtEl>
                                          <p:spTgt spid="6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outVertical)">
                                      <p:cBhvr>
                                        <p:cTn id="18" dur="500"/>
                                        <p:tgtEl>
                                          <p:spTgt spid="54"/>
                                        </p:tgtEl>
                                      </p:cBhvr>
                                    </p:animEffect>
                                  </p:childTnLst>
                                </p:cTn>
                              </p:par>
                              <p:par>
                                <p:cTn id="19" presetID="42"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anim calcmode="lin" valueType="num">
                                      <p:cBhvr>
                                        <p:cTn id="22" dur="500" fill="hold"/>
                                        <p:tgtEl>
                                          <p:spTgt spid="74"/>
                                        </p:tgtEl>
                                        <p:attrNameLst>
                                          <p:attrName>ppt_x</p:attrName>
                                        </p:attrNameLst>
                                      </p:cBhvr>
                                      <p:tavLst>
                                        <p:tav tm="0">
                                          <p:val>
                                            <p:strVal val="#ppt_x"/>
                                          </p:val>
                                        </p:tav>
                                        <p:tav tm="100000">
                                          <p:val>
                                            <p:strVal val="#ppt_x"/>
                                          </p:val>
                                        </p:tav>
                                      </p:tavLst>
                                    </p:anim>
                                    <p:anim calcmode="lin" valueType="num">
                                      <p:cBhvr>
                                        <p:cTn id="23" dur="500" fill="hold"/>
                                        <p:tgtEl>
                                          <p:spTgt spid="7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 presetClass="entr" presetSubtype="8"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500" fill="hold"/>
                                        <p:tgtEl>
                                          <p:spTgt spid="68"/>
                                        </p:tgtEl>
                                        <p:attrNameLst>
                                          <p:attrName>ppt_x</p:attrName>
                                        </p:attrNameLst>
                                      </p:cBhvr>
                                      <p:tavLst>
                                        <p:tav tm="0">
                                          <p:val>
                                            <p:strVal val="0-#ppt_w/2"/>
                                          </p:val>
                                        </p:tav>
                                        <p:tav tm="100000">
                                          <p:val>
                                            <p:strVal val="#ppt_x"/>
                                          </p:val>
                                        </p:tav>
                                      </p:tavLst>
                                    </p:anim>
                                    <p:anim calcmode="lin" valueType="num">
                                      <p:cBhvr additive="base">
                                        <p:cTn id="28" dur="500" fill="hold"/>
                                        <p:tgtEl>
                                          <p:spTgt spid="6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500" fill="hold"/>
                                        <p:tgtEl>
                                          <p:spTgt spid="71"/>
                                        </p:tgtEl>
                                        <p:attrNameLst>
                                          <p:attrName>ppt_x</p:attrName>
                                        </p:attrNameLst>
                                      </p:cBhvr>
                                      <p:tavLst>
                                        <p:tav tm="0">
                                          <p:val>
                                            <p:strVal val="1+#ppt_w/2"/>
                                          </p:val>
                                        </p:tav>
                                        <p:tav tm="100000">
                                          <p:val>
                                            <p:strVal val="#ppt_x"/>
                                          </p:val>
                                        </p:tav>
                                      </p:tavLst>
                                    </p:anim>
                                    <p:anim calcmode="lin" valueType="num">
                                      <p:cBhvr additive="base">
                                        <p:cTn id="32" dur="500" fill="hold"/>
                                        <p:tgtEl>
                                          <p:spTgt spid="71"/>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childTnLst>
                          </p:cTn>
                        </p:par>
                        <p:par>
                          <p:cTn id="41" fill="hold">
                            <p:stCondLst>
                              <p:cond delay="3000"/>
                            </p:stCondLst>
                            <p:childTnLst>
                              <p:par>
                                <p:cTn id="42" presetID="42" presetClass="entr" presetSubtype="0" fill="hold" nodeType="after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fade">
                                      <p:cBhvr>
                                        <p:cTn id="44" dur="500"/>
                                        <p:tgtEl>
                                          <p:spTgt spid="77"/>
                                        </p:tgtEl>
                                      </p:cBhvr>
                                    </p:animEffect>
                                    <p:anim calcmode="lin" valueType="num">
                                      <p:cBhvr>
                                        <p:cTn id="45" dur="500" fill="hold"/>
                                        <p:tgtEl>
                                          <p:spTgt spid="77"/>
                                        </p:tgtEl>
                                        <p:attrNameLst>
                                          <p:attrName>ppt_x</p:attrName>
                                        </p:attrNameLst>
                                      </p:cBhvr>
                                      <p:tavLst>
                                        <p:tav tm="0">
                                          <p:val>
                                            <p:strVal val="#ppt_x"/>
                                          </p:val>
                                        </p:tav>
                                        <p:tav tm="100000">
                                          <p:val>
                                            <p:strVal val="#ppt_x"/>
                                          </p:val>
                                        </p:tav>
                                      </p:tavLst>
                                    </p:anim>
                                    <p:anim calcmode="lin" valueType="num">
                                      <p:cBhvr>
                                        <p:cTn id="46" dur="500" fill="hold"/>
                                        <p:tgtEl>
                                          <p:spTgt spid="7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100"/>
                                  </p:stCondLst>
                                  <p:childTnLst>
                                    <p:set>
                                      <p:cBhvr>
                                        <p:cTn id="48" dur="1" fill="hold">
                                          <p:stCondLst>
                                            <p:cond delay="0"/>
                                          </p:stCondLst>
                                        </p:cTn>
                                        <p:tgtEl>
                                          <p:spTgt spid="84"/>
                                        </p:tgtEl>
                                        <p:attrNameLst>
                                          <p:attrName>style.visibility</p:attrName>
                                        </p:attrNameLst>
                                      </p:cBhvr>
                                      <p:to>
                                        <p:strVal val="visible"/>
                                      </p:to>
                                    </p:set>
                                    <p:animEffect transition="in" filter="fade">
                                      <p:cBhvr>
                                        <p:cTn id="49" dur="500"/>
                                        <p:tgtEl>
                                          <p:spTgt spid="84"/>
                                        </p:tgtEl>
                                      </p:cBhvr>
                                    </p:animEffect>
                                    <p:anim calcmode="lin" valueType="num">
                                      <p:cBhvr>
                                        <p:cTn id="50" dur="500" fill="hold"/>
                                        <p:tgtEl>
                                          <p:spTgt spid="84"/>
                                        </p:tgtEl>
                                        <p:attrNameLst>
                                          <p:attrName>ppt_x</p:attrName>
                                        </p:attrNameLst>
                                      </p:cBhvr>
                                      <p:tavLst>
                                        <p:tav tm="0">
                                          <p:val>
                                            <p:strVal val="#ppt_x"/>
                                          </p:val>
                                        </p:tav>
                                        <p:tav tm="100000">
                                          <p:val>
                                            <p:strVal val="#ppt_x"/>
                                          </p:val>
                                        </p:tav>
                                      </p:tavLst>
                                    </p:anim>
                                    <p:anim calcmode="lin" valueType="num">
                                      <p:cBhvr>
                                        <p:cTn id="51" dur="500" fill="hold"/>
                                        <p:tgtEl>
                                          <p:spTgt spid="8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20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anim calcmode="lin" valueType="num">
                                      <p:cBhvr>
                                        <p:cTn id="55" dur="500" fill="hold"/>
                                        <p:tgtEl>
                                          <p:spTgt spid="87"/>
                                        </p:tgtEl>
                                        <p:attrNameLst>
                                          <p:attrName>ppt_x</p:attrName>
                                        </p:attrNameLst>
                                      </p:cBhvr>
                                      <p:tavLst>
                                        <p:tav tm="0">
                                          <p:val>
                                            <p:strVal val="#ppt_x"/>
                                          </p:val>
                                        </p:tav>
                                        <p:tav tm="100000">
                                          <p:val>
                                            <p:strVal val="#ppt_x"/>
                                          </p:val>
                                        </p:tav>
                                      </p:tavLst>
                                    </p:anim>
                                    <p:anim calcmode="lin" valueType="num">
                                      <p:cBhvr>
                                        <p:cTn id="56" dur="500" fill="hold"/>
                                        <p:tgtEl>
                                          <p:spTgt spid="87"/>
                                        </p:tgtEl>
                                        <p:attrNameLst>
                                          <p:attrName>ppt_y</p:attrName>
                                        </p:attrNameLst>
                                      </p:cBhvr>
                                      <p:tavLst>
                                        <p:tav tm="0">
                                          <p:val>
                                            <p:strVal val="#ppt_y+.1"/>
                                          </p:val>
                                        </p:tav>
                                        <p:tav tm="100000">
                                          <p:val>
                                            <p:strVal val="#ppt_y"/>
                                          </p:val>
                                        </p:tav>
                                      </p:tavLst>
                                    </p:anim>
                                  </p:childTnLst>
                                </p:cTn>
                              </p:par>
                            </p:childTnLst>
                          </p:cTn>
                        </p:par>
                        <p:par>
                          <p:cTn id="57" fill="hold">
                            <p:stCondLst>
                              <p:cond delay="3700"/>
                            </p:stCondLst>
                            <p:childTnLst>
                              <p:par>
                                <p:cTn id="58" presetID="42" presetClass="entr" presetSubtype="0" fill="hold" nodeType="after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400"/>
                                        <p:tgtEl>
                                          <p:spTgt spid="90"/>
                                        </p:tgtEl>
                                      </p:cBhvr>
                                    </p:animEffect>
                                    <p:anim calcmode="lin" valueType="num">
                                      <p:cBhvr>
                                        <p:cTn id="61" dur="400" fill="hold"/>
                                        <p:tgtEl>
                                          <p:spTgt spid="90"/>
                                        </p:tgtEl>
                                        <p:attrNameLst>
                                          <p:attrName>ppt_x</p:attrName>
                                        </p:attrNameLst>
                                      </p:cBhvr>
                                      <p:tavLst>
                                        <p:tav tm="0">
                                          <p:val>
                                            <p:strVal val="#ppt_x"/>
                                          </p:val>
                                        </p:tav>
                                        <p:tav tm="100000">
                                          <p:val>
                                            <p:strVal val="#ppt_x"/>
                                          </p:val>
                                        </p:tav>
                                      </p:tavLst>
                                    </p:anim>
                                    <p:anim calcmode="lin" valueType="num">
                                      <p:cBhvr>
                                        <p:cTn id="62" dur="400" fill="hold"/>
                                        <p:tgtEl>
                                          <p:spTgt spid="9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100"/>
                                  </p:stCondLst>
                                  <p:childTnLst>
                                    <p:set>
                                      <p:cBhvr>
                                        <p:cTn id="64" dur="1" fill="hold">
                                          <p:stCondLst>
                                            <p:cond delay="0"/>
                                          </p:stCondLst>
                                        </p:cTn>
                                        <p:tgtEl>
                                          <p:spTgt spid="94"/>
                                        </p:tgtEl>
                                        <p:attrNameLst>
                                          <p:attrName>style.visibility</p:attrName>
                                        </p:attrNameLst>
                                      </p:cBhvr>
                                      <p:to>
                                        <p:strVal val="visible"/>
                                      </p:to>
                                    </p:set>
                                    <p:animEffect transition="in" filter="fade">
                                      <p:cBhvr>
                                        <p:cTn id="65" dur="400"/>
                                        <p:tgtEl>
                                          <p:spTgt spid="94"/>
                                        </p:tgtEl>
                                      </p:cBhvr>
                                    </p:animEffect>
                                    <p:anim calcmode="lin" valueType="num">
                                      <p:cBhvr>
                                        <p:cTn id="66" dur="400" fill="hold"/>
                                        <p:tgtEl>
                                          <p:spTgt spid="94"/>
                                        </p:tgtEl>
                                        <p:attrNameLst>
                                          <p:attrName>ppt_x</p:attrName>
                                        </p:attrNameLst>
                                      </p:cBhvr>
                                      <p:tavLst>
                                        <p:tav tm="0">
                                          <p:val>
                                            <p:strVal val="#ppt_x"/>
                                          </p:val>
                                        </p:tav>
                                        <p:tav tm="100000">
                                          <p:val>
                                            <p:strVal val="#ppt_x"/>
                                          </p:val>
                                        </p:tav>
                                      </p:tavLst>
                                    </p:anim>
                                    <p:anim calcmode="lin" valueType="num">
                                      <p:cBhvr>
                                        <p:cTn id="67" dur="400" fill="hold"/>
                                        <p:tgtEl>
                                          <p:spTgt spid="94"/>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200"/>
                                  </p:stCondLst>
                                  <p:childTnLst>
                                    <p:set>
                                      <p:cBhvr>
                                        <p:cTn id="69" dur="1" fill="hold">
                                          <p:stCondLst>
                                            <p:cond delay="0"/>
                                          </p:stCondLst>
                                        </p:cTn>
                                        <p:tgtEl>
                                          <p:spTgt spid="97"/>
                                        </p:tgtEl>
                                        <p:attrNameLst>
                                          <p:attrName>style.visibility</p:attrName>
                                        </p:attrNameLst>
                                      </p:cBhvr>
                                      <p:to>
                                        <p:strVal val="visible"/>
                                      </p:to>
                                    </p:set>
                                    <p:animEffect transition="in" filter="fade">
                                      <p:cBhvr>
                                        <p:cTn id="70" dur="400"/>
                                        <p:tgtEl>
                                          <p:spTgt spid="97"/>
                                        </p:tgtEl>
                                      </p:cBhvr>
                                    </p:animEffect>
                                    <p:anim calcmode="lin" valueType="num">
                                      <p:cBhvr>
                                        <p:cTn id="71" dur="400" fill="hold"/>
                                        <p:tgtEl>
                                          <p:spTgt spid="97"/>
                                        </p:tgtEl>
                                        <p:attrNameLst>
                                          <p:attrName>ppt_x</p:attrName>
                                        </p:attrNameLst>
                                      </p:cBhvr>
                                      <p:tavLst>
                                        <p:tav tm="0">
                                          <p:val>
                                            <p:strVal val="#ppt_x"/>
                                          </p:val>
                                        </p:tav>
                                        <p:tav tm="100000">
                                          <p:val>
                                            <p:strVal val="#ppt_x"/>
                                          </p:val>
                                        </p:tav>
                                      </p:tavLst>
                                    </p:anim>
                                    <p:anim calcmode="lin" valueType="num">
                                      <p:cBhvr>
                                        <p:cTn id="72" dur="400" fill="hold"/>
                                        <p:tgtEl>
                                          <p:spTgt spid="9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300"/>
                                  </p:stCondLst>
                                  <p:childTnLst>
                                    <p:set>
                                      <p:cBhvr>
                                        <p:cTn id="74" dur="1" fill="hold">
                                          <p:stCondLst>
                                            <p:cond delay="0"/>
                                          </p:stCondLst>
                                        </p:cTn>
                                        <p:tgtEl>
                                          <p:spTgt spid="100"/>
                                        </p:tgtEl>
                                        <p:attrNameLst>
                                          <p:attrName>style.visibility</p:attrName>
                                        </p:attrNameLst>
                                      </p:cBhvr>
                                      <p:to>
                                        <p:strVal val="visible"/>
                                      </p:to>
                                    </p:set>
                                    <p:animEffect transition="in" filter="fade">
                                      <p:cBhvr>
                                        <p:cTn id="75" dur="400"/>
                                        <p:tgtEl>
                                          <p:spTgt spid="100"/>
                                        </p:tgtEl>
                                      </p:cBhvr>
                                    </p:animEffect>
                                    <p:anim calcmode="lin" valueType="num">
                                      <p:cBhvr>
                                        <p:cTn id="76" dur="400" fill="hold"/>
                                        <p:tgtEl>
                                          <p:spTgt spid="100"/>
                                        </p:tgtEl>
                                        <p:attrNameLst>
                                          <p:attrName>ppt_x</p:attrName>
                                        </p:attrNameLst>
                                      </p:cBhvr>
                                      <p:tavLst>
                                        <p:tav tm="0">
                                          <p:val>
                                            <p:strVal val="#ppt_x"/>
                                          </p:val>
                                        </p:tav>
                                        <p:tav tm="100000">
                                          <p:val>
                                            <p:strVal val="#ppt_x"/>
                                          </p:val>
                                        </p:tav>
                                      </p:tavLst>
                                    </p:anim>
                                    <p:anim calcmode="lin" valueType="num">
                                      <p:cBhvr>
                                        <p:cTn id="77" dur="400" fill="hold"/>
                                        <p:tgtEl>
                                          <p:spTgt spid="100"/>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400"/>
                                  </p:stCondLst>
                                  <p:childTnLst>
                                    <p:set>
                                      <p:cBhvr>
                                        <p:cTn id="79" dur="1" fill="hold">
                                          <p:stCondLst>
                                            <p:cond delay="0"/>
                                          </p:stCondLst>
                                        </p:cTn>
                                        <p:tgtEl>
                                          <p:spTgt spid="103"/>
                                        </p:tgtEl>
                                        <p:attrNameLst>
                                          <p:attrName>style.visibility</p:attrName>
                                        </p:attrNameLst>
                                      </p:cBhvr>
                                      <p:to>
                                        <p:strVal val="visible"/>
                                      </p:to>
                                    </p:set>
                                    <p:animEffect transition="in" filter="fade">
                                      <p:cBhvr>
                                        <p:cTn id="80" dur="400"/>
                                        <p:tgtEl>
                                          <p:spTgt spid="103"/>
                                        </p:tgtEl>
                                      </p:cBhvr>
                                    </p:animEffect>
                                    <p:anim calcmode="lin" valueType="num">
                                      <p:cBhvr>
                                        <p:cTn id="81" dur="400" fill="hold"/>
                                        <p:tgtEl>
                                          <p:spTgt spid="103"/>
                                        </p:tgtEl>
                                        <p:attrNameLst>
                                          <p:attrName>ppt_x</p:attrName>
                                        </p:attrNameLst>
                                      </p:cBhvr>
                                      <p:tavLst>
                                        <p:tav tm="0">
                                          <p:val>
                                            <p:strVal val="#ppt_x"/>
                                          </p:val>
                                        </p:tav>
                                        <p:tav tm="100000">
                                          <p:val>
                                            <p:strVal val="#ppt_x"/>
                                          </p:val>
                                        </p:tav>
                                      </p:tavLst>
                                    </p:anim>
                                    <p:anim calcmode="lin" valueType="num">
                                      <p:cBhvr>
                                        <p:cTn id="82" dur="400" fill="hold"/>
                                        <p:tgtEl>
                                          <p:spTgt spid="103"/>
                                        </p:tgtEl>
                                        <p:attrNameLst>
                                          <p:attrName>ppt_y</p:attrName>
                                        </p:attrNameLst>
                                      </p:cBhvr>
                                      <p:tavLst>
                                        <p:tav tm="0">
                                          <p:val>
                                            <p:strVal val="#ppt_y+.1"/>
                                          </p:val>
                                        </p:tav>
                                        <p:tav tm="100000">
                                          <p:val>
                                            <p:strVal val="#ppt_y"/>
                                          </p:val>
                                        </p:tav>
                                      </p:tavLst>
                                    </p:anim>
                                  </p:childTnLst>
                                </p:cTn>
                              </p:par>
                            </p:childTnLst>
                          </p:cTn>
                        </p:par>
                        <p:par>
                          <p:cTn id="83" fill="hold">
                            <p:stCondLst>
                              <p:cond delay="4500"/>
                            </p:stCondLst>
                            <p:childTnLst>
                              <p:par>
                                <p:cTn id="84" presetID="22" presetClass="entr" presetSubtype="1" fill="hold" nodeType="after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wipe(up)">
                                      <p:cBhvr>
                                        <p:cTn id="86" dur="500"/>
                                        <p:tgtEl>
                                          <p:spTgt spid="30"/>
                                        </p:tgtEl>
                                      </p:cBhvr>
                                    </p:animEffect>
                                  </p:childTnLst>
                                </p:cTn>
                              </p:par>
                            </p:childTnLst>
                          </p:cTn>
                        </p:par>
                        <p:par>
                          <p:cTn id="87" fill="hold">
                            <p:stCondLst>
                              <p:cond delay="5000"/>
                            </p:stCondLst>
                            <p:childTnLst>
                              <p:par>
                                <p:cTn id="88" presetID="42" presetClass="entr" presetSubtype="0" fill="hold" nodeType="afterEffect">
                                  <p:stCondLst>
                                    <p:cond delay="0"/>
                                  </p:stCondLst>
                                  <p:childTnLst>
                                    <p:set>
                                      <p:cBhvr>
                                        <p:cTn id="89" dur="1" fill="hold">
                                          <p:stCondLst>
                                            <p:cond delay="0"/>
                                          </p:stCondLst>
                                        </p:cTn>
                                        <p:tgtEl>
                                          <p:spTgt spid="106"/>
                                        </p:tgtEl>
                                        <p:attrNameLst>
                                          <p:attrName>style.visibility</p:attrName>
                                        </p:attrNameLst>
                                      </p:cBhvr>
                                      <p:to>
                                        <p:strVal val="visible"/>
                                      </p:to>
                                    </p:set>
                                    <p:animEffect transition="in" filter="fade">
                                      <p:cBhvr>
                                        <p:cTn id="90" dur="400"/>
                                        <p:tgtEl>
                                          <p:spTgt spid="106"/>
                                        </p:tgtEl>
                                      </p:cBhvr>
                                    </p:animEffect>
                                    <p:anim calcmode="lin" valueType="num">
                                      <p:cBhvr>
                                        <p:cTn id="91" dur="400" fill="hold"/>
                                        <p:tgtEl>
                                          <p:spTgt spid="106"/>
                                        </p:tgtEl>
                                        <p:attrNameLst>
                                          <p:attrName>ppt_x</p:attrName>
                                        </p:attrNameLst>
                                      </p:cBhvr>
                                      <p:tavLst>
                                        <p:tav tm="0">
                                          <p:val>
                                            <p:strVal val="#ppt_x"/>
                                          </p:val>
                                        </p:tav>
                                        <p:tav tm="100000">
                                          <p:val>
                                            <p:strVal val="#ppt_x"/>
                                          </p:val>
                                        </p:tav>
                                      </p:tavLst>
                                    </p:anim>
                                    <p:anim calcmode="lin" valueType="num">
                                      <p:cBhvr>
                                        <p:cTn id="92" dur="400" fill="hold"/>
                                        <p:tgtEl>
                                          <p:spTgt spid="106"/>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109"/>
                                        </p:tgtEl>
                                        <p:attrNameLst>
                                          <p:attrName>style.visibility</p:attrName>
                                        </p:attrNameLst>
                                      </p:cBhvr>
                                      <p:to>
                                        <p:strVal val="visible"/>
                                      </p:to>
                                    </p:set>
                                    <p:animEffect transition="in" filter="fade">
                                      <p:cBhvr>
                                        <p:cTn id="95" dur="400"/>
                                        <p:tgtEl>
                                          <p:spTgt spid="109"/>
                                        </p:tgtEl>
                                      </p:cBhvr>
                                    </p:animEffect>
                                    <p:anim calcmode="lin" valueType="num">
                                      <p:cBhvr>
                                        <p:cTn id="96" dur="400" fill="hold"/>
                                        <p:tgtEl>
                                          <p:spTgt spid="109"/>
                                        </p:tgtEl>
                                        <p:attrNameLst>
                                          <p:attrName>ppt_x</p:attrName>
                                        </p:attrNameLst>
                                      </p:cBhvr>
                                      <p:tavLst>
                                        <p:tav tm="0">
                                          <p:val>
                                            <p:strVal val="#ppt_x"/>
                                          </p:val>
                                        </p:tav>
                                        <p:tav tm="100000">
                                          <p:val>
                                            <p:strVal val="#ppt_x"/>
                                          </p:val>
                                        </p:tav>
                                      </p:tavLst>
                                    </p:anim>
                                    <p:anim calcmode="lin" valueType="num">
                                      <p:cBhvr>
                                        <p:cTn id="97" dur="400" fill="hold"/>
                                        <p:tgtEl>
                                          <p:spTgt spid="109"/>
                                        </p:tgtEl>
                                        <p:attrNameLst>
                                          <p:attrName>ppt_y</p:attrName>
                                        </p:attrNameLst>
                                      </p:cBhvr>
                                      <p:tavLst>
                                        <p:tav tm="0">
                                          <p:val>
                                            <p:strVal val="#ppt_y+.1"/>
                                          </p:val>
                                        </p:tav>
                                        <p:tav tm="100000">
                                          <p:val>
                                            <p:strVal val="#ppt_y"/>
                                          </p:val>
                                        </p:tav>
                                      </p:tavLst>
                                    </p:anim>
                                  </p:childTnLst>
                                </p:cTn>
                              </p:par>
                            </p:childTnLst>
                          </p:cTn>
                        </p:par>
                        <p:par>
                          <p:cTn id="98" fill="hold">
                            <p:stCondLst>
                              <p:cond delay="5400"/>
                            </p:stCondLst>
                            <p:childTnLst>
                              <p:par>
                                <p:cTn id="99" presetID="22" presetClass="entr" presetSubtype="1" fill="hold" nodeType="after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wipe(up)">
                                      <p:cBhvr>
                                        <p:cTn id="101" dur="500"/>
                                        <p:tgtEl>
                                          <p:spTgt spid="49"/>
                                        </p:tgtEl>
                                      </p:cBhvr>
                                    </p:animEffect>
                                  </p:childTnLst>
                                </p:cTn>
                              </p:par>
                            </p:childTnLst>
                          </p:cTn>
                        </p:par>
                        <p:par>
                          <p:cTn id="102" fill="hold">
                            <p:stCondLst>
                              <p:cond delay="5900"/>
                            </p:stCondLst>
                            <p:childTnLst>
                              <p:par>
                                <p:cTn id="103" presetID="42" presetClass="entr" presetSubtype="0" fill="hold" nodeType="afterEffect">
                                  <p:stCondLst>
                                    <p:cond delay="0"/>
                                  </p:stCondLst>
                                  <p:childTnLst>
                                    <p:set>
                                      <p:cBhvr>
                                        <p:cTn id="104" dur="1" fill="hold">
                                          <p:stCondLst>
                                            <p:cond delay="0"/>
                                          </p:stCondLst>
                                        </p:cTn>
                                        <p:tgtEl>
                                          <p:spTgt spid="112"/>
                                        </p:tgtEl>
                                        <p:attrNameLst>
                                          <p:attrName>style.visibility</p:attrName>
                                        </p:attrNameLst>
                                      </p:cBhvr>
                                      <p:to>
                                        <p:strVal val="visible"/>
                                      </p:to>
                                    </p:set>
                                    <p:animEffect transition="in" filter="fade">
                                      <p:cBhvr>
                                        <p:cTn id="105" dur="400"/>
                                        <p:tgtEl>
                                          <p:spTgt spid="112"/>
                                        </p:tgtEl>
                                      </p:cBhvr>
                                    </p:animEffect>
                                    <p:anim calcmode="lin" valueType="num">
                                      <p:cBhvr>
                                        <p:cTn id="106" dur="400" fill="hold"/>
                                        <p:tgtEl>
                                          <p:spTgt spid="112"/>
                                        </p:tgtEl>
                                        <p:attrNameLst>
                                          <p:attrName>ppt_x</p:attrName>
                                        </p:attrNameLst>
                                      </p:cBhvr>
                                      <p:tavLst>
                                        <p:tav tm="0">
                                          <p:val>
                                            <p:strVal val="#ppt_x"/>
                                          </p:val>
                                        </p:tav>
                                        <p:tav tm="100000">
                                          <p:val>
                                            <p:strVal val="#ppt_x"/>
                                          </p:val>
                                        </p:tav>
                                      </p:tavLst>
                                    </p:anim>
                                    <p:anim calcmode="lin" valueType="num">
                                      <p:cBhvr>
                                        <p:cTn id="107" dur="400" fill="hold"/>
                                        <p:tgtEl>
                                          <p:spTgt spid="112"/>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100"/>
                                  </p:stCondLst>
                                  <p:childTnLst>
                                    <p:set>
                                      <p:cBhvr>
                                        <p:cTn id="109" dur="1" fill="hold">
                                          <p:stCondLst>
                                            <p:cond delay="0"/>
                                          </p:stCondLst>
                                        </p:cTn>
                                        <p:tgtEl>
                                          <p:spTgt spid="115"/>
                                        </p:tgtEl>
                                        <p:attrNameLst>
                                          <p:attrName>style.visibility</p:attrName>
                                        </p:attrNameLst>
                                      </p:cBhvr>
                                      <p:to>
                                        <p:strVal val="visible"/>
                                      </p:to>
                                    </p:set>
                                    <p:animEffect transition="in" filter="fade">
                                      <p:cBhvr>
                                        <p:cTn id="110" dur="400"/>
                                        <p:tgtEl>
                                          <p:spTgt spid="115"/>
                                        </p:tgtEl>
                                      </p:cBhvr>
                                    </p:animEffect>
                                    <p:anim calcmode="lin" valueType="num">
                                      <p:cBhvr>
                                        <p:cTn id="111" dur="400" fill="hold"/>
                                        <p:tgtEl>
                                          <p:spTgt spid="115"/>
                                        </p:tgtEl>
                                        <p:attrNameLst>
                                          <p:attrName>ppt_x</p:attrName>
                                        </p:attrNameLst>
                                      </p:cBhvr>
                                      <p:tavLst>
                                        <p:tav tm="0">
                                          <p:val>
                                            <p:strVal val="#ppt_x"/>
                                          </p:val>
                                        </p:tav>
                                        <p:tav tm="100000">
                                          <p:val>
                                            <p:strVal val="#ppt_x"/>
                                          </p:val>
                                        </p:tav>
                                      </p:tavLst>
                                    </p:anim>
                                    <p:anim calcmode="lin" valueType="num">
                                      <p:cBhvr>
                                        <p:cTn id="112" dur="400" fill="hold"/>
                                        <p:tgtEl>
                                          <p:spTgt spid="115"/>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200"/>
                                  </p:stCondLst>
                                  <p:childTnLst>
                                    <p:set>
                                      <p:cBhvr>
                                        <p:cTn id="114" dur="1" fill="hold">
                                          <p:stCondLst>
                                            <p:cond delay="0"/>
                                          </p:stCondLst>
                                        </p:cTn>
                                        <p:tgtEl>
                                          <p:spTgt spid="118"/>
                                        </p:tgtEl>
                                        <p:attrNameLst>
                                          <p:attrName>style.visibility</p:attrName>
                                        </p:attrNameLst>
                                      </p:cBhvr>
                                      <p:to>
                                        <p:strVal val="visible"/>
                                      </p:to>
                                    </p:set>
                                    <p:animEffect transition="in" filter="fade">
                                      <p:cBhvr>
                                        <p:cTn id="115" dur="400"/>
                                        <p:tgtEl>
                                          <p:spTgt spid="118"/>
                                        </p:tgtEl>
                                      </p:cBhvr>
                                    </p:animEffect>
                                    <p:anim calcmode="lin" valueType="num">
                                      <p:cBhvr>
                                        <p:cTn id="116" dur="400" fill="hold"/>
                                        <p:tgtEl>
                                          <p:spTgt spid="118"/>
                                        </p:tgtEl>
                                        <p:attrNameLst>
                                          <p:attrName>ppt_x</p:attrName>
                                        </p:attrNameLst>
                                      </p:cBhvr>
                                      <p:tavLst>
                                        <p:tav tm="0">
                                          <p:val>
                                            <p:strVal val="#ppt_x"/>
                                          </p:val>
                                        </p:tav>
                                        <p:tav tm="100000">
                                          <p:val>
                                            <p:strVal val="#ppt_x"/>
                                          </p:val>
                                        </p:tav>
                                      </p:tavLst>
                                    </p:anim>
                                    <p:anim calcmode="lin" valueType="num">
                                      <p:cBhvr>
                                        <p:cTn id="117" dur="400" fill="hold"/>
                                        <p:tgtEl>
                                          <p:spTgt spid="118"/>
                                        </p:tgtEl>
                                        <p:attrNameLst>
                                          <p:attrName>ppt_y</p:attrName>
                                        </p:attrNameLst>
                                      </p:cBhvr>
                                      <p:tavLst>
                                        <p:tav tm="0">
                                          <p:val>
                                            <p:strVal val="#ppt_y+.1"/>
                                          </p:val>
                                        </p:tav>
                                        <p:tav tm="100000">
                                          <p:val>
                                            <p:strVal val="#ppt_y"/>
                                          </p:val>
                                        </p:tav>
                                      </p:tavLst>
                                    </p:anim>
                                  </p:childTnLst>
                                </p:cTn>
                              </p:par>
                            </p:childTnLst>
                          </p:cTn>
                        </p:par>
                        <p:par>
                          <p:cTn id="118" fill="hold">
                            <p:stCondLst>
                              <p:cond delay="6500"/>
                            </p:stCondLst>
                            <p:childTnLst>
                              <p:par>
                                <p:cTn id="119" presetID="22" presetClass="entr" presetSubtype="1" fill="hold" nodeType="afterEffect">
                                  <p:stCondLst>
                                    <p:cond delay="0"/>
                                  </p:stCondLst>
                                  <p:childTnLst>
                                    <p:set>
                                      <p:cBhvr>
                                        <p:cTn id="120" dur="1" fill="hold">
                                          <p:stCondLst>
                                            <p:cond delay="0"/>
                                          </p:stCondLst>
                                        </p:cTn>
                                        <p:tgtEl>
                                          <p:spTgt spid="55"/>
                                        </p:tgtEl>
                                        <p:attrNameLst>
                                          <p:attrName>style.visibility</p:attrName>
                                        </p:attrNameLst>
                                      </p:cBhvr>
                                      <p:to>
                                        <p:strVal val="visible"/>
                                      </p:to>
                                    </p:set>
                                    <p:animEffect transition="in" filter="wipe(up)">
                                      <p:cBhvr>
                                        <p:cTn id="121" dur="500"/>
                                        <p:tgtEl>
                                          <p:spTgt spid="55"/>
                                        </p:tgtEl>
                                      </p:cBhvr>
                                    </p:animEffect>
                                  </p:childTnLst>
                                </p:cTn>
                              </p:par>
                            </p:childTnLst>
                          </p:cTn>
                        </p:par>
                        <p:par>
                          <p:cTn id="122" fill="hold">
                            <p:stCondLst>
                              <p:cond delay="7000"/>
                            </p:stCondLst>
                            <p:childTnLst>
                              <p:par>
                                <p:cTn id="123" presetID="42" presetClass="entr" presetSubtype="0" fill="hold" nodeType="afterEffect">
                                  <p:stCondLst>
                                    <p:cond delay="0"/>
                                  </p:stCondLst>
                                  <p:childTnLst>
                                    <p:set>
                                      <p:cBhvr>
                                        <p:cTn id="124" dur="1" fill="hold">
                                          <p:stCondLst>
                                            <p:cond delay="0"/>
                                          </p:stCondLst>
                                        </p:cTn>
                                        <p:tgtEl>
                                          <p:spTgt spid="121"/>
                                        </p:tgtEl>
                                        <p:attrNameLst>
                                          <p:attrName>style.visibility</p:attrName>
                                        </p:attrNameLst>
                                      </p:cBhvr>
                                      <p:to>
                                        <p:strVal val="visible"/>
                                      </p:to>
                                    </p:set>
                                    <p:animEffect transition="in" filter="fade">
                                      <p:cBhvr>
                                        <p:cTn id="125" dur="400"/>
                                        <p:tgtEl>
                                          <p:spTgt spid="121"/>
                                        </p:tgtEl>
                                      </p:cBhvr>
                                    </p:animEffect>
                                    <p:anim calcmode="lin" valueType="num">
                                      <p:cBhvr>
                                        <p:cTn id="126" dur="400" fill="hold"/>
                                        <p:tgtEl>
                                          <p:spTgt spid="121"/>
                                        </p:tgtEl>
                                        <p:attrNameLst>
                                          <p:attrName>ppt_x</p:attrName>
                                        </p:attrNameLst>
                                      </p:cBhvr>
                                      <p:tavLst>
                                        <p:tav tm="0">
                                          <p:val>
                                            <p:strVal val="#ppt_x"/>
                                          </p:val>
                                        </p:tav>
                                        <p:tav tm="100000">
                                          <p:val>
                                            <p:strVal val="#ppt_x"/>
                                          </p:val>
                                        </p:tav>
                                      </p:tavLst>
                                    </p:anim>
                                    <p:anim calcmode="lin" valueType="num">
                                      <p:cBhvr>
                                        <p:cTn id="127" dur="400" fill="hold"/>
                                        <p:tgtEl>
                                          <p:spTgt spid="121"/>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100"/>
                                  </p:stCondLst>
                                  <p:childTnLst>
                                    <p:set>
                                      <p:cBhvr>
                                        <p:cTn id="129" dur="1" fill="hold">
                                          <p:stCondLst>
                                            <p:cond delay="0"/>
                                          </p:stCondLst>
                                        </p:cTn>
                                        <p:tgtEl>
                                          <p:spTgt spid="124"/>
                                        </p:tgtEl>
                                        <p:attrNameLst>
                                          <p:attrName>style.visibility</p:attrName>
                                        </p:attrNameLst>
                                      </p:cBhvr>
                                      <p:to>
                                        <p:strVal val="visible"/>
                                      </p:to>
                                    </p:set>
                                    <p:animEffect transition="in" filter="fade">
                                      <p:cBhvr>
                                        <p:cTn id="130" dur="400"/>
                                        <p:tgtEl>
                                          <p:spTgt spid="124"/>
                                        </p:tgtEl>
                                      </p:cBhvr>
                                    </p:animEffect>
                                    <p:anim calcmode="lin" valueType="num">
                                      <p:cBhvr>
                                        <p:cTn id="131" dur="400" fill="hold"/>
                                        <p:tgtEl>
                                          <p:spTgt spid="124"/>
                                        </p:tgtEl>
                                        <p:attrNameLst>
                                          <p:attrName>ppt_x</p:attrName>
                                        </p:attrNameLst>
                                      </p:cBhvr>
                                      <p:tavLst>
                                        <p:tav tm="0">
                                          <p:val>
                                            <p:strVal val="#ppt_x"/>
                                          </p:val>
                                        </p:tav>
                                        <p:tav tm="100000">
                                          <p:val>
                                            <p:strVal val="#ppt_x"/>
                                          </p:val>
                                        </p:tav>
                                      </p:tavLst>
                                    </p:anim>
                                    <p:anim calcmode="lin" valueType="num">
                                      <p:cBhvr>
                                        <p:cTn id="132" dur="400" fill="hold"/>
                                        <p:tgtEl>
                                          <p:spTgt spid="124"/>
                                        </p:tgtEl>
                                        <p:attrNameLst>
                                          <p:attrName>ppt_y</p:attrName>
                                        </p:attrNameLst>
                                      </p:cBhvr>
                                      <p:tavLst>
                                        <p:tav tm="0">
                                          <p:val>
                                            <p:strVal val="#ppt_y+.1"/>
                                          </p:val>
                                        </p:tav>
                                        <p:tav tm="100000">
                                          <p:val>
                                            <p:strVal val="#ppt_y"/>
                                          </p:val>
                                        </p:tav>
                                      </p:tavLst>
                                    </p:anim>
                                  </p:childTnLst>
                                </p:cTn>
                              </p:par>
                            </p:childTnLst>
                          </p:cTn>
                        </p:par>
                        <p:par>
                          <p:cTn id="133" fill="hold">
                            <p:stCondLst>
                              <p:cond delay="7500"/>
                            </p:stCondLst>
                            <p:childTnLst>
                              <p:par>
                                <p:cTn id="134" presetID="22" presetClass="entr" presetSubtype="1" fill="hold" nodeType="afterEffect">
                                  <p:stCondLst>
                                    <p:cond delay="0"/>
                                  </p:stCondLst>
                                  <p:childTnLst>
                                    <p:set>
                                      <p:cBhvr>
                                        <p:cTn id="135" dur="1" fill="hold">
                                          <p:stCondLst>
                                            <p:cond delay="0"/>
                                          </p:stCondLst>
                                        </p:cTn>
                                        <p:tgtEl>
                                          <p:spTgt spid="60"/>
                                        </p:tgtEl>
                                        <p:attrNameLst>
                                          <p:attrName>style.visibility</p:attrName>
                                        </p:attrNameLst>
                                      </p:cBhvr>
                                      <p:to>
                                        <p:strVal val="visible"/>
                                      </p:to>
                                    </p:set>
                                    <p:animEffect transition="in" filter="wipe(up)">
                                      <p:cBhvr>
                                        <p:cTn id="136" dur="500"/>
                                        <p:tgtEl>
                                          <p:spTgt spid="60"/>
                                        </p:tgtEl>
                                      </p:cBhvr>
                                    </p:animEffect>
                                  </p:childTnLst>
                                </p:cTn>
                              </p:par>
                            </p:childTnLst>
                          </p:cTn>
                        </p:par>
                        <p:par>
                          <p:cTn id="137" fill="hold">
                            <p:stCondLst>
                              <p:cond delay="8000"/>
                            </p:stCondLst>
                            <p:childTnLst>
                              <p:par>
                                <p:cTn id="138" presetID="42" presetClass="entr" presetSubtype="0" fill="hold" nodeType="afterEffect">
                                  <p:stCondLst>
                                    <p:cond delay="0"/>
                                  </p:stCondLst>
                                  <p:childTnLst>
                                    <p:set>
                                      <p:cBhvr>
                                        <p:cTn id="139" dur="1" fill="hold">
                                          <p:stCondLst>
                                            <p:cond delay="0"/>
                                          </p:stCondLst>
                                        </p:cTn>
                                        <p:tgtEl>
                                          <p:spTgt spid="127"/>
                                        </p:tgtEl>
                                        <p:attrNameLst>
                                          <p:attrName>style.visibility</p:attrName>
                                        </p:attrNameLst>
                                      </p:cBhvr>
                                      <p:to>
                                        <p:strVal val="visible"/>
                                      </p:to>
                                    </p:set>
                                    <p:animEffect transition="in" filter="fade">
                                      <p:cBhvr>
                                        <p:cTn id="140" dur="400"/>
                                        <p:tgtEl>
                                          <p:spTgt spid="127"/>
                                        </p:tgtEl>
                                      </p:cBhvr>
                                    </p:animEffect>
                                    <p:anim calcmode="lin" valueType="num">
                                      <p:cBhvr>
                                        <p:cTn id="141" dur="400" fill="hold"/>
                                        <p:tgtEl>
                                          <p:spTgt spid="127"/>
                                        </p:tgtEl>
                                        <p:attrNameLst>
                                          <p:attrName>ppt_x</p:attrName>
                                        </p:attrNameLst>
                                      </p:cBhvr>
                                      <p:tavLst>
                                        <p:tav tm="0">
                                          <p:val>
                                            <p:strVal val="#ppt_x"/>
                                          </p:val>
                                        </p:tav>
                                        <p:tav tm="100000">
                                          <p:val>
                                            <p:strVal val="#ppt_x"/>
                                          </p:val>
                                        </p:tav>
                                      </p:tavLst>
                                    </p:anim>
                                    <p:anim calcmode="lin" valueType="num">
                                      <p:cBhvr>
                                        <p:cTn id="142" dur="400" fill="hold"/>
                                        <p:tgtEl>
                                          <p:spTgt spid="127"/>
                                        </p:tgtEl>
                                        <p:attrNameLst>
                                          <p:attrName>ppt_y</p:attrName>
                                        </p:attrNameLst>
                                      </p:cBhvr>
                                      <p:tavLst>
                                        <p:tav tm="0">
                                          <p:val>
                                            <p:strVal val="#ppt_y+.1"/>
                                          </p:val>
                                        </p:tav>
                                        <p:tav tm="100000">
                                          <p:val>
                                            <p:strVal val="#ppt_y"/>
                                          </p:val>
                                        </p:tav>
                                      </p:tavLst>
                                    </p:anim>
                                  </p:childTnLst>
                                </p:cTn>
                              </p:par>
                              <p:par>
                                <p:cTn id="143" presetID="42" presetClass="entr" presetSubtype="0" fill="hold" nodeType="withEffect">
                                  <p:stCondLst>
                                    <p:cond delay="100"/>
                                  </p:stCondLst>
                                  <p:childTnLst>
                                    <p:set>
                                      <p:cBhvr>
                                        <p:cTn id="144" dur="1" fill="hold">
                                          <p:stCondLst>
                                            <p:cond delay="0"/>
                                          </p:stCondLst>
                                        </p:cTn>
                                        <p:tgtEl>
                                          <p:spTgt spid="130"/>
                                        </p:tgtEl>
                                        <p:attrNameLst>
                                          <p:attrName>style.visibility</p:attrName>
                                        </p:attrNameLst>
                                      </p:cBhvr>
                                      <p:to>
                                        <p:strVal val="visible"/>
                                      </p:to>
                                    </p:set>
                                    <p:animEffect transition="in" filter="fade">
                                      <p:cBhvr>
                                        <p:cTn id="145" dur="400"/>
                                        <p:tgtEl>
                                          <p:spTgt spid="130"/>
                                        </p:tgtEl>
                                      </p:cBhvr>
                                    </p:animEffect>
                                    <p:anim calcmode="lin" valueType="num">
                                      <p:cBhvr>
                                        <p:cTn id="146" dur="400" fill="hold"/>
                                        <p:tgtEl>
                                          <p:spTgt spid="130"/>
                                        </p:tgtEl>
                                        <p:attrNameLst>
                                          <p:attrName>ppt_x</p:attrName>
                                        </p:attrNameLst>
                                      </p:cBhvr>
                                      <p:tavLst>
                                        <p:tav tm="0">
                                          <p:val>
                                            <p:strVal val="#ppt_x"/>
                                          </p:val>
                                        </p:tav>
                                        <p:tav tm="100000">
                                          <p:val>
                                            <p:strVal val="#ppt_x"/>
                                          </p:val>
                                        </p:tav>
                                      </p:tavLst>
                                    </p:anim>
                                    <p:anim calcmode="lin" valueType="num">
                                      <p:cBhvr>
                                        <p:cTn id="147" dur="400" fill="hold"/>
                                        <p:tgtEl>
                                          <p:spTgt spid="130"/>
                                        </p:tgtEl>
                                        <p:attrNameLst>
                                          <p:attrName>ppt_y</p:attrName>
                                        </p:attrNameLst>
                                      </p:cBhvr>
                                      <p:tavLst>
                                        <p:tav tm="0">
                                          <p:val>
                                            <p:strVal val="#ppt_y+.1"/>
                                          </p:val>
                                        </p:tav>
                                        <p:tav tm="100000">
                                          <p:val>
                                            <p:strVal val="#ppt_y"/>
                                          </p:val>
                                        </p:tav>
                                      </p:tavLst>
                                    </p:anim>
                                  </p:childTnLst>
                                </p:cTn>
                              </p:par>
                            </p:childTnLst>
                          </p:cTn>
                        </p:par>
                        <p:par>
                          <p:cTn id="148" fill="hold">
                            <p:stCondLst>
                              <p:cond delay="8500"/>
                            </p:stCondLst>
                            <p:childTnLst>
                              <p:par>
                                <p:cTn id="149" presetID="22" presetClass="entr" presetSubtype="1" fill="hold" nodeType="after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wipe(up)">
                                      <p:cBhvr>
                                        <p:cTn id="151" dur="500"/>
                                        <p:tgtEl>
                                          <p:spTgt spid="35"/>
                                        </p:tgtEl>
                                      </p:cBhvr>
                                    </p:animEffect>
                                  </p:childTnLst>
                                </p:cTn>
                              </p:par>
                            </p:childTnLst>
                          </p:cTn>
                        </p:par>
                        <p:par>
                          <p:cTn id="152" fill="hold">
                            <p:stCondLst>
                              <p:cond delay="9000"/>
                            </p:stCondLst>
                            <p:childTnLst>
                              <p:par>
                                <p:cTn id="153" presetID="42" presetClass="entr" presetSubtype="0" fill="hold" nodeType="afterEffect">
                                  <p:stCondLst>
                                    <p:cond delay="0"/>
                                  </p:stCondLst>
                                  <p:childTnLst>
                                    <p:set>
                                      <p:cBhvr>
                                        <p:cTn id="154" dur="1" fill="hold">
                                          <p:stCondLst>
                                            <p:cond delay="0"/>
                                          </p:stCondLst>
                                        </p:cTn>
                                        <p:tgtEl>
                                          <p:spTgt spid="133"/>
                                        </p:tgtEl>
                                        <p:attrNameLst>
                                          <p:attrName>style.visibility</p:attrName>
                                        </p:attrNameLst>
                                      </p:cBhvr>
                                      <p:to>
                                        <p:strVal val="visible"/>
                                      </p:to>
                                    </p:set>
                                    <p:animEffect transition="in" filter="fade">
                                      <p:cBhvr>
                                        <p:cTn id="155" dur="400"/>
                                        <p:tgtEl>
                                          <p:spTgt spid="133"/>
                                        </p:tgtEl>
                                      </p:cBhvr>
                                    </p:animEffect>
                                    <p:anim calcmode="lin" valueType="num">
                                      <p:cBhvr>
                                        <p:cTn id="156" dur="400" fill="hold"/>
                                        <p:tgtEl>
                                          <p:spTgt spid="133"/>
                                        </p:tgtEl>
                                        <p:attrNameLst>
                                          <p:attrName>ppt_x</p:attrName>
                                        </p:attrNameLst>
                                      </p:cBhvr>
                                      <p:tavLst>
                                        <p:tav tm="0">
                                          <p:val>
                                            <p:strVal val="#ppt_x"/>
                                          </p:val>
                                        </p:tav>
                                        <p:tav tm="100000">
                                          <p:val>
                                            <p:strVal val="#ppt_x"/>
                                          </p:val>
                                        </p:tav>
                                      </p:tavLst>
                                    </p:anim>
                                    <p:anim calcmode="lin" valueType="num">
                                      <p:cBhvr>
                                        <p:cTn id="157" dur="400" fill="hold"/>
                                        <p:tgtEl>
                                          <p:spTgt spid="133"/>
                                        </p:tgtEl>
                                        <p:attrNameLst>
                                          <p:attrName>ppt_y</p:attrName>
                                        </p:attrNameLst>
                                      </p:cBhvr>
                                      <p:tavLst>
                                        <p:tav tm="0">
                                          <p:val>
                                            <p:strVal val="#ppt_y+.1"/>
                                          </p:val>
                                        </p:tav>
                                        <p:tav tm="100000">
                                          <p:val>
                                            <p:strVal val="#ppt_y"/>
                                          </p:val>
                                        </p:tav>
                                      </p:tavLst>
                                    </p:anim>
                                  </p:childTnLst>
                                </p:cTn>
                              </p:par>
                              <p:par>
                                <p:cTn id="158" presetID="42" presetClass="entr" presetSubtype="0" fill="hold" nodeType="withEffect">
                                  <p:stCondLst>
                                    <p:cond delay="100"/>
                                  </p:stCondLst>
                                  <p:childTnLst>
                                    <p:set>
                                      <p:cBhvr>
                                        <p:cTn id="159" dur="1" fill="hold">
                                          <p:stCondLst>
                                            <p:cond delay="0"/>
                                          </p:stCondLst>
                                        </p:cTn>
                                        <p:tgtEl>
                                          <p:spTgt spid="136"/>
                                        </p:tgtEl>
                                        <p:attrNameLst>
                                          <p:attrName>style.visibility</p:attrName>
                                        </p:attrNameLst>
                                      </p:cBhvr>
                                      <p:to>
                                        <p:strVal val="visible"/>
                                      </p:to>
                                    </p:set>
                                    <p:animEffect transition="in" filter="fade">
                                      <p:cBhvr>
                                        <p:cTn id="160" dur="400"/>
                                        <p:tgtEl>
                                          <p:spTgt spid="136"/>
                                        </p:tgtEl>
                                      </p:cBhvr>
                                    </p:animEffect>
                                    <p:anim calcmode="lin" valueType="num">
                                      <p:cBhvr>
                                        <p:cTn id="161" dur="400" fill="hold"/>
                                        <p:tgtEl>
                                          <p:spTgt spid="136"/>
                                        </p:tgtEl>
                                        <p:attrNameLst>
                                          <p:attrName>ppt_x</p:attrName>
                                        </p:attrNameLst>
                                      </p:cBhvr>
                                      <p:tavLst>
                                        <p:tav tm="0">
                                          <p:val>
                                            <p:strVal val="#ppt_x"/>
                                          </p:val>
                                        </p:tav>
                                        <p:tav tm="100000">
                                          <p:val>
                                            <p:strVal val="#ppt_x"/>
                                          </p:val>
                                        </p:tav>
                                      </p:tavLst>
                                    </p:anim>
                                    <p:anim calcmode="lin" valueType="num">
                                      <p:cBhvr>
                                        <p:cTn id="162" dur="400" fill="hold"/>
                                        <p:tgtEl>
                                          <p:spTgt spid="136"/>
                                        </p:tgtEl>
                                        <p:attrNameLst>
                                          <p:attrName>ppt_y</p:attrName>
                                        </p:attrNameLst>
                                      </p:cBhvr>
                                      <p:tavLst>
                                        <p:tav tm="0">
                                          <p:val>
                                            <p:strVal val="#ppt_y+.1"/>
                                          </p:val>
                                        </p:tav>
                                        <p:tav tm="100000">
                                          <p:val>
                                            <p:strVal val="#ppt_y"/>
                                          </p:val>
                                        </p:tav>
                                      </p:tavLst>
                                    </p:anim>
                                  </p:childTnLst>
                                </p:cTn>
                              </p:par>
                              <p:par>
                                <p:cTn id="163" presetID="42" presetClass="entr" presetSubtype="0" fill="hold" nodeType="withEffect">
                                  <p:stCondLst>
                                    <p:cond delay="200"/>
                                  </p:stCondLst>
                                  <p:childTnLst>
                                    <p:set>
                                      <p:cBhvr>
                                        <p:cTn id="164" dur="1" fill="hold">
                                          <p:stCondLst>
                                            <p:cond delay="0"/>
                                          </p:stCondLst>
                                        </p:cTn>
                                        <p:tgtEl>
                                          <p:spTgt spid="139"/>
                                        </p:tgtEl>
                                        <p:attrNameLst>
                                          <p:attrName>style.visibility</p:attrName>
                                        </p:attrNameLst>
                                      </p:cBhvr>
                                      <p:to>
                                        <p:strVal val="visible"/>
                                      </p:to>
                                    </p:set>
                                    <p:animEffect transition="in" filter="fade">
                                      <p:cBhvr>
                                        <p:cTn id="165" dur="400"/>
                                        <p:tgtEl>
                                          <p:spTgt spid="139"/>
                                        </p:tgtEl>
                                      </p:cBhvr>
                                    </p:animEffect>
                                    <p:anim calcmode="lin" valueType="num">
                                      <p:cBhvr>
                                        <p:cTn id="166" dur="400" fill="hold"/>
                                        <p:tgtEl>
                                          <p:spTgt spid="139"/>
                                        </p:tgtEl>
                                        <p:attrNameLst>
                                          <p:attrName>ppt_x</p:attrName>
                                        </p:attrNameLst>
                                      </p:cBhvr>
                                      <p:tavLst>
                                        <p:tav tm="0">
                                          <p:val>
                                            <p:strVal val="#ppt_x"/>
                                          </p:val>
                                        </p:tav>
                                        <p:tav tm="100000">
                                          <p:val>
                                            <p:strVal val="#ppt_x"/>
                                          </p:val>
                                        </p:tav>
                                      </p:tavLst>
                                    </p:anim>
                                    <p:anim calcmode="lin" valueType="num">
                                      <p:cBhvr>
                                        <p:cTn id="167" dur="400" fill="hold"/>
                                        <p:tgtEl>
                                          <p:spTgt spid="139"/>
                                        </p:tgtEl>
                                        <p:attrNameLst>
                                          <p:attrName>ppt_y</p:attrName>
                                        </p:attrNameLst>
                                      </p:cBhvr>
                                      <p:tavLst>
                                        <p:tav tm="0">
                                          <p:val>
                                            <p:strVal val="#ppt_y+.1"/>
                                          </p:val>
                                        </p:tav>
                                        <p:tav tm="100000">
                                          <p:val>
                                            <p:strVal val="#ppt_y"/>
                                          </p:val>
                                        </p:tav>
                                      </p:tavLst>
                                    </p:anim>
                                  </p:childTnLst>
                                </p:cTn>
                              </p:par>
                              <p:par>
                                <p:cTn id="168" presetID="42" presetClass="entr" presetSubtype="0" fill="hold" nodeType="withEffect">
                                  <p:stCondLst>
                                    <p:cond delay="300"/>
                                  </p:stCondLst>
                                  <p:childTnLst>
                                    <p:set>
                                      <p:cBhvr>
                                        <p:cTn id="169" dur="1" fill="hold">
                                          <p:stCondLst>
                                            <p:cond delay="0"/>
                                          </p:stCondLst>
                                        </p:cTn>
                                        <p:tgtEl>
                                          <p:spTgt spid="142"/>
                                        </p:tgtEl>
                                        <p:attrNameLst>
                                          <p:attrName>style.visibility</p:attrName>
                                        </p:attrNameLst>
                                      </p:cBhvr>
                                      <p:to>
                                        <p:strVal val="visible"/>
                                      </p:to>
                                    </p:set>
                                    <p:animEffect transition="in" filter="fade">
                                      <p:cBhvr>
                                        <p:cTn id="170" dur="400"/>
                                        <p:tgtEl>
                                          <p:spTgt spid="142"/>
                                        </p:tgtEl>
                                      </p:cBhvr>
                                    </p:animEffect>
                                    <p:anim calcmode="lin" valueType="num">
                                      <p:cBhvr>
                                        <p:cTn id="171" dur="400" fill="hold"/>
                                        <p:tgtEl>
                                          <p:spTgt spid="142"/>
                                        </p:tgtEl>
                                        <p:attrNameLst>
                                          <p:attrName>ppt_x</p:attrName>
                                        </p:attrNameLst>
                                      </p:cBhvr>
                                      <p:tavLst>
                                        <p:tav tm="0">
                                          <p:val>
                                            <p:strVal val="#ppt_x"/>
                                          </p:val>
                                        </p:tav>
                                        <p:tav tm="100000">
                                          <p:val>
                                            <p:strVal val="#ppt_x"/>
                                          </p:val>
                                        </p:tav>
                                      </p:tavLst>
                                    </p:anim>
                                    <p:anim calcmode="lin" valueType="num">
                                      <p:cBhvr>
                                        <p:cTn id="172" dur="400" fill="hold"/>
                                        <p:tgtEl>
                                          <p:spTgt spid="142"/>
                                        </p:tgtEl>
                                        <p:attrNameLst>
                                          <p:attrName>ppt_y</p:attrName>
                                        </p:attrNameLst>
                                      </p:cBhvr>
                                      <p:tavLst>
                                        <p:tav tm="0">
                                          <p:val>
                                            <p:strVal val="#ppt_y+.1"/>
                                          </p:val>
                                        </p:tav>
                                        <p:tav tm="100000">
                                          <p:val>
                                            <p:strVal val="#ppt_y"/>
                                          </p:val>
                                        </p:tav>
                                      </p:tavLst>
                                    </p:anim>
                                  </p:childTnLst>
                                </p:cTn>
                              </p:par>
                              <p:par>
                                <p:cTn id="173" presetID="42" presetClass="entr" presetSubtype="0" fill="hold" nodeType="withEffect">
                                  <p:stCondLst>
                                    <p:cond delay="400"/>
                                  </p:stCondLst>
                                  <p:childTnLst>
                                    <p:set>
                                      <p:cBhvr>
                                        <p:cTn id="174" dur="1" fill="hold">
                                          <p:stCondLst>
                                            <p:cond delay="0"/>
                                          </p:stCondLst>
                                        </p:cTn>
                                        <p:tgtEl>
                                          <p:spTgt spid="145"/>
                                        </p:tgtEl>
                                        <p:attrNameLst>
                                          <p:attrName>style.visibility</p:attrName>
                                        </p:attrNameLst>
                                      </p:cBhvr>
                                      <p:to>
                                        <p:strVal val="visible"/>
                                      </p:to>
                                    </p:set>
                                    <p:animEffect transition="in" filter="fade">
                                      <p:cBhvr>
                                        <p:cTn id="175" dur="400"/>
                                        <p:tgtEl>
                                          <p:spTgt spid="145"/>
                                        </p:tgtEl>
                                      </p:cBhvr>
                                    </p:animEffect>
                                    <p:anim calcmode="lin" valueType="num">
                                      <p:cBhvr>
                                        <p:cTn id="176" dur="400" fill="hold"/>
                                        <p:tgtEl>
                                          <p:spTgt spid="145"/>
                                        </p:tgtEl>
                                        <p:attrNameLst>
                                          <p:attrName>ppt_x</p:attrName>
                                        </p:attrNameLst>
                                      </p:cBhvr>
                                      <p:tavLst>
                                        <p:tav tm="0">
                                          <p:val>
                                            <p:strVal val="#ppt_x"/>
                                          </p:val>
                                        </p:tav>
                                        <p:tav tm="100000">
                                          <p:val>
                                            <p:strVal val="#ppt_x"/>
                                          </p:val>
                                        </p:tav>
                                      </p:tavLst>
                                    </p:anim>
                                    <p:anim calcmode="lin" valueType="num">
                                      <p:cBhvr>
                                        <p:cTn id="177" dur="400" fill="hold"/>
                                        <p:tgtEl>
                                          <p:spTgt spid="145"/>
                                        </p:tgtEl>
                                        <p:attrNameLst>
                                          <p:attrName>ppt_y</p:attrName>
                                        </p:attrNameLst>
                                      </p:cBhvr>
                                      <p:tavLst>
                                        <p:tav tm="0">
                                          <p:val>
                                            <p:strVal val="#ppt_y+.1"/>
                                          </p:val>
                                        </p:tav>
                                        <p:tav tm="100000">
                                          <p:val>
                                            <p:strVal val="#ppt_y"/>
                                          </p:val>
                                        </p:tav>
                                      </p:tavLst>
                                    </p:anim>
                                  </p:childTnLst>
                                </p:cTn>
                              </p:par>
                            </p:childTnLst>
                          </p:cTn>
                        </p:par>
                        <p:par>
                          <p:cTn id="178" fill="hold">
                            <p:stCondLst>
                              <p:cond delay="9800"/>
                            </p:stCondLst>
                            <p:childTnLst>
                              <p:par>
                                <p:cTn id="179" presetID="22" presetClass="entr" presetSubtype="1" fill="hold" nodeType="afterEffect">
                                  <p:stCondLst>
                                    <p:cond delay="0"/>
                                  </p:stCondLst>
                                  <p:childTnLst>
                                    <p:set>
                                      <p:cBhvr>
                                        <p:cTn id="180" dur="1" fill="hold">
                                          <p:stCondLst>
                                            <p:cond delay="0"/>
                                          </p:stCondLst>
                                        </p:cTn>
                                        <p:tgtEl>
                                          <p:spTgt spid="44"/>
                                        </p:tgtEl>
                                        <p:attrNameLst>
                                          <p:attrName>style.visibility</p:attrName>
                                        </p:attrNameLst>
                                      </p:cBhvr>
                                      <p:to>
                                        <p:strVal val="visible"/>
                                      </p:to>
                                    </p:set>
                                    <p:animEffect transition="in" filter="wipe(up)">
                                      <p:cBhvr>
                                        <p:cTn id="181" dur="500"/>
                                        <p:tgtEl>
                                          <p:spTgt spid="44"/>
                                        </p:tgtEl>
                                      </p:cBhvr>
                                    </p:animEffect>
                                  </p:childTnLst>
                                </p:cTn>
                              </p:par>
                            </p:childTnLst>
                          </p:cTn>
                        </p:par>
                        <p:par>
                          <p:cTn id="182" fill="hold">
                            <p:stCondLst>
                              <p:cond delay="10300"/>
                            </p:stCondLst>
                            <p:childTnLst>
                              <p:par>
                                <p:cTn id="183" presetID="42" presetClass="entr" presetSubtype="0" fill="hold" nodeType="afterEffect">
                                  <p:stCondLst>
                                    <p:cond delay="0"/>
                                  </p:stCondLst>
                                  <p:childTnLst>
                                    <p:set>
                                      <p:cBhvr>
                                        <p:cTn id="184" dur="1" fill="hold">
                                          <p:stCondLst>
                                            <p:cond delay="0"/>
                                          </p:stCondLst>
                                        </p:cTn>
                                        <p:tgtEl>
                                          <p:spTgt spid="148"/>
                                        </p:tgtEl>
                                        <p:attrNameLst>
                                          <p:attrName>style.visibility</p:attrName>
                                        </p:attrNameLst>
                                      </p:cBhvr>
                                      <p:to>
                                        <p:strVal val="visible"/>
                                      </p:to>
                                    </p:set>
                                    <p:animEffect transition="in" filter="fade">
                                      <p:cBhvr>
                                        <p:cTn id="185" dur="400"/>
                                        <p:tgtEl>
                                          <p:spTgt spid="148"/>
                                        </p:tgtEl>
                                      </p:cBhvr>
                                    </p:animEffect>
                                    <p:anim calcmode="lin" valueType="num">
                                      <p:cBhvr>
                                        <p:cTn id="186" dur="400" fill="hold"/>
                                        <p:tgtEl>
                                          <p:spTgt spid="148"/>
                                        </p:tgtEl>
                                        <p:attrNameLst>
                                          <p:attrName>ppt_x</p:attrName>
                                        </p:attrNameLst>
                                      </p:cBhvr>
                                      <p:tavLst>
                                        <p:tav tm="0">
                                          <p:val>
                                            <p:strVal val="#ppt_x"/>
                                          </p:val>
                                        </p:tav>
                                        <p:tav tm="100000">
                                          <p:val>
                                            <p:strVal val="#ppt_x"/>
                                          </p:val>
                                        </p:tav>
                                      </p:tavLst>
                                    </p:anim>
                                    <p:anim calcmode="lin" valueType="num">
                                      <p:cBhvr>
                                        <p:cTn id="187" dur="400" fill="hold"/>
                                        <p:tgtEl>
                                          <p:spTgt spid="148"/>
                                        </p:tgtEl>
                                        <p:attrNameLst>
                                          <p:attrName>ppt_y</p:attrName>
                                        </p:attrNameLst>
                                      </p:cBhvr>
                                      <p:tavLst>
                                        <p:tav tm="0">
                                          <p:val>
                                            <p:strVal val="#ppt_y+.1"/>
                                          </p:val>
                                        </p:tav>
                                        <p:tav tm="100000">
                                          <p:val>
                                            <p:strVal val="#ppt_y"/>
                                          </p:val>
                                        </p:tav>
                                      </p:tavLst>
                                    </p:anim>
                                  </p:childTnLst>
                                </p:cTn>
                              </p:par>
                              <p:par>
                                <p:cTn id="188" presetID="42" presetClass="entr" presetSubtype="0" fill="hold" nodeType="withEffect">
                                  <p:stCondLst>
                                    <p:cond delay="100"/>
                                  </p:stCondLst>
                                  <p:childTnLst>
                                    <p:set>
                                      <p:cBhvr>
                                        <p:cTn id="189" dur="1" fill="hold">
                                          <p:stCondLst>
                                            <p:cond delay="0"/>
                                          </p:stCondLst>
                                        </p:cTn>
                                        <p:tgtEl>
                                          <p:spTgt spid="151"/>
                                        </p:tgtEl>
                                        <p:attrNameLst>
                                          <p:attrName>style.visibility</p:attrName>
                                        </p:attrNameLst>
                                      </p:cBhvr>
                                      <p:to>
                                        <p:strVal val="visible"/>
                                      </p:to>
                                    </p:set>
                                    <p:animEffect transition="in" filter="fade">
                                      <p:cBhvr>
                                        <p:cTn id="190" dur="400"/>
                                        <p:tgtEl>
                                          <p:spTgt spid="151"/>
                                        </p:tgtEl>
                                      </p:cBhvr>
                                    </p:animEffect>
                                    <p:anim calcmode="lin" valueType="num">
                                      <p:cBhvr>
                                        <p:cTn id="191" dur="400" fill="hold"/>
                                        <p:tgtEl>
                                          <p:spTgt spid="151"/>
                                        </p:tgtEl>
                                        <p:attrNameLst>
                                          <p:attrName>ppt_x</p:attrName>
                                        </p:attrNameLst>
                                      </p:cBhvr>
                                      <p:tavLst>
                                        <p:tav tm="0">
                                          <p:val>
                                            <p:strVal val="#ppt_x"/>
                                          </p:val>
                                        </p:tav>
                                        <p:tav tm="100000">
                                          <p:val>
                                            <p:strVal val="#ppt_x"/>
                                          </p:val>
                                        </p:tav>
                                      </p:tavLst>
                                    </p:anim>
                                    <p:anim calcmode="lin" valueType="num">
                                      <p:cBhvr>
                                        <p:cTn id="192" dur="400" fill="hold"/>
                                        <p:tgtEl>
                                          <p:spTgt spid="151"/>
                                        </p:tgtEl>
                                        <p:attrNameLst>
                                          <p:attrName>ppt_y</p:attrName>
                                        </p:attrNameLst>
                                      </p:cBhvr>
                                      <p:tavLst>
                                        <p:tav tm="0">
                                          <p:val>
                                            <p:strVal val="#ppt_y+.1"/>
                                          </p:val>
                                        </p:tav>
                                        <p:tav tm="100000">
                                          <p:val>
                                            <p:strVal val="#ppt_y"/>
                                          </p:val>
                                        </p:tav>
                                      </p:tavLst>
                                    </p:anim>
                                  </p:childTnLst>
                                </p:cTn>
                              </p:par>
                              <p:par>
                                <p:cTn id="193" presetID="42" presetClass="entr" presetSubtype="0" fill="hold" nodeType="withEffect">
                                  <p:stCondLst>
                                    <p:cond delay="200"/>
                                  </p:stCondLst>
                                  <p:childTnLst>
                                    <p:set>
                                      <p:cBhvr>
                                        <p:cTn id="194" dur="1" fill="hold">
                                          <p:stCondLst>
                                            <p:cond delay="0"/>
                                          </p:stCondLst>
                                        </p:cTn>
                                        <p:tgtEl>
                                          <p:spTgt spid="154"/>
                                        </p:tgtEl>
                                        <p:attrNameLst>
                                          <p:attrName>style.visibility</p:attrName>
                                        </p:attrNameLst>
                                      </p:cBhvr>
                                      <p:to>
                                        <p:strVal val="visible"/>
                                      </p:to>
                                    </p:set>
                                    <p:animEffect transition="in" filter="fade">
                                      <p:cBhvr>
                                        <p:cTn id="195" dur="400"/>
                                        <p:tgtEl>
                                          <p:spTgt spid="154"/>
                                        </p:tgtEl>
                                      </p:cBhvr>
                                    </p:animEffect>
                                    <p:anim calcmode="lin" valueType="num">
                                      <p:cBhvr>
                                        <p:cTn id="196" dur="400" fill="hold"/>
                                        <p:tgtEl>
                                          <p:spTgt spid="154"/>
                                        </p:tgtEl>
                                        <p:attrNameLst>
                                          <p:attrName>ppt_x</p:attrName>
                                        </p:attrNameLst>
                                      </p:cBhvr>
                                      <p:tavLst>
                                        <p:tav tm="0">
                                          <p:val>
                                            <p:strVal val="#ppt_x"/>
                                          </p:val>
                                        </p:tav>
                                        <p:tav tm="100000">
                                          <p:val>
                                            <p:strVal val="#ppt_x"/>
                                          </p:val>
                                        </p:tav>
                                      </p:tavLst>
                                    </p:anim>
                                    <p:anim calcmode="lin" valueType="num">
                                      <p:cBhvr>
                                        <p:cTn id="197" dur="400" fill="hold"/>
                                        <p:tgtEl>
                                          <p:spTgt spid="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54" grpId="0" animBg="1"/>
    </p:bldLst>
  </p:timing>
</p:sld>
</file>

<file path=ppt/theme/theme1.xml><?xml version="1.0" encoding="utf-8"?>
<a:theme xmlns:a="http://schemas.openxmlformats.org/drawingml/2006/main" name="清风素材 https://12sc.taobao.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TotalTime>
  <Words>4990</Words>
  <Application>Microsoft Office PowerPoint</Application>
  <PresentationFormat>自定义</PresentationFormat>
  <Paragraphs>828</Paragraphs>
  <Slides>42</Slides>
  <Notes>40</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42</vt:i4>
      </vt:variant>
    </vt:vector>
  </HeadingPairs>
  <TitlesOfParts>
    <vt:vector size="58" baseType="lpstr">
      <vt:lpstr>Bebas Neue</vt:lpstr>
      <vt:lpstr>DIN-BoldItalic</vt:lpstr>
      <vt:lpstr>Impact MT Std</vt:lpstr>
      <vt:lpstr>Roboto</vt:lpstr>
      <vt:lpstr>Segoe UI Black</vt:lpstr>
      <vt:lpstr>方正超粗黑简体</vt:lpstr>
      <vt:lpstr>宋体</vt:lpstr>
      <vt:lpstr>微软雅黑</vt:lpstr>
      <vt:lpstr>Arial</vt:lpstr>
      <vt:lpstr>Calibri</vt:lpstr>
      <vt:lpstr>Calibri Light</vt:lpstr>
      <vt:lpstr>Impact</vt:lpstr>
      <vt:lpstr>Open Sans</vt:lpstr>
      <vt:lpstr>Times New Roman</vt:lpstr>
      <vt:lpstr>清风素材 https://12sc.taobao.com/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subject>12sc.taobao.com</dc:subject>
  <dc:creator>锐旗设计;https://9ppt.taobao.com</dc:creator>
  <cp:keywords>锐旗设计；https://9ppt.taobao.com</cp:keywords>
  <dc:description>12sc.taobao.com</dc:description>
  <cp:lastModifiedBy>Admin</cp:lastModifiedBy>
  <cp:revision>131</cp:revision>
  <dcterms:created xsi:type="dcterms:W3CDTF">2015-10-15T11:58:20Z</dcterms:created>
  <dcterms:modified xsi:type="dcterms:W3CDTF">2016-11-06T09:42:59Z</dcterms:modified>
  <cp:category>锐旗设计；https://9ppt.taobao.com</cp:category>
  <cp:contentStatus>12sc.taobao.com</cp:contentStatus>
</cp:coreProperties>
</file>